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1" r:id="rId2"/>
  </p:sldMasterIdLst>
  <p:notesMasterIdLst>
    <p:notesMasterId r:id="rId89"/>
  </p:notesMasterIdLst>
  <p:sldIdLst>
    <p:sldId id="400" r:id="rId3"/>
    <p:sldId id="357" r:id="rId4"/>
    <p:sldId id="401" r:id="rId5"/>
    <p:sldId id="463" r:id="rId6"/>
    <p:sldId id="504" r:id="rId7"/>
    <p:sldId id="402" r:id="rId8"/>
    <p:sldId id="506" r:id="rId9"/>
    <p:sldId id="508" r:id="rId10"/>
    <p:sldId id="447" r:id="rId11"/>
    <p:sldId id="512" r:id="rId12"/>
    <p:sldId id="511" r:id="rId13"/>
    <p:sldId id="448" r:id="rId14"/>
    <p:sldId id="449" r:id="rId15"/>
    <p:sldId id="464" r:id="rId16"/>
    <p:sldId id="515" r:id="rId17"/>
    <p:sldId id="465" r:id="rId18"/>
    <p:sldId id="514" r:id="rId19"/>
    <p:sldId id="466" r:id="rId20"/>
    <p:sldId id="516" r:id="rId21"/>
    <p:sldId id="413" r:id="rId22"/>
    <p:sldId id="518" r:id="rId23"/>
    <p:sldId id="497" r:id="rId24"/>
    <p:sldId id="415" r:id="rId25"/>
    <p:sldId id="498" r:id="rId26"/>
    <p:sldId id="416" r:id="rId27"/>
    <p:sldId id="532" r:id="rId28"/>
    <p:sldId id="533" r:id="rId29"/>
    <p:sldId id="546" r:id="rId30"/>
    <p:sldId id="544" r:id="rId31"/>
    <p:sldId id="454" r:id="rId32"/>
    <p:sldId id="519" r:id="rId33"/>
    <p:sldId id="520" r:id="rId34"/>
    <p:sldId id="456" r:id="rId35"/>
    <p:sldId id="499" r:id="rId36"/>
    <p:sldId id="521" r:id="rId37"/>
    <p:sldId id="531" r:id="rId38"/>
    <p:sldId id="403" r:id="rId39"/>
    <p:sldId id="418" r:id="rId40"/>
    <p:sldId id="459" r:id="rId41"/>
    <p:sldId id="522" r:id="rId42"/>
    <p:sldId id="419" r:id="rId43"/>
    <p:sldId id="523" r:id="rId44"/>
    <p:sldId id="457" r:id="rId45"/>
    <p:sldId id="405" r:id="rId46"/>
    <p:sldId id="406" r:id="rId47"/>
    <p:sldId id="524" r:id="rId48"/>
    <p:sldId id="421" r:id="rId49"/>
    <p:sldId id="525" r:id="rId50"/>
    <p:sldId id="460" r:id="rId51"/>
    <p:sldId id="526" r:id="rId52"/>
    <p:sldId id="422" r:id="rId53"/>
    <p:sldId id="461" r:id="rId54"/>
    <p:sldId id="423" r:id="rId55"/>
    <p:sldId id="462" r:id="rId56"/>
    <p:sldId id="425" r:id="rId57"/>
    <p:sldId id="426" r:id="rId58"/>
    <p:sldId id="527" r:id="rId59"/>
    <p:sldId id="476" r:id="rId60"/>
    <p:sldId id="528" r:id="rId61"/>
    <p:sldId id="477" r:id="rId62"/>
    <p:sldId id="407" r:id="rId63"/>
    <p:sldId id="408" r:id="rId64"/>
    <p:sldId id="428" r:id="rId65"/>
    <p:sldId id="467" r:id="rId66"/>
    <p:sldId id="458" r:id="rId67"/>
    <p:sldId id="468" r:id="rId68"/>
    <p:sldId id="430" r:id="rId69"/>
    <p:sldId id="431" r:id="rId70"/>
    <p:sldId id="432" r:id="rId71"/>
    <p:sldId id="470" r:id="rId72"/>
    <p:sldId id="471" r:id="rId73"/>
    <p:sldId id="472" r:id="rId74"/>
    <p:sldId id="473" r:id="rId75"/>
    <p:sldId id="529" r:id="rId76"/>
    <p:sldId id="474" r:id="rId77"/>
    <p:sldId id="475" r:id="rId78"/>
    <p:sldId id="427" r:id="rId79"/>
    <p:sldId id="409" r:id="rId80"/>
    <p:sldId id="480" r:id="rId81"/>
    <p:sldId id="478" r:id="rId82"/>
    <p:sldId id="410" r:id="rId83"/>
    <p:sldId id="479" r:id="rId84"/>
    <p:sldId id="434" r:id="rId85"/>
    <p:sldId id="435" r:id="rId86"/>
    <p:sldId id="500" r:id="rId87"/>
    <p:sldId id="530" r:id="rId88"/>
  </p:sldIdLst>
  <p:sldSz cx="9144000" cy="6858000" type="screen4x3"/>
  <p:notesSz cx="6858000" cy="9144000"/>
  <p:custDataLst>
    <p:tags r:id="rId90"/>
  </p:custDataLst>
  <p:defaultTextStyle>
    <a:defPPr>
      <a:defRPr lang="en-US"/>
    </a:defPPr>
    <a:lvl1pPr algn="l" rtl="0" fontAlgn="base">
      <a:spcBef>
        <a:spcPct val="0"/>
      </a:spcBef>
      <a:spcAft>
        <a:spcPct val="0"/>
      </a:spcAft>
      <a:defRPr kern="1200">
        <a:solidFill>
          <a:schemeClr val="tx1"/>
        </a:solidFill>
        <a:latin typeface="Century Gothic" pitchFamily="34" charset="0"/>
        <a:ea typeface="+mn-ea"/>
        <a:cs typeface="Arial" pitchFamily="34" charset="0"/>
      </a:defRPr>
    </a:lvl1pPr>
    <a:lvl2pPr marL="457200" algn="l" rtl="0" fontAlgn="base">
      <a:spcBef>
        <a:spcPct val="0"/>
      </a:spcBef>
      <a:spcAft>
        <a:spcPct val="0"/>
      </a:spcAft>
      <a:defRPr kern="1200">
        <a:solidFill>
          <a:schemeClr val="tx1"/>
        </a:solidFill>
        <a:latin typeface="Century Gothic" pitchFamily="34" charset="0"/>
        <a:ea typeface="+mn-ea"/>
        <a:cs typeface="Arial" pitchFamily="34" charset="0"/>
      </a:defRPr>
    </a:lvl2pPr>
    <a:lvl3pPr marL="914400" algn="l" rtl="0" fontAlgn="base">
      <a:spcBef>
        <a:spcPct val="0"/>
      </a:spcBef>
      <a:spcAft>
        <a:spcPct val="0"/>
      </a:spcAft>
      <a:defRPr kern="1200">
        <a:solidFill>
          <a:schemeClr val="tx1"/>
        </a:solidFill>
        <a:latin typeface="Century Gothic" pitchFamily="34" charset="0"/>
        <a:ea typeface="+mn-ea"/>
        <a:cs typeface="Arial" pitchFamily="34" charset="0"/>
      </a:defRPr>
    </a:lvl3pPr>
    <a:lvl4pPr marL="1371600" algn="l" rtl="0" fontAlgn="base">
      <a:spcBef>
        <a:spcPct val="0"/>
      </a:spcBef>
      <a:spcAft>
        <a:spcPct val="0"/>
      </a:spcAft>
      <a:defRPr kern="1200">
        <a:solidFill>
          <a:schemeClr val="tx1"/>
        </a:solidFill>
        <a:latin typeface="Century Gothic" pitchFamily="34" charset="0"/>
        <a:ea typeface="+mn-ea"/>
        <a:cs typeface="Arial" pitchFamily="34" charset="0"/>
      </a:defRPr>
    </a:lvl4pPr>
    <a:lvl5pPr marL="1828800" algn="l" rtl="0" fontAlgn="base">
      <a:spcBef>
        <a:spcPct val="0"/>
      </a:spcBef>
      <a:spcAft>
        <a:spcPct val="0"/>
      </a:spcAft>
      <a:defRPr kern="1200">
        <a:solidFill>
          <a:schemeClr val="tx1"/>
        </a:solidFill>
        <a:latin typeface="Century Gothic" pitchFamily="34" charset="0"/>
        <a:ea typeface="+mn-ea"/>
        <a:cs typeface="Arial" pitchFamily="34" charset="0"/>
      </a:defRPr>
    </a:lvl5pPr>
    <a:lvl6pPr marL="2286000" algn="l" defTabSz="914400" rtl="0" eaLnBrk="1" latinLnBrk="0" hangingPunct="1">
      <a:defRPr kern="1200">
        <a:solidFill>
          <a:schemeClr val="tx1"/>
        </a:solidFill>
        <a:latin typeface="Century Gothic" pitchFamily="34" charset="0"/>
        <a:ea typeface="+mn-ea"/>
        <a:cs typeface="Arial" pitchFamily="34" charset="0"/>
      </a:defRPr>
    </a:lvl6pPr>
    <a:lvl7pPr marL="2743200" algn="l" defTabSz="914400" rtl="0" eaLnBrk="1" latinLnBrk="0" hangingPunct="1">
      <a:defRPr kern="1200">
        <a:solidFill>
          <a:schemeClr val="tx1"/>
        </a:solidFill>
        <a:latin typeface="Century Gothic" pitchFamily="34" charset="0"/>
        <a:ea typeface="+mn-ea"/>
        <a:cs typeface="Arial" pitchFamily="34" charset="0"/>
      </a:defRPr>
    </a:lvl7pPr>
    <a:lvl8pPr marL="3200400" algn="l" defTabSz="914400" rtl="0" eaLnBrk="1" latinLnBrk="0" hangingPunct="1">
      <a:defRPr kern="1200">
        <a:solidFill>
          <a:schemeClr val="tx1"/>
        </a:solidFill>
        <a:latin typeface="Century Gothic" pitchFamily="34" charset="0"/>
        <a:ea typeface="+mn-ea"/>
        <a:cs typeface="Arial" pitchFamily="34" charset="0"/>
      </a:defRPr>
    </a:lvl8pPr>
    <a:lvl9pPr marL="3657600" algn="l" defTabSz="914400" rtl="0" eaLnBrk="1" latinLnBrk="0" hangingPunct="1">
      <a:defRPr kern="1200">
        <a:solidFill>
          <a:schemeClr val="tx1"/>
        </a:solidFill>
        <a:latin typeface="Century Gothic" pitchFamily="34" charset="0"/>
        <a:ea typeface="+mn-ea"/>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33FF"/>
    <a:srgbClr val="FFFFFF"/>
    <a:srgbClr val="CC9900"/>
    <a:srgbClr val="FFCCCC"/>
    <a:srgbClr val="00CC00"/>
    <a:srgbClr val="FF9900"/>
    <a:srgbClr val="3366FF"/>
    <a:srgbClr val="D1CC00"/>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141" autoAdjust="0"/>
    <p:restoredTop sz="94672"/>
  </p:normalViewPr>
  <p:slideViewPr>
    <p:cSldViewPr>
      <p:cViewPr varScale="1">
        <p:scale>
          <a:sx n="96" d="100"/>
          <a:sy n="96" d="100"/>
        </p:scale>
        <p:origin x="176" y="9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57" d="100"/>
          <a:sy n="57" d="100"/>
        </p:scale>
        <p:origin x="-582"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notesMaster" Target="notesMasters/notesMaster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tags" Target="tags/tag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pitchFamily="34" charset="0"/>
                <a:cs typeface="+mn-cs"/>
              </a:defRPr>
            </a:lvl1pPr>
          </a:lstStyle>
          <a:p>
            <a:pPr>
              <a:defRPr/>
            </a:pPr>
            <a:endParaRPr lang="en-US"/>
          </a:p>
        </p:txBody>
      </p:sp>
      <p:sp>
        <p:nvSpPr>
          <p:cNvPr id="409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34" charset="0"/>
                <a:cs typeface="+mn-cs"/>
              </a:defRPr>
            </a:lvl1pPr>
          </a:lstStyle>
          <a:p>
            <a:pPr>
              <a:defRPr/>
            </a:pPr>
            <a:endParaRPr lang="en-US"/>
          </a:p>
        </p:txBody>
      </p:sp>
      <p:sp>
        <p:nvSpPr>
          <p:cNvPr id="798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409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09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pitchFamily="34" charset="0"/>
                <a:cs typeface="+mn-cs"/>
              </a:defRPr>
            </a:lvl1pPr>
          </a:lstStyle>
          <a:p>
            <a:pPr>
              <a:defRPr/>
            </a:pPr>
            <a:endParaRPr lang="en-US"/>
          </a:p>
        </p:txBody>
      </p:sp>
      <p:sp>
        <p:nvSpPr>
          <p:cNvPr id="409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pitchFamily="34" charset="0"/>
                <a:cs typeface="+mn-cs"/>
              </a:defRPr>
            </a:lvl1pPr>
          </a:lstStyle>
          <a:p>
            <a:pPr>
              <a:defRPr/>
            </a:pPr>
            <a:fld id="{304D8998-BD03-4E75-BD2C-91D7CEE61129}" type="slidenum">
              <a:rPr lang="en-US"/>
              <a:pPr>
                <a:defRPr/>
              </a:pPr>
              <a:t>‹#›</a:t>
            </a:fld>
            <a:endParaRPr lang="en-US"/>
          </a:p>
        </p:txBody>
      </p:sp>
    </p:spTree>
    <p:extLst>
      <p:ext uri="{BB962C8B-B14F-4D97-AF65-F5344CB8AC3E}">
        <p14:creationId xmlns:p14="http://schemas.microsoft.com/office/powerpoint/2010/main" val="344907725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p:txBody>
          <a:bodyPr/>
          <a:lstStyle/>
          <a:p>
            <a:pPr>
              <a:defRPr/>
            </a:pPr>
            <a:fld id="{A00DD671-014B-45CA-97F8-884D183F9319}" type="slidenum">
              <a:rPr lang="en-US" smtClean="0"/>
              <a:pPr>
                <a:defRPr/>
              </a:pPr>
              <a:t>1</a:t>
            </a:fld>
            <a:endParaRPr 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marL="228600" indent="-228600" eaLnBrk="1" hangingPunct="1">
              <a:spcBef>
                <a:spcPct val="0"/>
              </a:spcBef>
            </a:pPr>
            <a:r>
              <a:rPr lang="en-US"/>
              <a:t>Introduction to Notes Section:</a:t>
            </a:r>
          </a:p>
          <a:p>
            <a:pPr marL="228600" indent="-228600" eaLnBrk="1" hangingPunct="1">
              <a:spcBef>
                <a:spcPct val="0"/>
              </a:spcBef>
            </a:pPr>
            <a:r>
              <a:rPr lang="en-US"/>
              <a:t>This notes section will include notes for further reference to the presenter as</a:t>
            </a:r>
          </a:p>
          <a:p>
            <a:pPr marL="228600" indent="-228600" eaLnBrk="1" hangingPunct="1">
              <a:spcBef>
                <a:spcPct val="0"/>
              </a:spcBef>
            </a:pPr>
            <a:r>
              <a:rPr lang="en-US"/>
              <a:t>well as voice narrations that can be utilized for the videos presented</a:t>
            </a:r>
          </a:p>
          <a:p>
            <a:pPr marL="228600" indent="-228600" eaLnBrk="1" hangingPunct="1">
              <a:spcBef>
                <a:spcPct val="0"/>
              </a:spcBef>
            </a:pPr>
            <a:r>
              <a:rPr lang="en-US"/>
              <a:t>within the Software Demonstration section.  The sections are outlined in the</a:t>
            </a:r>
          </a:p>
          <a:p>
            <a:pPr marL="228600" indent="-228600" eaLnBrk="1" hangingPunct="1">
              <a:spcBef>
                <a:spcPct val="0"/>
              </a:spcBef>
            </a:pPr>
            <a:r>
              <a:rPr lang="en-US"/>
              <a:t>following order and have the respective number of slides included, </a:t>
            </a:r>
          </a:p>
          <a:p>
            <a:pPr marL="228600" indent="-228600" eaLnBrk="1" hangingPunct="1">
              <a:spcBef>
                <a:spcPct val="0"/>
              </a:spcBef>
              <a:buFontTx/>
              <a:buAutoNum type="arabicParenBoth"/>
            </a:pPr>
            <a:r>
              <a:rPr lang="en-US"/>
              <a:t>Introduction of Quantitative Assessment Methodologies, 6 slides</a:t>
            </a:r>
          </a:p>
          <a:p>
            <a:pPr marL="228600" indent="-228600" eaLnBrk="1" hangingPunct="1">
              <a:spcBef>
                <a:spcPct val="0"/>
              </a:spcBef>
              <a:buFontTx/>
              <a:buAutoNum type="arabicParenBoth"/>
            </a:pPr>
            <a:r>
              <a:rPr lang="en-US"/>
              <a:t>MAUA at the University of Texas in Austin, 31 slides</a:t>
            </a:r>
          </a:p>
          <a:p>
            <a:pPr marL="228600" indent="-228600" eaLnBrk="1" hangingPunct="1">
              <a:spcBef>
                <a:spcPct val="0"/>
              </a:spcBef>
              <a:buFontTx/>
              <a:buAutoNum type="arabicParenBoth"/>
            </a:pPr>
            <a:r>
              <a:rPr lang="en-US"/>
              <a:t>Software Demonstration, 42 slides and</a:t>
            </a:r>
          </a:p>
          <a:p>
            <a:pPr marL="228600" indent="-228600" eaLnBrk="1" hangingPunct="1">
              <a:spcBef>
                <a:spcPct val="0"/>
              </a:spcBef>
              <a:buFontTx/>
              <a:buAutoNum type="arabicParenBoth"/>
            </a:pPr>
            <a:r>
              <a:rPr lang="en-US"/>
              <a:t>References and Related Articles, 3 slides.</a:t>
            </a:r>
          </a:p>
          <a:p>
            <a:pPr marL="228600" indent="-228600" eaLnBrk="1" hangingPunct="1">
              <a:spcBef>
                <a:spcPct val="0"/>
              </a:spcBef>
            </a:pPr>
            <a:endParaRPr lang="en-US"/>
          </a:p>
          <a:p>
            <a:pPr marL="228600" indent="-228600" eaLnBrk="1" hangingPunct="1">
              <a:spcBef>
                <a:spcPct val="0"/>
              </a:spcBef>
            </a:pPr>
            <a:r>
              <a:rPr lang="en-US"/>
              <a:t>Each of these sections begin with a title slide, similar to the opening slide.  The</a:t>
            </a:r>
          </a:p>
          <a:p>
            <a:pPr marL="228600" indent="-228600" eaLnBrk="1" hangingPunct="1">
              <a:spcBef>
                <a:spcPct val="0"/>
              </a:spcBef>
            </a:pPr>
            <a:r>
              <a:rPr lang="en-US"/>
              <a:t>sections can be discussed independently or together depending on the</a:t>
            </a:r>
          </a:p>
          <a:p>
            <a:pPr marL="228600" indent="-228600" eaLnBrk="1" hangingPunct="1">
              <a:spcBef>
                <a:spcPct val="0"/>
              </a:spcBef>
            </a:pPr>
            <a:r>
              <a:rPr lang="en-US"/>
              <a:t>presenter’s respective audience and time allotment.</a:t>
            </a:r>
          </a:p>
          <a:p>
            <a:pPr marL="228600" indent="-228600" eaLnBrk="1" hangingPunct="1">
              <a:spcBef>
                <a:spcPct val="0"/>
              </a:spcBef>
            </a:pPr>
            <a:endParaRPr lang="en-US"/>
          </a:p>
          <a:p>
            <a:pPr marL="228600" indent="-228600" eaLnBrk="1" hangingPunct="1">
              <a:spcBef>
                <a:spcPct val="0"/>
              </a:spcBef>
            </a:pPr>
            <a:r>
              <a:rPr lang="en-US"/>
              <a:t>Notes to the presenter will be notated as “Notes”, whereas voice narration to</a:t>
            </a:r>
          </a:p>
          <a:p>
            <a:pPr marL="228600" indent="-228600" eaLnBrk="1" hangingPunct="1">
              <a:spcBef>
                <a:spcPct val="0"/>
              </a:spcBef>
            </a:pPr>
            <a:r>
              <a:rPr lang="en-US"/>
              <a:t>videos will be notated as “Voice Narration”.  </a:t>
            </a:r>
          </a:p>
          <a:p>
            <a:pPr marL="228600" indent="-228600" eaLnBrk="1" hangingPunct="1">
              <a:spcBef>
                <a:spcPct val="0"/>
              </a:spcBef>
            </a:pPr>
            <a:endParaRPr lang="en-US"/>
          </a:p>
          <a:p>
            <a:pPr marL="228600" indent="-228600" eaLnBrk="1" hangingPunct="1">
              <a:spcBef>
                <a:spcPct val="0"/>
              </a:spcBef>
            </a:pPr>
            <a:r>
              <a:rPr lang="en-US"/>
              <a:t>Videos for the presentation are independent recordings linked to separate files. </a:t>
            </a:r>
          </a:p>
          <a:p>
            <a:pPr marL="228600" indent="-228600" eaLnBrk="1" hangingPunct="1">
              <a:spcBef>
                <a:spcPct val="0"/>
              </a:spcBef>
            </a:pPr>
            <a:r>
              <a:rPr lang="en-US"/>
              <a:t>To play the video while viewing the slide show, a hand will appear.  Click with</a:t>
            </a:r>
          </a:p>
          <a:p>
            <a:pPr marL="228600" indent="-228600" eaLnBrk="1" hangingPunct="1">
              <a:spcBef>
                <a:spcPct val="0"/>
              </a:spcBef>
            </a:pPr>
            <a:r>
              <a:rPr lang="en-US"/>
              <a:t>the hand icon active anywhere on the slide.  When the video has concluded,</a:t>
            </a:r>
          </a:p>
          <a:p>
            <a:pPr marL="228600" indent="-228600" eaLnBrk="1" hangingPunct="1">
              <a:spcBef>
                <a:spcPct val="0"/>
              </a:spcBef>
            </a:pPr>
            <a:r>
              <a:rPr lang="en-US"/>
              <a:t>press the forward arrow to advance to the next slide.</a:t>
            </a:r>
          </a:p>
          <a:p>
            <a:pPr marL="228600" indent="-228600" eaLnBrk="1" hangingPunct="1">
              <a:spcBef>
                <a:spcPct val="0"/>
              </a:spcBef>
            </a:pP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p:txBody>
          <a:bodyPr/>
          <a:lstStyle/>
          <a:p>
            <a:pPr>
              <a:defRPr/>
            </a:pPr>
            <a:fld id="{E75CD795-D34A-4248-8EE6-C9D96034D67C}" type="slidenum">
              <a:rPr lang="en-US" smtClean="0"/>
              <a:pPr>
                <a:defRPr/>
              </a:pPr>
              <a:t>2</a:t>
            </a:fld>
            <a:endParaRPr lang="en-US"/>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pPr marL="228600" indent="-228600" eaLnBrk="1" hangingPunct="1"/>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055"/>
          <p:cNvSpPr>
            <a:spLocks noGrp="1" noChangeArrowheads="1"/>
          </p:cNvSpPr>
          <p:nvPr>
            <p:ph type="sldNum" sz="quarter" idx="5"/>
          </p:nvPr>
        </p:nvSpPr>
        <p:spPr/>
        <p:txBody>
          <a:bodyPr/>
          <a:lstStyle/>
          <a:p>
            <a:pPr>
              <a:defRPr/>
            </a:pPr>
            <a:fld id="{15E89935-2F07-4BC2-927D-C355E7C2E39A}" type="slidenum">
              <a:rPr lang="en-US" smtClean="0">
                <a:latin typeface="Helvetica"/>
              </a:rPr>
              <a:pPr>
                <a:defRPr/>
              </a:pPr>
              <a:t>72</a:t>
            </a:fld>
            <a:endParaRPr lang="en-US">
              <a:latin typeface="Helvetica"/>
            </a:endParaRPr>
          </a:p>
        </p:txBody>
      </p:sp>
      <p:sp>
        <p:nvSpPr>
          <p:cNvPr id="82947" name="Rectangle 2"/>
          <p:cNvSpPr>
            <a:spLocks noGrp="1" noRot="1" noChangeAspect="1" noChangeArrowheads="1" noTextEdit="1"/>
          </p:cNvSpPr>
          <p:nvPr>
            <p:ph type="sldImg"/>
          </p:nvPr>
        </p:nvSpPr>
        <p:spPr>
          <a:xfrm>
            <a:off x="1152525" y="692150"/>
            <a:ext cx="4554538" cy="3414713"/>
          </a:xfrm>
          <a:ln w="12700" cap="flat">
            <a:solidFill>
              <a:schemeClr val="tx1"/>
            </a:solidFill>
          </a:ln>
        </p:spPr>
      </p:sp>
      <p:sp>
        <p:nvSpPr>
          <p:cNvPr id="82948" name="Rectangle 3"/>
          <p:cNvSpPr>
            <a:spLocks noGrp="1" noChangeArrowheads="1"/>
          </p:cNvSpPr>
          <p:nvPr>
            <p:ph type="body" idx="1"/>
          </p:nvPr>
        </p:nvSpPr>
        <p:spPr>
          <a:xfrm>
            <a:off x="923925" y="4343400"/>
            <a:ext cx="5010150" cy="4057650"/>
          </a:xfrm>
          <a:noFill/>
          <a:ln/>
        </p:spPr>
        <p:txBody>
          <a:bodyPr lIns="72866" tIns="33265" rIns="72866" bIns="33265"/>
          <a:lstStyle/>
          <a:p>
            <a:pPr>
              <a:lnSpc>
                <a:spcPct val="89000"/>
              </a:lnSpc>
            </a:pP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055"/>
          <p:cNvSpPr>
            <a:spLocks noGrp="1" noChangeArrowheads="1"/>
          </p:cNvSpPr>
          <p:nvPr>
            <p:ph type="sldNum" sz="quarter" idx="5"/>
          </p:nvPr>
        </p:nvSpPr>
        <p:spPr/>
        <p:txBody>
          <a:bodyPr/>
          <a:lstStyle/>
          <a:p>
            <a:pPr>
              <a:defRPr/>
            </a:pPr>
            <a:fld id="{20B664A1-92E2-4D1C-A42D-FDA19B6485B8}" type="slidenum">
              <a:rPr lang="en-US" smtClean="0">
                <a:latin typeface="Helvetica"/>
              </a:rPr>
              <a:pPr>
                <a:defRPr/>
              </a:pPr>
              <a:t>76</a:t>
            </a:fld>
            <a:endParaRPr lang="en-US">
              <a:latin typeface="Helvetica"/>
            </a:endParaRPr>
          </a:p>
        </p:txBody>
      </p:sp>
      <p:sp>
        <p:nvSpPr>
          <p:cNvPr id="83971" name="Rectangle 2"/>
          <p:cNvSpPr>
            <a:spLocks noGrp="1" noRot="1" noChangeAspect="1" noChangeArrowheads="1" noTextEdit="1"/>
          </p:cNvSpPr>
          <p:nvPr>
            <p:ph type="sldImg"/>
          </p:nvPr>
        </p:nvSpPr>
        <p:spPr>
          <a:xfrm>
            <a:off x="1152525" y="692150"/>
            <a:ext cx="4554538" cy="3414713"/>
          </a:xfrm>
          <a:ln w="12700" cap="flat">
            <a:solidFill>
              <a:schemeClr val="tx1"/>
            </a:solidFill>
          </a:ln>
        </p:spPr>
      </p:sp>
      <p:sp>
        <p:nvSpPr>
          <p:cNvPr id="83972" name="Rectangle 3"/>
          <p:cNvSpPr>
            <a:spLocks noGrp="1" noChangeArrowheads="1"/>
          </p:cNvSpPr>
          <p:nvPr>
            <p:ph type="body" idx="1"/>
          </p:nvPr>
        </p:nvSpPr>
        <p:spPr>
          <a:xfrm>
            <a:off x="923925" y="4343400"/>
            <a:ext cx="5010150" cy="4057650"/>
          </a:xfrm>
          <a:noFill/>
          <a:ln/>
        </p:spPr>
        <p:txBody>
          <a:bodyPr lIns="72866" tIns="33265" rIns="72866" bIns="33265"/>
          <a:lstStyle/>
          <a:p>
            <a:pPr>
              <a:lnSpc>
                <a:spcPct val="89000"/>
              </a:lnSpc>
            </a:pP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6010778-86C6-4561-BA3E-94C8FD0E66FD}"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514C51B-9BBA-4AA3-A341-5AFEE2392600}"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5BD73B4-F64C-4D33-8945-3E4A34A0F045}"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1752600" cy="4876800"/>
          </a:xfrm>
          <a:prstGeom prst="rect">
            <a:avLst/>
          </a:prstGeom>
          <a:solidFill>
            <a:schemeClr val="accent1"/>
          </a:solidFill>
          <a:ln w="9525">
            <a:noFill/>
            <a:miter lim="800000"/>
            <a:headEnd/>
            <a:tailEnd/>
          </a:ln>
          <a:effectLst/>
        </p:spPr>
        <p:txBody>
          <a:bodyPr wrap="none" anchor="ctr"/>
          <a:lstStyle/>
          <a:p>
            <a:pPr algn="ctr">
              <a:defRPr/>
            </a:pPr>
            <a:endParaRPr lang="en-US" sz="2400">
              <a:latin typeface="Times New Roman" pitchFamily="18" charset="0"/>
              <a:cs typeface="+mn-cs"/>
            </a:endParaRPr>
          </a:p>
        </p:txBody>
      </p:sp>
      <p:grpSp>
        <p:nvGrpSpPr>
          <p:cNvPr id="5" name="Group 3"/>
          <p:cNvGrpSpPr>
            <a:grpSpLocks/>
          </p:cNvGrpSpPr>
          <p:nvPr/>
        </p:nvGrpSpPr>
        <p:grpSpPr bwMode="auto">
          <a:xfrm>
            <a:off x="0" y="723900"/>
            <a:ext cx="8763000" cy="5219700"/>
            <a:chOff x="0" y="2208"/>
            <a:chExt cx="5520" cy="1536"/>
          </a:xfrm>
        </p:grpSpPr>
        <p:sp>
          <p:nvSpPr>
            <p:cNvPr id="6" name="Rectangle 4"/>
            <p:cNvSpPr>
              <a:spLocks noChangeArrowheads="1"/>
            </p:cNvSpPr>
            <p:nvPr/>
          </p:nvSpPr>
          <p:spPr bwMode="ltGray">
            <a:xfrm>
              <a:off x="624" y="2208"/>
              <a:ext cx="4896" cy="1536"/>
            </a:xfrm>
            <a:prstGeom prst="rect">
              <a:avLst/>
            </a:prstGeom>
            <a:solidFill>
              <a:schemeClr val="bg2"/>
            </a:solidFill>
            <a:ln w="9525">
              <a:noFill/>
              <a:miter lim="800000"/>
              <a:headEnd/>
              <a:tailEnd/>
            </a:ln>
            <a:effectLst/>
          </p:spPr>
          <p:txBody>
            <a:bodyPr wrap="none" anchor="ctr"/>
            <a:lstStyle/>
            <a:p>
              <a:pPr algn="ctr">
                <a:defRPr/>
              </a:pPr>
              <a:endParaRPr lang="en-US" sz="2400">
                <a:latin typeface="Times New Roman" pitchFamily="18" charset="0"/>
                <a:cs typeface="+mn-cs"/>
              </a:endParaRPr>
            </a:p>
          </p:txBody>
        </p:sp>
        <p:sp>
          <p:nvSpPr>
            <p:cNvPr id="7" name="Rectangle 5"/>
            <p:cNvSpPr>
              <a:spLocks noChangeArrowheads="1"/>
            </p:cNvSpPr>
            <p:nvPr/>
          </p:nvSpPr>
          <p:spPr bwMode="white">
            <a:xfrm>
              <a:off x="654" y="2352"/>
              <a:ext cx="4818" cy="1347"/>
            </a:xfrm>
            <a:prstGeom prst="rect">
              <a:avLst/>
            </a:prstGeom>
            <a:solidFill>
              <a:srgbClr val="FFFFF7"/>
            </a:solidFill>
            <a:ln w="9525">
              <a:noFill/>
              <a:miter lim="800000"/>
              <a:headEnd/>
              <a:tailEnd/>
            </a:ln>
            <a:effectLst/>
          </p:spPr>
          <p:txBody>
            <a:bodyPr wrap="none" anchor="ctr"/>
            <a:lstStyle/>
            <a:p>
              <a:pPr algn="ctr">
                <a:defRPr/>
              </a:pPr>
              <a:endParaRPr lang="en-US" sz="2400">
                <a:latin typeface="Times New Roman" pitchFamily="18" charset="0"/>
                <a:cs typeface="+mn-cs"/>
              </a:endParaRPr>
            </a:p>
          </p:txBody>
        </p:sp>
        <p:sp>
          <p:nvSpPr>
            <p:cNvPr id="8" name="Line 6"/>
            <p:cNvSpPr>
              <a:spLocks noChangeShapeType="1"/>
            </p:cNvSpPr>
            <p:nvPr/>
          </p:nvSpPr>
          <p:spPr bwMode="auto">
            <a:xfrm>
              <a:off x="0" y="3072"/>
              <a:ext cx="624" cy="0"/>
            </a:xfrm>
            <a:prstGeom prst="line">
              <a:avLst/>
            </a:prstGeom>
            <a:noFill/>
            <a:ln w="50800">
              <a:solidFill>
                <a:schemeClr val="bg2"/>
              </a:solidFill>
              <a:round/>
              <a:headEnd/>
              <a:tailEnd/>
            </a:ln>
            <a:effectLst/>
          </p:spPr>
          <p:txBody>
            <a:bodyPr/>
            <a:lstStyle/>
            <a:p>
              <a:pPr eaLnBrk="0" hangingPunct="0">
                <a:defRPr/>
              </a:pPr>
              <a:endParaRPr lang="en-US">
                <a:cs typeface="+mn-cs"/>
              </a:endParaRPr>
            </a:p>
          </p:txBody>
        </p:sp>
      </p:grpSp>
      <p:grpSp>
        <p:nvGrpSpPr>
          <p:cNvPr id="9" name="Group 7"/>
          <p:cNvGrpSpPr>
            <a:grpSpLocks/>
          </p:cNvGrpSpPr>
          <p:nvPr/>
        </p:nvGrpSpPr>
        <p:grpSpPr bwMode="auto">
          <a:xfrm>
            <a:off x="635000" y="533400"/>
            <a:ext cx="8077200" cy="304800"/>
            <a:chOff x="400" y="336"/>
            <a:chExt cx="5088" cy="192"/>
          </a:xfrm>
        </p:grpSpPr>
        <p:sp>
          <p:nvSpPr>
            <p:cNvPr id="10" name="Rectangle 8"/>
            <p:cNvSpPr>
              <a:spLocks noChangeArrowheads="1"/>
            </p:cNvSpPr>
            <p:nvPr/>
          </p:nvSpPr>
          <p:spPr bwMode="auto">
            <a:xfrm>
              <a:off x="3952" y="336"/>
              <a:ext cx="1536" cy="192"/>
            </a:xfrm>
            <a:prstGeom prst="rect">
              <a:avLst/>
            </a:prstGeom>
            <a:solidFill>
              <a:schemeClr val="folHlink"/>
            </a:solidFill>
            <a:ln w="9525">
              <a:noFill/>
              <a:miter lim="800000"/>
              <a:headEnd/>
              <a:tailEnd/>
            </a:ln>
            <a:effectLst/>
          </p:spPr>
          <p:txBody>
            <a:bodyPr wrap="none" anchor="ctr"/>
            <a:lstStyle/>
            <a:p>
              <a:pPr algn="ctr">
                <a:defRPr/>
              </a:pPr>
              <a:endParaRPr lang="en-US" sz="2400">
                <a:latin typeface="Times New Roman" pitchFamily="18" charset="0"/>
                <a:cs typeface="+mn-cs"/>
              </a:endParaRPr>
            </a:p>
          </p:txBody>
        </p:sp>
        <p:sp>
          <p:nvSpPr>
            <p:cNvPr id="11" name="Line 9"/>
            <p:cNvSpPr>
              <a:spLocks noChangeShapeType="1"/>
            </p:cNvSpPr>
            <p:nvPr/>
          </p:nvSpPr>
          <p:spPr bwMode="auto">
            <a:xfrm>
              <a:off x="400" y="432"/>
              <a:ext cx="5088" cy="0"/>
            </a:xfrm>
            <a:prstGeom prst="line">
              <a:avLst/>
            </a:prstGeom>
            <a:noFill/>
            <a:ln w="44450">
              <a:solidFill>
                <a:schemeClr val="bg2"/>
              </a:solidFill>
              <a:round/>
              <a:headEnd/>
              <a:tailEnd/>
            </a:ln>
            <a:effectLst/>
          </p:spPr>
          <p:txBody>
            <a:bodyPr/>
            <a:lstStyle/>
            <a:p>
              <a:pPr eaLnBrk="0" hangingPunct="0">
                <a:defRPr/>
              </a:pPr>
              <a:endParaRPr lang="en-US">
                <a:cs typeface="+mn-cs"/>
              </a:endParaRPr>
            </a:p>
          </p:txBody>
        </p:sp>
      </p:grpSp>
      <p:sp>
        <p:nvSpPr>
          <p:cNvPr id="428042" name="Rectangle 10"/>
          <p:cNvSpPr>
            <a:spLocks noGrp="1" noChangeArrowheads="1"/>
          </p:cNvSpPr>
          <p:nvPr>
            <p:ph type="ctrTitle"/>
          </p:nvPr>
        </p:nvSpPr>
        <p:spPr>
          <a:xfrm>
            <a:off x="1143000" y="1323975"/>
            <a:ext cx="7440613" cy="2519363"/>
          </a:xfrm>
        </p:spPr>
        <p:txBody>
          <a:bodyPr/>
          <a:lstStyle>
            <a:lvl1pPr>
              <a:defRPr sz="4800"/>
            </a:lvl1pPr>
          </a:lstStyle>
          <a:p>
            <a:r>
              <a:rPr lang="en-US"/>
              <a:t>Click to edit Master title style</a:t>
            </a:r>
          </a:p>
        </p:txBody>
      </p:sp>
      <p:sp>
        <p:nvSpPr>
          <p:cNvPr id="428043" name="Rectangle 11"/>
          <p:cNvSpPr>
            <a:spLocks noGrp="1" noChangeArrowheads="1"/>
          </p:cNvSpPr>
          <p:nvPr>
            <p:ph type="subTitle" idx="1"/>
          </p:nvPr>
        </p:nvSpPr>
        <p:spPr>
          <a:xfrm>
            <a:off x="1371600" y="3962400"/>
            <a:ext cx="6858000" cy="1600200"/>
          </a:xfrm>
        </p:spPr>
        <p:txBody>
          <a:bodyPr anchor="ctr"/>
          <a:lstStyle>
            <a:lvl1pPr marL="0" indent="0" algn="ctr">
              <a:buFont typeface="Wingdings" pitchFamily="2" charset="2"/>
              <a:buNone/>
              <a:defRPr/>
            </a:lvl1pPr>
          </a:lstStyle>
          <a:p>
            <a:r>
              <a:rPr lang="en-US"/>
              <a:t>Click to edit Master subtitle style</a:t>
            </a:r>
          </a:p>
        </p:txBody>
      </p:sp>
      <p:sp>
        <p:nvSpPr>
          <p:cNvPr id="12" name="Rectangle 12"/>
          <p:cNvSpPr>
            <a:spLocks noGrp="1" noChangeArrowheads="1"/>
          </p:cNvSpPr>
          <p:nvPr>
            <p:ph type="dt" sz="half" idx="10"/>
          </p:nvPr>
        </p:nvSpPr>
        <p:spPr>
          <a:xfrm>
            <a:off x="912813" y="6251575"/>
            <a:ext cx="1905000" cy="457200"/>
          </a:xfrm>
        </p:spPr>
        <p:txBody>
          <a:bodyPr/>
          <a:lstStyle>
            <a:lvl1pPr>
              <a:defRPr/>
            </a:lvl1pPr>
          </a:lstStyle>
          <a:p>
            <a:pPr>
              <a:defRPr/>
            </a:pPr>
            <a:endParaRPr lang="en-US"/>
          </a:p>
        </p:txBody>
      </p:sp>
      <p:sp>
        <p:nvSpPr>
          <p:cNvPr id="13" name="Rectangle 13"/>
          <p:cNvSpPr>
            <a:spLocks noGrp="1" noChangeArrowheads="1"/>
          </p:cNvSpPr>
          <p:nvPr>
            <p:ph type="ftr" sz="quarter" idx="11"/>
          </p:nvPr>
        </p:nvSpPr>
        <p:spPr>
          <a:xfrm>
            <a:off x="3354388" y="6248400"/>
            <a:ext cx="2895600" cy="457200"/>
          </a:xfrm>
        </p:spPr>
        <p:txBody>
          <a:bodyPr/>
          <a:lstStyle>
            <a:lvl1pPr>
              <a:defRPr/>
            </a:lvl1pPr>
          </a:lstStyle>
          <a:p>
            <a:pPr>
              <a:defRPr/>
            </a:pPr>
            <a:endParaRPr lang="en-US"/>
          </a:p>
        </p:txBody>
      </p:sp>
      <p:sp>
        <p:nvSpPr>
          <p:cNvPr id="14" name="Rectangle 14"/>
          <p:cNvSpPr>
            <a:spLocks noGrp="1" noChangeArrowheads="1"/>
          </p:cNvSpPr>
          <p:nvPr>
            <p:ph type="sldNum" sz="quarter" idx="12"/>
          </p:nvPr>
        </p:nvSpPr>
        <p:spPr/>
        <p:txBody>
          <a:bodyPr/>
          <a:lstStyle>
            <a:lvl1pPr>
              <a:defRPr/>
            </a:lvl1pPr>
          </a:lstStyle>
          <a:p>
            <a:pPr>
              <a:defRPr/>
            </a:pPr>
            <a:fld id="{60EDFF77-6FD3-4911-B076-07E69DBB0CDA}"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dt" sz="half" idx="10"/>
          </p:nvPr>
        </p:nvSpPr>
        <p:spPr>
          <a:ln/>
        </p:spPr>
        <p:txBody>
          <a:bodyPr/>
          <a:lstStyle>
            <a:lvl1pPr>
              <a:defRPr/>
            </a:lvl1pPr>
          </a:lstStyle>
          <a:p>
            <a:pPr>
              <a:defRPr/>
            </a:pPr>
            <a:endParaRPr lang="en-US"/>
          </a:p>
        </p:txBody>
      </p:sp>
      <p:sp>
        <p:nvSpPr>
          <p:cNvPr id="5" name="Rectangle 10"/>
          <p:cNvSpPr>
            <a:spLocks noGrp="1" noChangeArrowheads="1"/>
          </p:cNvSpPr>
          <p:nvPr>
            <p:ph type="ftr" sz="quarter" idx="11"/>
          </p:nvPr>
        </p:nvSpPr>
        <p:spPr>
          <a:ln/>
        </p:spPr>
        <p:txBody>
          <a:bodyPr/>
          <a:lstStyle>
            <a:lvl1pPr>
              <a:defRPr/>
            </a:lvl1pPr>
          </a:lstStyle>
          <a:p>
            <a:pPr>
              <a:defRPr/>
            </a:pPr>
            <a:endParaRPr lang="en-US"/>
          </a:p>
        </p:txBody>
      </p:sp>
      <p:sp>
        <p:nvSpPr>
          <p:cNvPr id="6" name="Rectangle 11"/>
          <p:cNvSpPr>
            <a:spLocks noGrp="1" noChangeArrowheads="1"/>
          </p:cNvSpPr>
          <p:nvPr>
            <p:ph type="sldNum" sz="quarter" idx="12"/>
          </p:nvPr>
        </p:nvSpPr>
        <p:spPr>
          <a:ln/>
        </p:spPr>
        <p:txBody>
          <a:bodyPr/>
          <a:lstStyle>
            <a:lvl1pPr>
              <a:defRPr/>
            </a:lvl1pPr>
          </a:lstStyle>
          <a:p>
            <a:pPr>
              <a:defRPr/>
            </a:pPr>
            <a:fld id="{D627B107-26AD-4345-BFDE-F300281CB8B2}"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9"/>
          <p:cNvSpPr>
            <a:spLocks noGrp="1" noChangeArrowheads="1"/>
          </p:cNvSpPr>
          <p:nvPr>
            <p:ph type="dt" sz="half" idx="10"/>
          </p:nvPr>
        </p:nvSpPr>
        <p:spPr>
          <a:ln/>
        </p:spPr>
        <p:txBody>
          <a:bodyPr/>
          <a:lstStyle>
            <a:lvl1pPr>
              <a:defRPr/>
            </a:lvl1pPr>
          </a:lstStyle>
          <a:p>
            <a:pPr>
              <a:defRPr/>
            </a:pPr>
            <a:endParaRPr lang="en-US"/>
          </a:p>
        </p:txBody>
      </p:sp>
      <p:sp>
        <p:nvSpPr>
          <p:cNvPr id="5" name="Rectangle 10"/>
          <p:cNvSpPr>
            <a:spLocks noGrp="1" noChangeArrowheads="1"/>
          </p:cNvSpPr>
          <p:nvPr>
            <p:ph type="ftr" sz="quarter" idx="11"/>
          </p:nvPr>
        </p:nvSpPr>
        <p:spPr>
          <a:ln/>
        </p:spPr>
        <p:txBody>
          <a:bodyPr/>
          <a:lstStyle>
            <a:lvl1pPr>
              <a:defRPr/>
            </a:lvl1pPr>
          </a:lstStyle>
          <a:p>
            <a:pPr>
              <a:defRPr/>
            </a:pPr>
            <a:endParaRPr lang="en-US"/>
          </a:p>
        </p:txBody>
      </p:sp>
      <p:sp>
        <p:nvSpPr>
          <p:cNvPr id="6" name="Rectangle 11"/>
          <p:cNvSpPr>
            <a:spLocks noGrp="1" noChangeArrowheads="1"/>
          </p:cNvSpPr>
          <p:nvPr>
            <p:ph type="sldNum" sz="quarter" idx="12"/>
          </p:nvPr>
        </p:nvSpPr>
        <p:spPr>
          <a:ln/>
        </p:spPr>
        <p:txBody>
          <a:bodyPr/>
          <a:lstStyle>
            <a:lvl1pPr>
              <a:defRPr/>
            </a:lvl1pPr>
          </a:lstStyle>
          <a:p>
            <a:pPr>
              <a:defRPr/>
            </a:pPr>
            <a:fld id="{01306303-6167-4AB3-A34A-FFE515DB3BD3}" type="slidenum">
              <a:rPr lang="en-US"/>
              <a:pPr>
                <a:defRPr/>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600200"/>
            <a:ext cx="38100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76800" y="1600200"/>
            <a:ext cx="38100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9"/>
          <p:cNvSpPr>
            <a:spLocks noGrp="1" noChangeArrowheads="1"/>
          </p:cNvSpPr>
          <p:nvPr>
            <p:ph type="dt" sz="half" idx="10"/>
          </p:nvPr>
        </p:nvSpPr>
        <p:spPr>
          <a:ln/>
        </p:spPr>
        <p:txBody>
          <a:bodyPr/>
          <a:lstStyle>
            <a:lvl1pPr>
              <a:defRPr/>
            </a:lvl1pPr>
          </a:lstStyle>
          <a:p>
            <a:pPr>
              <a:defRPr/>
            </a:pPr>
            <a:endParaRPr lang="en-US"/>
          </a:p>
        </p:txBody>
      </p:sp>
      <p:sp>
        <p:nvSpPr>
          <p:cNvPr id="6" name="Rectangle 10"/>
          <p:cNvSpPr>
            <a:spLocks noGrp="1" noChangeArrowheads="1"/>
          </p:cNvSpPr>
          <p:nvPr>
            <p:ph type="ftr" sz="quarter" idx="11"/>
          </p:nvPr>
        </p:nvSpPr>
        <p:spPr>
          <a:ln/>
        </p:spPr>
        <p:txBody>
          <a:bodyPr/>
          <a:lstStyle>
            <a:lvl1pPr>
              <a:defRPr/>
            </a:lvl1pPr>
          </a:lstStyle>
          <a:p>
            <a:pPr>
              <a:defRPr/>
            </a:pPr>
            <a:endParaRPr lang="en-US"/>
          </a:p>
        </p:txBody>
      </p:sp>
      <p:sp>
        <p:nvSpPr>
          <p:cNvPr id="7" name="Rectangle 11"/>
          <p:cNvSpPr>
            <a:spLocks noGrp="1" noChangeArrowheads="1"/>
          </p:cNvSpPr>
          <p:nvPr>
            <p:ph type="sldNum" sz="quarter" idx="12"/>
          </p:nvPr>
        </p:nvSpPr>
        <p:spPr>
          <a:ln/>
        </p:spPr>
        <p:txBody>
          <a:bodyPr/>
          <a:lstStyle>
            <a:lvl1pPr>
              <a:defRPr/>
            </a:lvl1pPr>
          </a:lstStyle>
          <a:p>
            <a:pPr>
              <a:defRPr/>
            </a:pPr>
            <a:fld id="{CD6856F3-A4BB-46BE-BD51-8F9F890A0FBC}" type="slidenum">
              <a:rPr lang="en-US"/>
              <a:pPr>
                <a:defRPr/>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9"/>
          <p:cNvSpPr>
            <a:spLocks noGrp="1" noChangeArrowheads="1"/>
          </p:cNvSpPr>
          <p:nvPr>
            <p:ph type="dt" sz="half" idx="10"/>
          </p:nvPr>
        </p:nvSpPr>
        <p:spPr>
          <a:ln/>
        </p:spPr>
        <p:txBody>
          <a:bodyPr/>
          <a:lstStyle>
            <a:lvl1pPr>
              <a:defRPr/>
            </a:lvl1pPr>
          </a:lstStyle>
          <a:p>
            <a:pPr>
              <a:defRPr/>
            </a:pPr>
            <a:endParaRPr lang="en-US"/>
          </a:p>
        </p:txBody>
      </p:sp>
      <p:sp>
        <p:nvSpPr>
          <p:cNvPr id="8" name="Rectangle 10"/>
          <p:cNvSpPr>
            <a:spLocks noGrp="1" noChangeArrowheads="1"/>
          </p:cNvSpPr>
          <p:nvPr>
            <p:ph type="ftr" sz="quarter" idx="11"/>
          </p:nvPr>
        </p:nvSpPr>
        <p:spPr>
          <a:ln/>
        </p:spPr>
        <p:txBody>
          <a:bodyPr/>
          <a:lstStyle>
            <a:lvl1pPr>
              <a:defRPr/>
            </a:lvl1pPr>
          </a:lstStyle>
          <a:p>
            <a:pPr>
              <a:defRPr/>
            </a:pPr>
            <a:endParaRPr lang="en-US"/>
          </a:p>
        </p:txBody>
      </p:sp>
      <p:sp>
        <p:nvSpPr>
          <p:cNvPr id="9" name="Rectangle 11"/>
          <p:cNvSpPr>
            <a:spLocks noGrp="1" noChangeArrowheads="1"/>
          </p:cNvSpPr>
          <p:nvPr>
            <p:ph type="sldNum" sz="quarter" idx="12"/>
          </p:nvPr>
        </p:nvSpPr>
        <p:spPr>
          <a:ln/>
        </p:spPr>
        <p:txBody>
          <a:bodyPr/>
          <a:lstStyle>
            <a:lvl1pPr>
              <a:defRPr/>
            </a:lvl1pPr>
          </a:lstStyle>
          <a:p>
            <a:pPr>
              <a:defRPr/>
            </a:pPr>
            <a:fld id="{5020466D-B38F-414A-9D3F-973F2576C528}" type="slidenum">
              <a:rPr lang="en-US"/>
              <a:pPr>
                <a:defRPr/>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9"/>
          <p:cNvSpPr>
            <a:spLocks noGrp="1" noChangeArrowheads="1"/>
          </p:cNvSpPr>
          <p:nvPr>
            <p:ph type="dt" sz="half" idx="10"/>
          </p:nvPr>
        </p:nvSpPr>
        <p:spPr>
          <a:ln/>
        </p:spPr>
        <p:txBody>
          <a:bodyPr/>
          <a:lstStyle>
            <a:lvl1pPr>
              <a:defRPr/>
            </a:lvl1pPr>
          </a:lstStyle>
          <a:p>
            <a:pPr>
              <a:defRPr/>
            </a:pPr>
            <a:endParaRPr lang="en-US"/>
          </a:p>
        </p:txBody>
      </p:sp>
      <p:sp>
        <p:nvSpPr>
          <p:cNvPr id="4" name="Rectangle 10"/>
          <p:cNvSpPr>
            <a:spLocks noGrp="1" noChangeArrowheads="1"/>
          </p:cNvSpPr>
          <p:nvPr>
            <p:ph type="ftr" sz="quarter" idx="11"/>
          </p:nvPr>
        </p:nvSpPr>
        <p:spPr>
          <a:ln/>
        </p:spPr>
        <p:txBody>
          <a:bodyPr/>
          <a:lstStyle>
            <a:lvl1pPr>
              <a:defRPr/>
            </a:lvl1pPr>
          </a:lstStyle>
          <a:p>
            <a:pPr>
              <a:defRPr/>
            </a:pPr>
            <a:endParaRPr lang="en-US"/>
          </a:p>
        </p:txBody>
      </p:sp>
      <p:sp>
        <p:nvSpPr>
          <p:cNvPr id="5" name="Rectangle 11"/>
          <p:cNvSpPr>
            <a:spLocks noGrp="1" noChangeArrowheads="1"/>
          </p:cNvSpPr>
          <p:nvPr>
            <p:ph type="sldNum" sz="quarter" idx="12"/>
          </p:nvPr>
        </p:nvSpPr>
        <p:spPr>
          <a:ln/>
        </p:spPr>
        <p:txBody>
          <a:bodyPr/>
          <a:lstStyle>
            <a:lvl1pPr>
              <a:defRPr/>
            </a:lvl1pPr>
          </a:lstStyle>
          <a:p>
            <a:pPr>
              <a:defRPr/>
            </a:pPr>
            <a:fld id="{A6179C3A-76CC-412F-A842-2A694FFFD51E}" type="slidenum">
              <a:rPr lang="en-US"/>
              <a:pPr>
                <a:defRPr/>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en-US"/>
          </a:p>
        </p:txBody>
      </p:sp>
      <p:sp>
        <p:nvSpPr>
          <p:cNvPr id="3" name="Rectangle 10"/>
          <p:cNvSpPr>
            <a:spLocks noGrp="1" noChangeArrowheads="1"/>
          </p:cNvSpPr>
          <p:nvPr>
            <p:ph type="ftr" sz="quarter" idx="11"/>
          </p:nvPr>
        </p:nvSpPr>
        <p:spPr>
          <a:ln/>
        </p:spPr>
        <p:txBody>
          <a:bodyPr/>
          <a:lstStyle>
            <a:lvl1pPr>
              <a:defRPr/>
            </a:lvl1pPr>
          </a:lstStyle>
          <a:p>
            <a:pPr>
              <a:defRPr/>
            </a:pPr>
            <a:endParaRPr lang="en-US"/>
          </a:p>
        </p:txBody>
      </p:sp>
      <p:sp>
        <p:nvSpPr>
          <p:cNvPr id="4" name="Rectangle 11"/>
          <p:cNvSpPr>
            <a:spLocks noGrp="1" noChangeArrowheads="1"/>
          </p:cNvSpPr>
          <p:nvPr>
            <p:ph type="sldNum" sz="quarter" idx="12"/>
          </p:nvPr>
        </p:nvSpPr>
        <p:spPr>
          <a:ln/>
        </p:spPr>
        <p:txBody>
          <a:bodyPr/>
          <a:lstStyle>
            <a:lvl1pPr>
              <a:defRPr/>
            </a:lvl1pPr>
          </a:lstStyle>
          <a:p>
            <a:pPr>
              <a:defRPr/>
            </a:pPr>
            <a:fld id="{8A88C0E7-7D8B-4DC4-B5DD-D2ACE5135C6D}" type="slidenum">
              <a:rPr lang="en-US"/>
              <a:pPr>
                <a:defRPr/>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9"/>
          <p:cNvSpPr>
            <a:spLocks noGrp="1" noChangeArrowheads="1"/>
          </p:cNvSpPr>
          <p:nvPr>
            <p:ph type="dt" sz="half" idx="10"/>
          </p:nvPr>
        </p:nvSpPr>
        <p:spPr>
          <a:ln/>
        </p:spPr>
        <p:txBody>
          <a:bodyPr/>
          <a:lstStyle>
            <a:lvl1pPr>
              <a:defRPr/>
            </a:lvl1pPr>
          </a:lstStyle>
          <a:p>
            <a:pPr>
              <a:defRPr/>
            </a:pPr>
            <a:endParaRPr lang="en-US"/>
          </a:p>
        </p:txBody>
      </p:sp>
      <p:sp>
        <p:nvSpPr>
          <p:cNvPr id="6" name="Rectangle 10"/>
          <p:cNvSpPr>
            <a:spLocks noGrp="1" noChangeArrowheads="1"/>
          </p:cNvSpPr>
          <p:nvPr>
            <p:ph type="ftr" sz="quarter" idx="11"/>
          </p:nvPr>
        </p:nvSpPr>
        <p:spPr>
          <a:ln/>
        </p:spPr>
        <p:txBody>
          <a:bodyPr/>
          <a:lstStyle>
            <a:lvl1pPr>
              <a:defRPr/>
            </a:lvl1pPr>
          </a:lstStyle>
          <a:p>
            <a:pPr>
              <a:defRPr/>
            </a:pPr>
            <a:endParaRPr lang="en-US"/>
          </a:p>
        </p:txBody>
      </p:sp>
      <p:sp>
        <p:nvSpPr>
          <p:cNvPr id="7" name="Rectangle 11"/>
          <p:cNvSpPr>
            <a:spLocks noGrp="1" noChangeArrowheads="1"/>
          </p:cNvSpPr>
          <p:nvPr>
            <p:ph type="sldNum" sz="quarter" idx="12"/>
          </p:nvPr>
        </p:nvSpPr>
        <p:spPr>
          <a:ln/>
        </p:spPr>
        <p:txBody>
          <a:bodyPr/>
          <a:lstStyle>
            <a:lvl1pPr>
              <a:defRPr/>
            </a:lvl1pPr>
          </a:lstStyle>
          <a:p>
            <a:pPr>
              <a:defRPr/>
            </a:pPr>
            <a:fld id="{F49D030B-A5EA-4D80-8687-A7C446B42E36}"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EBE0D3F-177D-4246-B6B1-71BC37F6BC2B}" type="slidenum">
              <a:rPr lang="en-US"/>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9"/>
          <p:cNvSpPr>
            <a:spLocks noGrp="1" noChangeArrowheads="1"/>
          </p:cNvSpPr>
          <p:nvPr>
            <p:ph type="dt" sz="half" idx="10"/>
          </p:nvPr>
        </p:nvSpPr>
        <p:spPr>
          <a:ln/>
        </p:spPr>
        <p:txBody>
          <a:bodyPr/>
          <a:lstStyle>
            <a:lvl1pPr>
              <a:defRPr/>
            </a:lvl1pPr>
          </a:lstStyle>
          <a:p>
            <a:pPr>
              <a:defRPr/>
            </a:pPr>
            <a:endParaRPr lang="en-US"/>
          </a:p>
        </p:txBody>
      </p:sp>
      <p:sp>
        <p:nvSpPr>
          <p:cNvPr id="6" name="Rectangle 10"/>
          <p:cNvSpPr>
            <a:spLocks noGrp="1" noChangeArrowheads="1"/>
          </p:cNvSpPr>
          <p:nvPr>
            <p:ph type="ftr" sz="quarter" idx="11"/>
          </p:nvPr>
        </p:nvSpPr>
        <p:spPr>
          <a:ln/>
        </p:spPr>
        <p:txBody>
          <a:bodyPr/>
          <a:lstStyle>
            <a:lvl1pPr>
              <a:defRPr/>
            </a:lvl1pPr>
          </a:lstStyle>
          <a:p>
            <a:pPr>
              <a:defRPr/>
            </a:pPr>
            <a:endParaRPr lang="en-US"/>
          </a:p>
        </p:txBody>
      </p:sp>
      <p:sp>
        <p:nvSpPr>
          <p:cNvPr id="7" name="Rectangle 11"/>
          <p:cNvSpPr>
            <a:spLocks noGrp="1" noChangeArrowheads="1"/>
          </p:cNvSpPr>
          <p:nvPr>
            <p:ph type="sldNum" sz="quarter" idx="12"/>
          </p:nvPr>
        </p:nvSpPr>
        <p:spPr>
          <a:ln/>
        </p:spPr>
        <p:txBody>
          <a:bodyPr/>
          <a:lstStyle>
            <a:lvl1pPr>
              <a:defRPr/>
            </a:lvl1pPr>
          </a:lstStyle>
          <a:p>
            <a:pPr>
              <a:defRPr/>
            </a:pPr>
            <a:fld id="{66EDA21C-86C3-4305-8FD2-B460F66C6F5B}" type="slidenum">
              <a:rPr lang="en-US"/>
              <a:pPr>
                <a:defRPr/>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dt" sz="half" idx="10"/>
          </p:nvPr>
        </p:nvSpPr>
        <p:spPr>
          <a:ln/>
        </p:spPr>
        <p:txBody>
          <a:bodyPr/>
          <a:lstStyle>
            <a:lvl1pPr>
              <a:defRPr/>
            </a:lvl1pPr>
          </a:lstStyle>
          <a:p>
            <a:pPr>
              <a:defRPr/>
            </a:pPr>
            <a:endParaRPr lang="en-US"/>
          </a:p>
        </p:txBody>
      </p:sp>
      <p:sp>
        <p:nvSpPr>
          <p:cNvPr id="5" name="Rectangle 10"/>
          <p:cNvSpPr>
            <a:spLocks noGrp="1" noChangeArrowheads="1"/>
          </p:cNvSpPr>
          <p:nvPr>
            <p:ph type="ftr" sz="quarter" idx="11"/>
          </p:nvPr>
        </p:nvSpPr>
        <p:spPr>
          <a:ln/>
        </p:spPr>
        <p:txBody>
          <a:bodyPr/>
          <a:lstStyle>
            <a:lvl1pPr>
              <a:defRPr/>
            </a:lvl1pPr>
          </a:lstStyle>
          <a:p>
            <a:pPr>
              <a:defRPr/>
            </a:pPr>
            <a:endParaRPr lang="en-US"/>
          </a:p>
        </p:txBody>
      </p:sp>
      <p:sp>
        <p:nvSpPr>
          <p:cNvPr id="6" name="Rectangle 11"/>
          <p:cNvSpPr>
            <a:spLocks noGrp="1" noChangeArrowheads="1"/>
          </p:cNvSpPr>
          <p:nvPr>
            <p:ph type="sldNum" sz="quarter" idx="12"/>
          </p:nvPr>
        </p:nvSpPr>
        <p:spPr>
          <a:ln/>
        </p:spPr>
        <p:txBody>
          <a:bodyPr/>
          <a:lstStyle>
            <a:lvl1pPr>
              <a:defRPr/>
            </a:lvl1pPr>
          </a:lstStyle>
          <a:p>
            <a:pPr>
              <a:defRPr/>
            </a:pPr>
            <a:fld id="{285D85B6-8BDF-4112-913B-530D6BB0BAED}" type="slidenum">
              <a:rPr lang="en-US"/>
              <a:pPr>
                <a:defRPr/>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277813"/>
            <a:ext cx="1943100" cy="58531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7813"/>
            <a:ext cx="5676900" cy="58531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dt" sz="half" idx="10"/>
          </p:nvPr>
        </p:nvSpPr>
        <p:spPr>
          <a:ln/>
        </p:spPr>
        <p:txBody>
          <a:bodyPr/>
          <a:lstStyle>
            <a:lvl1pPr>
              <a:defRPr/>
            </a:lvl1pPr>
          </a:lstStyle>
          <a:p>
            <a:pPr>
              <a:defRPr/>
            </a:pPr>
            <a:endParaRPr lang="en-US"/>
          </a:p>
        </p:txBody>
      </p:sp>
      <p:sp>
        <p:nvSpPr>
          <p:cNvPr id="5" name="Rectangle 10"/>
          <p:cNvSpPr>
            <a:spLocks noGrp="1" noChangeArrowheads="1"/>
          </p:cNvSpPr>
          <p:nvPr>
            <p:ph type="ftr" sz="quarter" idx="11"/>
          </p:nvPr>
        </p:nvSpPr>
        <p:spPr>
          <a:ln/>
        </p:spPr>
        <p:txBody>
          <a:bodyPr/>
          <a:lstStyle>
            <a:lvl1pPr>
              <a:defRPr/>
            </a:lvl1pPr>
          </a:lstStyle>
          <a:p>
            <a:pPr>
              <a:defRPr/>
            </a:pPr>
            <a:endParaRPr lang="en-US"/>
          </a:p>
        </p:txBody>
      </p:sp>
      <p:sp>
        <p:nvSpPr>
          <p:cNvPr id="6" name="Rectangle 11"/>
          <p:cNvSpPr>
            <a:spLocks noGrp="1" noChangeArrowheads="1"/>
          </p:cNvSpPr>
          <p:nvPr>
            <p:ph type="sldNum" sz="quarter" idx="12"/>
          </p:nvPr>
        </p:nvSpPr>
        <p:spPr>
          <a:ln/>
        </p:spPr>
        <p:txBody>
          <a:bodyPr/>
          <a:lstStyle>
            <a:lvl1pPr>
              <a:defRPr/>
            </a:lvl1pPr>
          </a:lstStyle>
          <a:p>
            <a:pPr>
              <a:defRPr/>
            </a:pPr>
            <a:fld id="{62F1FC93-F738-4294-BB61-63888FBFBB00}" type="slidenum">
              <a:rPr lang="en-US"/>
              <a:pPr>
                <a:defRPr/>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73100" y="76200"/>
            <a:ext cx="7772400" cy="990600"/>
          </a:xfrm>
        </p:spPr>
        <p:txBody>
          <a:bodyPr/>
          <a:lstStyle/>
          <a:p>
            <a:r>
              <a:rPr lang="en-US"/>
              <a:t>Click to edit Master title style</a:t>
            </a:r>
          </a:p>
        </p:txBody>
      </p:sp>
      <p:sp>
        <p:nvSpPr>
          <p:cNvPr id="3" name="Text Placeholder 2"/>
          <p:cNvSpPr>
            <a:spLocks noGrp="1"/>
          </p:cNvSpPr>
          <p:nvPr>
            <p:ph type="body" sz="half" idx="1"/>
          </p:nvPr>
        </p:nvSpPr>
        <p:spPr>
          <a:xfrm>
            <a:off x="685800" y="1219200"/>
            <a:ext cx="3810000" cy="477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219200"/>
            <a:ext cx="3810000" cy="4775200"/>
          </a:xfrm>
        </p:spPr>
        <p:txBody>
          <a:bodyPr/>
          <a:lstStyle/>
          <a:p>
            <a:pPr lvl="0"/>
            <a:endParaRPr lang="en-US" noProof="0"/>
          </a:p>
        </p:txBody>
      </p:sp>
      <p:sp>
        <p:nvSpPr>
          <p:cNvPr id="5" name="Rectangle 2"/>
          <p:cNvSpPr>
            <a:spLocks noGrp="1" noChangeArrowheads="1"/>
          </p:cNvSpPr>
          <p:nvPr>
            <p:ph type="dt" sz="half" idx="10"/>
          </p:nvPr>
        </p:nvSpPr>
        <p:spPr/>
        <p:txBody>
          <a:bodyPr/>
          <a:lstStyle>
            <a:lvl1pPr>
              <a:defRPr/>
            </a:lvl1pPr>
          </a:lstStyle>
          <a:p>
            <a:pPr>
              <a:defRPr/>
            </a:pPr>
            <a:endParaRPr lang="en-US" altLang="en-US"/>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Tree>
  </p:cSld>
  <p:clrMapOvr>
    <a:masterClrMapping/>
  </p:clrMapOvr>
  <p:transition>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367A8B7-7C6C-4E4E-B196-703B4B740492}"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9FEACE2-F8CA-427E-8025-98DB68BB6503}"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17BB5206-8401-4B79-8626-94B628ABFFF7}"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ED71C752-0E0C-45C1-8728-E212474BAEC8}"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9BB2F2CD-3E56-48BC-875F-3AD08FD65B88}"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3840ABB-0905-444E-A849-2575B5912E6B}"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2F2F3B7-A3F4-4D59-8330-1EE1290AA894}"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50000"/>
            <a:lumOff val="50000"/>
            <a:alpha val="47000"/>
          </a:schemeClr>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23940"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cs typeface="+mn-cs"/>
              </a:defRPr>
            </a:lvl1pPr>
          </a:lstStyle>
          <a:p>
            <a:pPr>
              <a:defRPr/>
            </a:pPr>
            <a:endParaRPr lang="en-US"/>
          </a:p>
        </p:txBody>
      </p:sp>
      <p:sp>
        <p:nvSpPr>
          <p:cNvPr id="423941"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mn-lt"/>
                <a:cs typeface="+mn-cs"/>
              </a:defRPr>
            </a:lvl1pPr>
          </a:lstStyle>
          <a:p>
            <a:pPr>
              <a:defRPr/>
            </a:pPr>
            <a:endParaRPr lang="en-US"/>
          </a:p>
        </p:txBody>
      </p:sp>
      <p:sp>
        <p:nvSpPr>
          <p:cNvPr id="423942"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mn-lt"/>
                <a:cs typeface="+mn-cs"/>
              </a:defRPr>
            </a:lvl1pPr>
          </a:lstStyle>
          <a:p>
            <a:pPr>
              <a:defRPr/>
            </a:pPr>
            <a:fld id="{AE7AE6A9-7FB5-41D8-86A8-1AF7014FE136}"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50000"/>
            <a:lumOff val="50000"/>
            <a:alpha val="47000"/>
          </a:schemeClr>
        </a:solidFill>
        <a:effectLst/>
      </p:bgPr>
    </p:bg>
    <p:spTree>
      <p:nvGrpSpPr>
        <p:cNvPr id="1" name=""/>
        <p:cNvGrpSpPr/>
        <p:nvPr/>
      </p:nvGrpSpPr>
      <p:grpSpPr>
        <a:xfrm>
          <a:off x="0" y="0"/>
          <a:ext cx="0" cy="0"/>
          <a:chOff x="0" y="0"/>
          <a:chExt cx="0" cy="0"/>
        </a:xfrm>
      </p:grpSpPr>
      <p:grpSp>
        <p:nvGrpSpPr>
          <p:cNvPr id="2050" name="Group 2"/>
          <p:cNvGrpSpPr>
            <a:grpSpLocks/>
          </p:cNvGrpSpPr>
          <p:nvPr/>
        </p:nvGrpSpPr>
        <p:grpSpPr bwMode="auto">
          <a:xfrm>
            <a:off x="0" y="0"/>
            <a:ext cx="8686800" cy="4876800"/>
            <a:chOff x="0" y="0"/>
            <a:chExt cx="5472" cy="3072"/>
          </a:xfrm>
        </p:grpSpPr>
        <p:sp>
          <p:nvSpPr>
            <p:cNvPr id="427011" name="Rectangle 3"/>
            <p:cNvSpPr>
              <a:spLocks noChangeArrowheads="1"/>
            </p:cNvSpPr>
            <p:nvPr/>
          </p:nvSpPr>
          <p:spPr bwMode="auto">
            <a:xfrm>
              <a:off x="0" y="0"/>
              <a:ext cx="384" cy="3072"/>
            </a:xfrm>
            <a:prstGeom prst="rect">
              <a:avLst/>
            </a:prstGeom>
            <a:solidFill>
              <a:schemeClr val="accent1"/>
            </a:solidFill>
            <a:ln w="9525">
              <a:noFill/>
              <a:miter lim="800000"/>
              <a:headEnd/>
              <a:tailEnd/>
            </a:ln>
            <a:effectLst/>
          </p:spPr>
          <p:txBody>
            <a:bodyPr wrap="none" anchor="ctr"/>
            <a:lstStyle/>
            <a:p>
              <a:pPr algn="ctr">
                <a:defRPr/>
              </a:pPr>
              <a:endParaRPr lang="en-US" sz="2400">
                <a:latin typeface="Times New Roman" pitchFamily="18" charset="0"/>
                <a:cs typeface="+mn-cs"/>
              </a:endParaRPr>
            </a:p>
          </p:txBody>
        </p:sp>
        <p:grpSp>
          <p:nvGrpSpPr>
            <p:cNvPr id="2058" name="Group 4"/>
            <p:cNvGrpSpPr>
              <a:grpSpLocks/>
            </p:cNvGrpSpPr>
            <p:nvPr/>
          </p:nvGrpSpPr>
          <p:grpSpPr bwMode="auto">
            <a:xfrm>
              <a:off x="240" y="893"/>
              <a:ext cx="5232" cy="115"/>
              <a:chOff x="240" y="893"/>
              <a:chExt cx="5232" cy="115"/>
            </a:xfrm>
          </p:grpSpPr>
          <p:sp>
            <p:nvSpPr>
              <p:cNvPr id="427013" name="Rectangle 5"/>
              <p:cNvSpPr>
                <a:spLocks noChangeArrowheads="1"/>
              </p:cNvSpPr>
              <p:nvPr/>
            </p:nvSpPr>
            <p:spPr bwMode="auto">
              <a:xfrm>
                <a:off x="4320" y="893"/>
                <a:ext cx="1152" cy="115"/>
              </a:xfrm>
              <a:prstGeom prst="rect">
                <a:avLst/>
              </a:prstGeom>
              <a:solidFill>
                <a:schemeClr val="folHlink"/>
              </a:solidFill>
              <a:ln w="9525">
                <a:noFill/>
                <a:miter lim="800000"/>
                <a:headEnd/>
                <a:tailEnd/>
              </a:ln>
              <a:effectLst/>
            </p:spPr>
            <p:txBody>
              <a:bodyPr wrap="none" anchor="ctr"/>
              <a:lstStyle/>
              <a:p>
                <a:pPr algn="ctr">
                  <a:defRPr/>
                </a:pPr>
                <a:endParaRPr lang="en-US" sz="2400">
                  <a:latin typeface="Times New Roman" pitchFamily="18" charset="0"/>
                  <a:cs typeface="+mn-cs"/>
                </a:endParaRPr>
              </a:p>
            </p:txBody>
          </p:sp>
          <p:sp>
            <p:nvSpPr>
              <p:cNvPr id="427014" name="Line 6"/>
              <p:cNvSpPr>
                <a:spLocks noChangeShapeType="1"/>
              </p:cNvSpPr>
              <p:nvPr/>
            </p:nvSpPr>
            <p:spPr bwMode="auto">
              <a:xfrm>
                <a:off x="240" y="941"/>
                <a:ext cx="5232" cy="0"/>
              </a:xfrm>
              <a:prstGeom prst="line">
                <a:avLst/>
              </a:prstGeom>
              <a:noFill/>
              <a:ln w="19050">
                <a:solidFill>
                  <a:schemeClr val="bg2"/>
                </a:solidFill>
                <a:round/>
                <a:headEnd/>
                <a:tailEnd/>
              </a:ln>
              <a:effectLst/>
            </p:spPr>
            <p:txBody>
              <a:bodyPr/>
              <a:lstStyle/>
              <a:p>
                <a:pPr eaLnBrk="0" hangingPunct="0">
                  <a:defRPr/>
                </a:pPr>
                <a:endParaRPr lang="en-US">
                  <a:cs typeface="+mn-cs"/>
                </a:endParaRPr>
              </a:p>
            </p:txBody>
          </p:sp>
        </p:grpSp>
      </p:grpSp>
      <p:sp>
        <p:nvSpPr>
          <p:cNvPr id="2051" name="Rectangle 7"/>
          <p:cNvSpPr>
            <a:spLocks noGrp="1" noChangeArrowheads="1"/>
          </p:cNvSpPr>
          <p:nvPr>
            <p:ph type="title"/>
          </p:nvPr>
        </p:nvSpPr>
        <p:spPr bwMode="auto">
          <a:xfrm>
            <a:off x="914400" y="277813"/>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052" name="Rectangle 8"/>
          <p:cNvSpPr>
            <a:spLocks noGrp="1" noChangeArrowheads="1"/>
          </p:cNvSpPr>
          <p:nvPr>
            <p:ph type="body" idx="1"/>
          </p:nvPr>
        </p:nvSpPr>
        <p:spPr bwMode="auto">
          <a:xfrm>
            <a:off x="914400" y="1600200"/>
            <a:ext cx="7772400" cy="4530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27017" name="Rectangle 9"/>
          <p:cNvSpPr>
            <a:spLocks noGrp="1" noChangeArrowheads="1"/>
          </p:cNvSpPr>
          <p:nvPr>
            <p:ph type="dt" sz="half" idx="2"/>
          </p:nvPr>
        </p:nvSpPr>
        <p:spPr bwMode="auto">
          <a:xfrm>
            <a:off x="914400" y="6251575"/>
            <a:ext cx="19812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000">
                <a:latin typeface="+mn-lt"/>
                <a:cs typeface="+mn-cs"/>
              </a:defRPr>
            </a:lvl1pPr>
          </a:lstStyle>
          <a:p>
            <a:pPr>
              <a:defRPr/>
            </a:pPr>
            <a:endParaRPr lang="en-US"/>
          </a:p>
        </p:txBody>
      </p:sp>
      <p:sp>
        <p:nvSpPr>
          <p:cNvPr id="427018" name="Rectangle 10"/>
          <p:cNvSpPr>
            <a:spLocks noGrp="1" noChangeArrowheads="1"/>
          </p:cNvSpPr>
          <p:nvPr>
            <p:ph type="ftr" sz="quarter" idx="3"/>
          </p:nvPr>
        </p:nvSpPr>
        <p:spPr bwMode="auto">
          <a:xfrm>
            <a:off x="3352800" y="624840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000">
                <a:latin typeface="+mn-lt"/>
                <a:cs typeface="+mn-cs"/>
              </a:defRPr>
            </a:lvl1pPr>
          </a:lstStyle>
          <a:p>
            <a:pPr>
              <a:defRPr/>
            </a:pPr>
            <a:endParaRPr lang="en-US"/>
          </a:p>
        </p:txBody>
      </p:sp>
      <p:sp>
        <p:nvSpPr>
          <p:cNvPr id="427019" name="Rectangle 11"/>
          <p:cNvSpPr>
            <a:spLocks noGrp="1" noChangeArrowheads="1"/>
          </p:cNvSpPr>
          <p:nvPr>
            <p:ph type="sldNum" sz="quarter" idx="4"/>
          </p:nvPr>
        </p:nvSpPr>
        <p:spPr bwMode="auto">
          <a:xfrm>
            <a:off x="6781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a:latin typeface="+mn-lt"/>
                <a:cs typeface="+mn-cs"/>
              </a:defRPr>
            </a:lvl1pPr>
          </a:lstStyle>
          <a:p>
            <a:pPr>
              <a:defRPr/>
            </a:pPr>
            <a:fld id="{2D940F40-B76F-4B18-B188-8E55F321FDF7}" type="slidenum">
              <a:rPr lang="en-US"/>
              <a:pPr>
                <a:defRPr/>
              </a:pPr>
              <a:t>‹#›</a:t>
            </a:fld>
            <a:endParaRPr lang="en-US"/>
          </a:p>
        </p:txBody>
      </p:sp>
      <p:sp>
        <p:nvSpPr>
          <p:cNvPr id="427020" name="Line 12"/>
          <p:cNvSpPr>
            <a:spLocks noChangeShapeType="1"/>
          </p:cNvSpPr>
          <p:nvPr/>
        </p:nvSpPr>
        <p:spPr bwMode="auto">
          <a:xfrm>
            <a:off x="0" y="4876800"/>
            <a:ext cx="609600" cy="0"/>
          </a:xfrm>
          <a:prstGeom prst="line">
            <a:avLst/>
          </a:prstGeom>
          <a:noFill/>
          <a:ln w="44450">
            <a:solidFill>
              <a:schemeClr val="bg2"/>
            </a:solidFill>
            <a:round/>
            <a:headEnd/>
            <a:tailEnd/>
          </a:ln>
          <a:effectLst/>
        </p:spPr>
        <p:txBody>
          <a:bodyPr/>
          <a:lstStyle/>
          <a:p>
            <a:pPr eaLnBrk="0" hangingPunct="0">
              <a:defRPr/>
            </a:pPr>
            <a:endParaRPr lang="en-US">
              <a:cs typeface="+mn-cs"/>
            </a:endParaRPr>
          </a:p>
        </p:txBody>
      </p:sp>
    </p:spTree>
  </p:cSld>
  <p:clrMap bg1="lt1" tx1="dk1" bg2="lt2" tx2="dk2" accent1="accent1" accent2="accent2" accent3="accent3" accent4="accent4" accent5="accent5" accent6="accent6" hlink="hlink" folHlink="folHlink"/>
  <p:sldLayoutIdLst>
    <p:sldLayoutId id="2147483842"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3" r:id="rId12"/>
  </p:sldLayoutIdLst>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Times New Roman" pitchFamily="18" charset="0"/>
        </a:defRPr>
      </a:lvl2pPr>
      <a:lvl3pPr algn="l" rtl="0" eaLnBrk="0" fontAlgn="base" hangingPunct="0">
        <a:spcBef>
          <a:spcPct val="0"/>
        </a:spcBef>
        <a:spcAft>
          <a:spcPct val="0"/>
        </a:spcAft>
        <a:defRPr sz="4200">
          <a:solidFill>
            <a:schemeClr val="tx2"/>
          </a:solidFill>
          <a:latin typeface="Times New Roman" pitchFamily="18" charset="0"/>
        </a:defRPr>
      </a:lvl3pPr>
      <a:lvl4pPr algn="l" rtl="0" eaLnBrk="0" fontAlgn="base" hangingPunct="0">
        <a:spcBef>
          <a:spcPct val="0"/>
        </a:spcBef>
        <a:spcAft>
          <a:spcPct val="0"/>
        </a:spcAft>
        <a:defRPr sz="4200">
          <a:solidFill>
            <a:schemeClr val="tx2"/>
          </a:solidFill>
          <a:latin typeface="Times New Roman" pitchFamily="18" charset="0"/>
        </a:defRPr>
      </a:lvl4pPr>
      <a:lvl5pPr algn="l" rtl="0" eaLnBrk="0" fontAlgn="base" hangingPunct="0">
        <a:spcBef>
          <a:spcPct val="0"/>
        </a:spcBef>
        <a:spcAft>
          <a:spcPct val="0"/>
        </a:spcAft>
        <a:defRPr sz="4200">
          <a:solidFill>
            <a:schemeClr val="tx2"/>
          </a:solidFill>
          <a:latin typeface="Times New Roman" pitchFamily="18" charset="0"/>
        </a:defRPr>
      </a:lvl5pPr>
      <a:lvl6pPr marL="457200" algn="l" rtl="0" fontAlgn="base">
        <a:spcBef>
          <a:spcPct val="0"/>
        </a:spcBef>
        <a:spcAft>
          <a:spcPct val="0"/>
        </a:spcAft>
        <a:defRPr sz="4200">
          <a:solidFill>
            <a:schemeClr val="tx2"/>
          </a:solidFill>
          <a:latin typeface="Times New Roman" pitchFamily="18" charset="0"/>
        </a:defRPr>
      </a:lvl6pPr>
      <a:lvl7pPr marL="914400" algn="l" rtl="0" fontAlgn="base">
        <a:spcBef>
          <a:spcPct val="0"/>
        </a:spcBef>
        <a:spcAft>
          <a:spcPct val="0"/>
        </a:spcAft>
        <a:defRPr sz="4200">
          <a:solidFill>
            <a:schemeClr val="tx2"/>
          </a:solidFill>
          <a:latin typeface="Times New Roman" pitchFamily="18" charset="0"/>
        </a:defRPr>
      </a:lvl7pPr>
      <a:lvl8pPr marL="1371600" algn="l" rtl="0" fontAlgn="base">
        <a:spcBef>
          <a:spcPct val="0"/>
        </a:spcBef>
        <a:spcAft>
          <a:spcPct val="0"/>
        </a:spcAft>
        <a:defRPr sz="4200">
          <a:solidFill>
            <a:schemeClr val="tx2"/>
          </a:solidFill>
          <a:latin typeface="Times New Roman" pitchFamily="18" charset="0"/>
        </a:defRPr>
      </a:lvl8pPr>
      <a:lvl9pPr marL="1828800" algn="l" rtl="0" fontAlgn="base">
        <a:spcBef>
          <a:spcPct val="0"/>
        </a:spcBef>
        <a:spcAft>
          <a:spcPct val="0"/>
        </a:spcAft>
        <a:defRPr sz="42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lr>
          <a:schemeClr val="folHlink"/>
        </a:buClr>
        <a:buSzPct val="90000"/>
        <a:buFont typeface="Wingdings"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itchFamily="2" charset="2"/>
        <a:buChar char="n"/>
        <a:defRPr sz="2600">
          <a:solidFill>
            <a:schemeClr val="tx1"/>
          </a:solidFill>
          <a:latin typeface="+mn-lt"/>
        </a:defRPr>
      </a:lvl2pPr>
      <a:lvl3pPr marL="1143000" indent="-228600" algn="l" rtl="0" eaLnBrk="0" fontAlgn="base" hangingPunct="0">
        <a:spcBef>
          <a:spcPct val="20000"/>
        </a:spcBef>
        <a:spcAft>
          <a:spcPct val="0"/>
        </a:spcAft>
        <a:buClr>
          <a:schemeClr val="folHlink"/>
        </a:buClr>
        <a:buSzPct val="55000"/>
        <a:buFont typeface="Wingdings" pitchFamily="2" charset="2"/>
        <a:buChar char="n"/>
        <a:defRPr sz="2300">
          <a:solidFill>
            <a:schemeClr val="tx1"/>
          </a:solidFill>
          <a:latin typeface="+mn-lt"/>
        </a:defRPr>
      </a:lvl3pPr>
      <a:lvl4pPr marL="1600200" indent="-228600" algn="l" rtl="0" eaLnBrk="0" fontAlgn="base" hangingPunct="0">
        <a:spcBef>
          <a:spcPct val="20000"/>
        </a:spcBef>
        <a:spcAft>
          <a:spcPct val="0"/>
        </a:spcAft>
        <a:buClr>
          <a:schemeClr val="accent1"/>
        </a:buClr>
        <a:buFont typeface="Wingdings" pitchFamily="2" charset="2"/>
        <a:buChar char="§"/>
        <a:defRPr sz="2000">
          <a:solidFill>
            <a:schemeClr val="tx1"/>
          </a:solidFill>
          <a:latin typeface="+mn-lt"/>
        </a:defRPr>
      </a:lvl4pPr>
      <a:lvl5pPr marL="2057400" indent="-228600" algn="l" rtl="0" eaLnBrk="0" fontAlgn="base" hangingPunct="0">
        <a:spcBef>
          <a:spcPct val="20000"/>
        </a:spcBef>
        <a:spcAft>
          <a:spcPct val="0"/>
        </a:spcAft>
        <a:buClr>
          <a:schemeClr val="accent1"/>
        </a:buClr>
        <a:buFont typeface="Wingdings" pitchFamily="2" charset="2"/>
        <a:buChar char="§"/>
        <a:defRPr sz="2000">
          <a:solidFill>
            <a:schemeClr val="tx1"/>
          </a:solidFill>
          <a:latin typeface="+mn-lt"/>
        </a:defRPr>
      </a:lvl5pPr>
      <a:lvl6pPr marL="25146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hyperlink" Target="http://en.wikipedia.org/wiki/File:China_map.png" TargetMode="External"/><Relationship Id="rId1" Type="http://schemas.openxmlformats.org/officeDocument/2006/relationships/slideLayout" Target="../slideLayouts/slideLayout13.xml"/><Relationship Id="rId6" Type="http://schemas.openxmlformats.org/officeDocument/2006/relationships/hyperlink" Target="http://en.wikipedia.org/wiki/File:United_Kingdom_labelled_map7.png" TargetMode="External"/><Relationship Id="rId11" Type="http://schemas.openxmlformats.org/officeDocument/2006/relationships/image" Target="../media/image20.jpeg"/><Relationship Id="rId5" Type="http://schemas.openxmlformats.org/officeDocument/2006/relationships/image" Target="../media/image14.png"/><Relationship Id="rId10" Type="http://schemas.openxmlformats.org/officeDocument/2006/relationships/image" Target="../media/image17.jpeg"/><Relationship Id="rId4" Type="http://schemas.openxmlformats.org/officeDocument/2006/relationships/hyperlink" Target="http://en.wikipedia.org/wiki/File:Russian_Federation_(orthographic_projection).svg" TargetMode="External"/><Relationship Id="rId9" Type="http://schemas.openxmlformats.org/officeDocument/2006/relationships/hyperlink" Target="http://en.wikipedia.org/wiki/File:Satellite_image_of_France_in_August_2002.jpg"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png"/><Relationship Id="rId7" Type="http://schemas.openxmlformats.org/officeDocument/2006/relationships/image" Target="../media/image15.png"/><Relationship Id="rId12" Type="http://schemas.openxmlformats.org/officeDocument/2006/relationships/image" Target="../media/image22.jpeg"/><Relationship Id="rId2" Type="http://schemas.openxmlformats.org/officeDocument/2006/relationships/hyperlink" Target="http://en.wikipedia.org/wiki/File:China_map.png" TargetMode="External"/><Relationship Id="rId1" Type="http://schemas.openxmlformats.org/officeDocument/2006/relationships/slideLayout" Target="../slideLayouts/slideLayout13.xml"/><Relationship Id="rId6" Type="http://schemas.openxmlformats.org/officeDocument/2006/relationships/hyperlink" Target="http://en.wikipedia.org/wiki/File:United_Kingdom_labelled_map7.png" TargetMode="External"/><Relationship Id="rId11" Type="http://schemas.openxmlformats.org/officeDocument/2006/relationships/image" Target="../media/image21.jpeg"/><Relationship Id="rId5" Type="http://schemas.openxmlformats.org/officeDocument/2006/relationships/image" Target="../media/image14.png"/><Relationship Id="rId10" Type="http://schemas.openxmlformats.org/officeDocument/2006/relationships/image" Target="../media/image17.jpeg"/><Relationship Id="rId4" Type="http://schemas.openxmlformats.org/officeDocument/2006/relationships/hyperlink" Target="http://en.wikipedia.org/wiki/File:Russian_Federation_(orthographic_projection).svg" TargetMode="External"/><Relationship Id="rId9" Type="http://schemas.openxmlformats.org/officeDocument/2006/relationships/hyperlink" Target="http://en.wikipedia.org/wiki/File:Satellite_image_of_France_in_August_2002.jp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3.xml"/><Relationship Id="rId4" Type="http://schemas.openxmlformats.org/officeDocument/2006/relationships/image" Target="../media/image25.jpeg"/></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3.xml"/><Relationship Id="rId4" Type="http://schemas.openxmlformats.org/officeDocument/2006/relationships/image" Target="../media/image30.jpeg"/></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hyperlink" Target="http://www.ctbto.org/index.php?eID=tx_cms_showpic&amp;file=uploads/pics/nevada_testsite_03.jpg&amp;md5=77cd4583c637455ed85ae42a3276e13868395ba5&amp;parameters%5b0%5d=YTo0OntzOjU6IndpZHRoIjtzOjQ6IjgwMG0iO3M6NjoiaGVpZ2h0IjtzOjQ6IjYw&amp;parameters%5b1%5d=MG0iO3M6NzoiYm9keVRhZyI7czo0MToiPGJvZHkgc3R5bGU9Im1hcmdpbjowOyBi&amp;parameters%5b2%5d=YWNrZ3JvdW5kOiNmZmY7Ij4iO3M6NDoid3JhcCI7czozNzoiPGEgaHJlZj0iamF2&amp;parameters%5b3%5d=YXNjcmlwdDpjbG9zZSgpOyI+IHwgPC9hPiI7fQ==" TargetMode="External"/><Relationship Id="rId1" Type="http://schemas.openxmlformats.org/officeDocument/2006/relationships/slideLayout" Target="../slideLayouts/slideLayout13.xml"/><Relationship Id="rId5" Type="http://schemas.openxmlformats.org/officeDocument/2006/relationships/image" Target="../media/image33.jpeg"/><Relationship Id="rId4" Type="http://schemas.openxmlformats.org/officeDocument/2006/relationships/image" Target="../media/image32.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hyperlink" Target="http://upload.wikimedia.org/wikipedia/commons/c/ce/Project_Chariot_plans.jpg" TargetMode="Externa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3.jpeg"/><Relationship Id="rId5" Type="http://schemas.openxmlformats.org/officeDocument/2006/relationships/hyperlink" Target="http://www.ctbto.org/javasc" TargetMode="External"/><Relationship Id="rId4" Type="http://schemas.openxmlformats.org/officeDocument/2006/relationships/image" Target="../media/image2.gif"/></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hyperlink" Target="http://en.wikipedia.org/wiki/File:Castle_Bravo_Blast.jpg" TargetMode="External"/><Relationship Id="rId1" Type="http://schemas.openxmlformats.org/officeDocument/2006/relationships/slideLayout" Target="../slideLayouts/slideLayout13.xml"/><Relationship Id="rId5" Type="http://schemas.openxmlformats.org/officeDocument/2006/relationships/image" Target="../media/image37.jpeg"/><Relationship Id="rId4" Type="http://schemas.openxmlformats.org/officeDocument/2006/relationships/hyperlink" Target="http://en.wikipedia.org/wiki/File:Tsar01.jp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hyperlink" Target="http://www.youtube.com/watch?v=8ziAUe3eQDI" TargetMode="External"/><Relationship Id="rId1" Type="http://schemas.openxmlformats.org/officeDocument/2006/relationships/slideLayout" Target="../slideLayouts/slideLayout13.xml"/><Relationship Id="rId4" Type="http://schemas.openxmlformats.org/officeDocument/2006/relationships/image" Target="../media/image39.jpeg"/></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hyperlink" Target="http://en.wikipedia.org/wiki/File:HEUraniumC.jpg" TargetMode="External"/><Relationship Id="rId1" Type="http://schemas.openxmlformats.org/officeDocument/2006/relationships/slideLayout" Target="../slideLayouts/slideLayout13.xml"/><Relationship Id="rId5" Type="http://schemas.openxmlformats.org/officeDocument/2006/relationships/image" Target="../media/image42.jpeg"/><Relationship Id="rId4" Type="http://schemas.openxmlformats.org/officeDocument/2006/relationships/hyperlink" Target="http://upload.wikimedia.org/wikipedia/commons/0/0f/Plutonium_ring.jpg"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hyperlink" Target="http://en.wikipedia.org/wiki/Barack_Obama" TargetMode="Externa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en.wikipedia.org/wiki/File:Nwfz.svg" TargetMode="Externa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hyperlink" Target="http://en.wikipedia.org/wiki/File:The_Earth_seen_from_Apollo_17.jpg" TargetMode="Externa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hyperlink" Target="http://en.wikipedia.org/wiki/File:Flag_of_IAEA.svg" TargetMode="External"/><Relationship Id="rId1" Type="http://schemas.openxmlformats.org/officeDocument/2006/relationships/slideLayout" Target="../slideLayouts/slideLayout13.xml"/><Relationship Id="rId6" Type="http://schemas.openxmlformats.org/officeDocument/2006/relationships/hyperlink" Target="http://en.wikipedia.org/wiki/File:IAEA_members.svg" TargetMode="External"/><Relationship Id="rId5" Type="http://schemas.openxmlformats.org/officeDocument/2006/relationships/image" Target="../media/image53.jpeg"/><Relationship Id="rId4" Type="http://schemas.openxmlformats.org/officeDocument/2006/relationships/hyperlink" Target="http://en.wikipedia.org/wiki/File:Iaea-vienna.JPG"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images.google.com/imgres?imgurl=http://lobby.la.psu.edu/066_Nuclear_Repository/Agency_Activities/DOE/DOE_What_is_Spent_Nuclear_Fuel_files/blueglow2.jpg&amp;imgrefurl=http://jurisdynamics.blogspot.com/2007_04_01_archive.html&amp;usg=__gG8dbc8AJnJ5jCnOJB2ij3XMZbk=&amp;h=344&amp;w=250&amp;sz=9&amp;hl=en&amp;start=7&amp;um=1&amp;tbnid=jx3HjxfRVYgLyM:&amp;tbnh=120&amp;tbnw=87&amp;prev=/images?q=nuclear+safety+security&amp;hl=en&amp;rls=com.microsoft:en-us:IE-SearchBox&amp;sa=N&amp;um=1" TargetMode="External"/><Relationship Id="rId7" Type="http://schemas.openxmlformats.org/officeDocument/2006/relationships/image" Target="../media/image58.jpeg"/><Relationship Id="rId2" Type="http://schemas.openxmlformats.org/officeDocument/2006/relationships/image" Target="../media/image55.jpeg"/><Relationship Id="rId1" Type="http://schemas.openxmlformats.org/officeDocument/2006/relationships/slideLayout" Target="../slideLayouts/slideLayout13.xml"/><Relationship Id="rId6" Type="http://schemas.openxmlformats.org/officeDocument/2006/relationships/image" Target="../media/image57.jpeg"/><Relationship Id="rId5" Type="http://schemas.openxmlformats.org/officeDocument/2006/relationships/hyperlink" Target="http://images.google.com/imgres?imgurl=http://www.uml.edu/wuml/podcast/media/science_image.jpg&amp;imgrefurl=http://www.uml.edu/wuml/podcast/?cat=28&amp;usg=__7Y1-3ry8eREQehyDzrkZvR9ICsY=&amp;h=325&amp;w=325&amp;sz=52&amp;hl=en&amp;start=12&amp;um=1&amp;tbnid=-pjTsbUHT_3S0M:&amp;tbnh=118&amp;tbnw=118&amp;prev=/images?q=nuclear+science+technology&amp;hl=en&amp;rls=com.microsoft:en-us:IE-SearchBox&amp;sa=N&amp;um=1" TargetMode="External"/><Relationship Id="rId4" Type="http://schemas.openxmlformats.org/officeDocument/2006/relationships/image" Target="../media/image56.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en.wikipedia.org/wiki/File:Radiocarbon_bomb_spike.svg" TargetMode="Externa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hyperlink" Target="http://images.google.com/imgres?imgurl=http://lobby.la.psu.edu/066_Nuclear_Repository/Agency_Activities/DOE/DOE_What_is_Spent_Nuclear_Fuel_files/blueglow2.jpg&amp;imgrefurl=http://jurisdynamics.blogspot.com/2007_04_01_archive.html&amp;usg=__gG8dbc8AJnJ5jCnOJB2ij3XMZbk=&amp;h=344&amp;w=250&amp;sz=9&amp;hl=en&amp;start=7&amp;um=1&amp;tbnid=jx3HjxfRVYgLyM:&amp;tbnh=120&amp;tbnw=87&amp;prev=/images?q=nuclear+safety+security&amp;hl=en&amp;rls=com.microsoft:en-us:IE-SearchBox&amp;sa=N&amp;um=1" TargetMode="External"/><Relationship Id="rId1" Type="http://schemas.openxmlformats.org/officeDocument/2006/relationships/slideLayout" Target="../slideLayouts/slideLayout13.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hyperlink" Target="http://images.google.com/imgres?imgurl=http://www.uml.edu/wuml/podcast/media/science_image.jpg&amp;imgrefurl=http://www.uml.edu/wuml/podcast/?cat=28&amp;usg=__7Y1-3ry8eREQehyDzrkZvR9ICsY=&amp;h=325&amp;w=325&amp;sz=52&amp;hl=en&amp;start=12&amp;um=1&amp;tbnid=-pjTsbUHT_3S0M:&amp;tbnh=118&amp;tbnw=118&amp;prev=/images?q=nuclear+science+technology&amp;hl=en&amp;rls=com.microsoft:en-us:IE-SearchBox&amp;sa=N&amp;um=1"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8" Type="http://schemas.openxmlformats.org/officeDocument/2006/relationships/hyperlink" Target="http://www.ctbto.org/index.php?eID=tx_cms_showpic&amp;file=uploads/pics/HA11_img1.jpg&amp;width=800m&amp;height=600m&amp;bodyTag=%3cbody%20style=%22margin:0;%20background:" TargetMode="External"/><Relationship Id="rId3" Type="http://schemas.openxmlformats.org/officeDocument/2006/relationships/image" Target="../media/image61.jpeg"/><Relationship Id="rId7" Type="http://schemas.openxmlformats.org/officeDocument/2006/relationships/image" Target="../media/image63.jpeg"/><Relationship Id="rId2" Type="http://schemas.openxmlformats.org/officeDocument/2006/relationships/hyperlink" Target="http://www.ctbto.org/index.php?eID=tx_cms_showpic&amp;file=uploads/pics/PS21_three-component.jpg&amp;width=800m&amp;height=600m&amp;bodyTag=%3cbody%20style=%22margin:0;%20background:" TargetMode="External"/><Relationship Id="rId1" Type="http://schemas.openxmlformats.org/officeDocument/2006/relationships/slideLayout" Target="../slideLayouts/slideLayout13.xml"/><Relationship Id="rId6" Type="http://schemas.openxmlformats.org/officeDocument/2006/relationships/hyperlink" Target="http://www.ctbto.org/index.php?eID=tx_cms_showpic&amp;file=uploads/pics/is13_station1.jpg&amp;width=800m&amp;height=600m&amp;bodyTag=%3cbody%20style=%22margin:0;%20background:" TargetMode="External"/><Relationship Id="rId5" Type="http://schemas.openxmlformats.org/officeDocument/2006/relationships/image" Target="../media/image62.jpeg"/><Relationship Id="rId10" Type="http://schemas.openxmlformats.org/officeDocument/2006/relationships/image" Target="../media/image65.jpeg"/><Relationship Id="rId4" Type="http://schemas.openxmlformats.org/officeDocument/2006/relationships/hyperlink" Target="http://www.ctbto.org/index.php?eID=tx_cms_showpic&amp;file=uploads/pics/RN16_outside_view.JPG&amp;width=800m&amp;height=600m&amp;bodyTag=%3cbody%20style=%22margin:0;%20background:" TargetMode="External"/><Relationship Id="rId9" Type="http://schemas.openxmlformats.org/officeDocument/2006/relationships/image" Target="../media/image64.jpeg"/></Relationships>
</file>

<file path=ppt/slides/_rels/slide44.xml.rels><?xml version="1.0" encoding="UTF-8" standalone="yes"?>
<Relationships xmlns="http://schemas.openxmlformats.org/package/2006/relationships"><Relationship Id="rId8" Type="http://schemas.openxmlformats.org/officeDocument/2006/relationships/hyperlink" Target="http://en.wikipedia.org/wiki/File:US_Department_of_Homeland_Security_Seal.svg" TargetMode="External"/><Relationship Id="rId3" Type="http://schemas.openxmlformats.org/officeDocument/2006/relationships/image" Target="../media/image66.png"/><Relationship Id="rId7" Type="http://schemas.openxmlformats.org/officeDocument/2006/relationships/image" Target="../media/image68.png"/><Relationship Id="rId2" Type="http://schemas.openxmlformats.org/officeDocument/2006/relationships/hyperlink" Target="http://en.wikipedia.org/wiki/File:US-DeptOfEnergy-Seal.svg" TargetMode="External"/><Relationship Id="rId1" Type="http://schemas.openxmlformats.org/officeDocument/2006/relationships/slideLayout" Target="../slideLayouts/slideLayout13.xml"/><Relationship Id="rId6" Type="http://schemas.openxmlformats.org/officeDocument/2006/relationships/hyperlink" Target="http://en.wikipedia.org/wiki/File:United_States_Department_of_Defense_Seal.svg" TargetMode="External"/><Relationship Id="rId5" Type="http://schemas.openxmlformats.org/officeDocument/2006/relationships/image" Target="../media/image67.png"/><Relationship Id="rId10" Type="http://schemas.openxmlformats.org/officeDocument/2006/relationships/image" Target="../media/image2.gif"/><Relationship Id="rId4" Type="http://schemas.openxmlformats.org/officeDocument/2006/relationships/hyperlink" Target="http://en.wikipedia.org/wiki/File:US-NuclearRegulatoryCommission-Seal.png" TargetMode="External"/><Relationship Id="rId9" Type="http://schemas.openxmlformats.org/officeDocument/2006/relationships/image" Target="../media/image69.png"/></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en.wikipedia.org/wiki/File:US-DeptOfEnergy-Seal.svg" TargetMode="External"/><Relationship Id="rId1" Type="http://schemas.openxmlformats.org/officeDocument/2006/relationships/slideLayout" Target="../slideLayouts/slideLayout13.xml"/><Relationship Id="rId5" Type="http://schemas.openxmlformats.org/officeDocument/2006/relationships/image" Target="../media/image70.jpeg"/><Relationship Id="rId4" Type="http://schemas.openxmlformats.org/officeDocument/2006/relationships/hyperlink" Target="http://upload.wikimedia.org/wikipedia/commons/1/1a/US_Dept_of_Energy_Forrestal_Building.jpg"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en.wikipedia.org/wiki/File:US-DeptOfEnergy-Seal.svg" TargetMode="External"/><Relationship Id="rId1" Type="http://schemas.openxmlformats.org/officeDocument/2006/relationships/slideLayout" Target="../slideLayouts/slideLayout13.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jpeg"/></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en.wikipedia.org/wiki/File:US-NationalNuclearSecurityAdmin-Logo.svg" TargetMode="External"/><Relationship Id="rId1" Type="http://schemas.openxmlformats.org/officeDocument/2006/relationships/slideLayout" Target="../slideLayouts/slideLayout13.xml"/><Relationship Id="rId6" Type="http://schemas.openxmlformats.org/officeDocument/2006/relationships/image" Target="../media/image76.jpeg"/><Relationship Id="rId5" Type="http://schemas.openxmlformats.org/officeDocument/2006/relationships/hyperlink" Target="http://www.wired.com/images_blogs/photos/uncategorized/2009/03/03/plutonium_45355781_2.jpg" TargetMode="External"/><Relationship Id="rId4" Type="http://schemas.openxmlformats.org/officeDocument/2006/relationships/image" Target="../media/image75.jpeg"/></Relationships>
</file>

<file path=ppt/slides/_rels/slide48.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hyperlink" Target="http://www.wired.com/images_blogs/dangerroom/2009/09/bluetruck1.jpg" TargetMode="External"/><Relationship Id="rId1" Type="http://schemas.openxmlformats.org/officeDocument/2006/relationships/slideLayout" Target="../slideLayouts/slideLayout13.xml"/><Relationship Id="rId4" Type="http://schemas.openxmlformats.org/officeDocument/2006/relationships/image" Target="../media/image79.jpe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upload.wikimedia.org/wikipedia/commons/e/eb/President_Kennedy_signs_Nuclear_Test_Ban_Treaty,_07_October_1963.jpg" TargetMode="Externa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hyperlink" Target="http://en.wikipedia.org/wiki/File:PTBT_Participation.svg"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hyperlink" Target="http://www.wired.com/images_blogs/dangerroom/2009/09/bluetruck1.jpg" TargetMode="External"/><Relationship Id="rId1" Type="http://schemas.openxmlformats.org/officeDocument/2006/relationships/slideLayout" Target="../slideLayouts/slideLayout13.xml"/><Relationship Id="rId4" Type="http://schemas.openxmlformats.org/officeDocument/2006/relationships/image" Target="../media/image79.jpeg"/></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en.wikipedia.org/wiki/File:US-NuclearRegulatoryCommission-Seal.png" TargetMode="Externa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upload.wikimedia.org/wikipedia/commons/5/52/NRC-regions-map.gif" TargetMode="Externa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hyperlink" Target="http://en.wikipedia.org/wiki/File:Codeoffederalregulations.jpg" TargetMode="Externa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83.gif"/><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hyperlink" Target="http://nnsa.energy.gov/aboutus/ourhistory/timeline/npt-signed" TargetMode="External"/><Relationship Id="rId2" Type="http://schemas.openxmlformats.org/officeDocument/2006/relationships/hyperlink" Target="http://www.un.org/en/conf/npt/2005/npttreaty.html" TargetMode="External"/><Relationship Id="rId1" Type="http://schemas.openxmlformats.org/officeDocument/2006/relationships/slideLayout" Target="../slideLayouts/slideLayout13.xml"/><Relationship Id="rId4" Type="http://schemas.openxmlformats.org/officeDocument/2006/relationships/image" Target="../media/image8.jpeg"/></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en.wikipedia.org/wiki/File:US_Department_of_Homeland_Security_Seal.svg" TargetMode="Externa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13.xml"/><Relationship Id="rId4" Type="http://schemas.openxmlformats.org/officeDocument/2006/relationships/image" Target="../media/image88.jpeg"/></Relationships>
</file>

<file path=ppt/slides/_rels/slide62.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hyperlink" Target="http://upload.wikimedia.org/wikipedia/commons/c/ce/US_Air_Force_U-2_reconnaissance_aircraft.jpg" TargetMode="Externa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gif"/><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3" Type="http://schemas.openxmlformats.org/officeDocument/2006/relationships/hyperlink" Target="http://upload.wikimedia.org/wikipedia/en/8/8b/IAEA_HQ.jpg" TargetMode="External"/><Relationship Id="rId2" Type="http://schemas.openxmlformats.org/officeDocument/2006/relationships/image" Target="../media/image96.jpeg"/><Relationship Id="rId1" Type="http://schemas.openxmlformats.org/officeDocument/2006/relationships/slideLayout" Target="../slideLayouts/slideLayout13.xml"/><Relationship Id="rId4" Type="http://schemas.openxmlformats.org/officeDocument/2006/relationships/image" Target="../media/image97.jpeg"/></Relationships>
</file>

<file path=ppt/slides/_rels/slide67.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8" Type="http://schemas.openxmlformats.org/officeDocument/2006/relationships/hyperlink" Target="http://www.ctbto.org/index.php?eID=tx_cms_showpic&amp;file=uploads/pics/rn40_station1.jpg&amp;width=800m&amp;height=600m&amp;bodyTag=%3cbody%20style=%22margin:0;%20background:" TargetMode="External"/><Relationship Id="rId3" Type="http://schemas.openxmlformats.org/officeDocument/2006/relationships/image" Target="../media/image100.jpeg"/><Relationship Id="rId7" Type="http://schemas.openxmlformats.org/officeDocument/2006/relationships/image" Target="../media/image103.jpeg"/><Relationship Id="rId2" Type="http://schemas.openxmlformats.org/officeDocument/2006/relationships/hyperlink" Target="http://www.ctbto.org/index.php?eID=tx_cms_showpic&amp;file=uploads/pics/ps41_02.jpg&amp;width=800m&amp;height=600m&amp;bodyTag=%3cbody%20style=%22margin:0;%20background:" TargetMode="External"/><Relationship Id="rId1" Type="http://schemas.openxmlformats.org/officeDocument/2006/relationships/slideLayout" Target="../slideLayouts/slideLayout13.xml"/><Relationship Id="rId6" Type="http://schemas.openxmlformats.org/officeDocument/2006/relationships/image" Target="../media/image102.jpeg"/><Relationship Id="rId11" Type="http://schemas.openxmlformats.org/officeDocument/2006/relationships/image" Target="../media/image105.jpeg"/><Relationship Id="rId5" Type="http://schemas.openxmlformats.org/officeDocument/2006/relationships/hyperlink" Target="http://www.ctbto.org/javasc" TargetMode="External"/><Relationship Id="rId10" Type="http://schemas.openxmlformats.org/officeDocument/2006/relationships/image" Target="../media/image3.jpeg"/><Relationship Id="rId4" Type="http://schemas.openxmlformats.org/officeDocument/2006/relationships/image" Target="../media/image101.jpeg"/><Relationship Id="rId9" Type="http://schemas.openxmlformats.org/officeDocument/2006/relationships/image" Target="../media/image104.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upload.wikimedia.org/wikipedia/commons/0/01/NPT_Participation.svg" TargetMode="Externa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7.xml"/><Relationship Id="rId4" Type="http://schemas.openxmlformats.org/officeDocument/2006/relationships/image" Target="../media/image108.png"/></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image" Target="../media/image113.jpeg"/><Relationship Id="rId5" Type="http://schemas.openxmlformats.org/officeDocument/2006/relationships/hyperlink" Target="http://www.ctbto.org/index.php?eID=tx_cms_showpic&amp;file=uploads/pics/100_1420.JPG&amp;md5=0b4590b8f16a91c8bdbc9876d4ea0fa6fe00939e&amp;parameters%5b0%5d=YTo0OntzOjU6IndpZHRoIjtzOjQ6IjgwMG0iO3M6NjoiaGVpZ2h0IjtzOjQ6IjYw&amp;parameters%5b1%5d=MG0iO3M6NzoiYm9keVRhZyI7czo0MToiPGJvZHkgc3R5bGU9Im1hcmdpbjowOyBi&amp;parameters%5b2%5d=YWNrZ3JvdW5kOiNmZmY7Ij4iO3M6NDoid3JhcCI7czozNzoiPGEgaHJlZj0iamF2&amp;parameters%5b3%5d=YXNjcmlwdDpjbG9zZSgpOyI+IHwgPC9hPiI7fQ==" TargetMode="External"/><Relationship Id="rId4" Type="http://schemas.openxmlformats.org/officeDocument/2006/relationships/image" Target="../media/image112.png"/></Relationships>
</file>

<file path=ppt/slides/_rels/slide7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jpe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20.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3.xml"/><Relationship Id="rId4" Type="http://schemas.openxmlformats.org/officeDocument/2006/relationships/image" Target="../media/image12.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8" Type="http://schemas.openxmlformats.org/officeDocument/2006/relationships/hyperlink" Target="http://en.wikipedia.org/wiki/File:US_Department_of_Homeland_Security_Seal.svg" TargetMode="External"/><Relationship Id="rId13"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4.png"/><Relationship Id="rId12" Type="http://schemas.openxmlformats.org/officeDocument/2006/relationships/hyperlink" Target="http://en.wikipedia.org/wiki/File:Nasaseal.svg" TargetMode="External"/><Relationship Id="rId2" Type="http://schemas.openxmlformats.org/officeDocument/2006/relationships/hyperlink" Target="http://en.wikipedia.org/wiki/File:United_States_Department_of_Defense_Seal.svg" TargetMode="External"/><Relationship Id="rId1" Type="http://schemas.openxmlformats.org/officeDocument/2006/relationships/slideLayout" Target="../slideLayouts/slideLayout13.xml"/><Relationship Id="rId6" Type="http://schemas.openxmlformats.org/officeDocument/2006/relationships/hyperlink" Target="http://en.wikipedia.org/wiki/File:US-NuclearRegulatoryCommission-Seal.png" TargetMode="External"/><Relationship Id="rId11" Type="http://schemas.openxmlformats.org/officeDocument/2006/relationships/image" Target="../media/image126.png"/><Relationship Id="rId5" Type="http://schemas.openxmlformats.org/officeDocument/2006/relationships/image" Target="../media/image123.png"/><Relationship Id="rId10" Type="http://schemas.openxmlformats.org/officeDocument/2006/relationships/hyperlink" Target="http://en.wikipedia.org/wiki/File:Environmental_Protection_Agency_logo.svg" TargetMode="External"/><Relationship Id="rId4" Type="http://schemas.openxmlformats.org/officeDocument/2006/relationships/hyperlink" Target="http://en.wikipedia.org/wiki/File:US-DeptOfEnergy-Seal.svg" TargetMode="External"/><Relationship Id="rId9" Type="http://schemas.openxmlformats.org/officeDocument/2006/relationships/image" Target="../media/image125.png"/></Relationships>
</file>

<file path=ppt/slides/_rels/slide82.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hyperlink" Target="http://en.wikipedia.org/wiki/File:US-NationalNuclearSecurityAdmin-Logo.svg" TargetMode="External"/><Relationship Id="rId2" Type="http://schemas.openxmlformats.org/officeDocument/2006/relationships/image" Target="../media/image130.jpeg"/><Relationship Id="rId1" Type="http://schemas.openxmlformats.org/officeDocument/2006/relationships/slideLayout" Target="../slideLayouts/slideLayout13.xml"/><Relationship Id="rId4" Type="http://schemas.openxmlformats.org/officeDocument/2006/relationships/image" Target="../media/image7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9.jpeg"/><Relationship Id="rId3" Type="http://schemas.openxmlformats.org/officeDocument/2006/relationships/image" Target="../media/image13.png"/><Relationship Id="rId7" Type="http://schemas.openxmlformats.org/officeDocument/2006/relationships/image" Target="../media/image15.png"/><Relationship Id="rId12" Type="http://schemas.openxmlformats.org/officeDocument/2006/relationships/image" Target="../media/image18.jpeg"/><Relationship Id="rId2" Type="http://schemas.openxmlformats.org/officeDocument/2006/relationships/hyperlink" Target="http://en.wikipedia.org/wiki/File:China_map.png" TargetMode="External"/><Relationship Id="rId1" Type="http://schemas.openxmlformats.org/officeDocument/2006/relationships/slideLayout" Target="../slideLayouts/slideLayout13.xml"/><Relationship Id="rId6" Type="http://schemas.openxmlformats.org/officeDocument/2006/relationships/hyperlink" Target="http://en.wikipedia.org/wiki/File:United_Kingdom_labelled_map7.png" TargetMode="External"/><Relationship Id="rId11" Type="http://schemas.openxmlformats.org/officeDocument/2006/relationships/hyperlink" Target="http://www.bibliovault.org/thumbs/978-0-8014-5767-8-frontcover.jpg" TargetMode="External"/><Relationship Id="rId5" Type="http://schemas.openxmlformats.org/officeDocument/2006/relationships/image" Target="../media/image14.png"/><Relationship Id="rId10" Type="http://schemas.openxmlformats.org/officeDocument/2006/relationships/image" Target="../media/image17.jpeg"/><Relationship Id="rId4" Type="http://schemas.openxmlformats.org/officeDocument/2006/relationships/hyperlink" Target="http://en.wikipedia.org/wiki/File:Russian_Federation_(orthographic_projection).svg" TargetMode="External"/><Relationship Id="rId9" Type="http://schemas.openxmlformats.org/officeDocument/2006/relationships/hyperlink" Target="http://en.wikipedia.org/wiki/File:Satellite_image_of_France_in_August_2002.jpg"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143000" y="1323975"/>
            <a:ext cx="7696200" cy="4162425"/>
          </a:xfrm>
        </p:spPr>
        <p:txBody>
          <a:bodyPr/>
          <a:lstStyle/>
          <a:p>
            <a:pPr algn="ctr" eaLnBrk="1" hangingPunct="1"/>
            <a:r>
              <a:rPr lang="en-US" sz="4400" dirty="0"/>
              <a:t>National and International Laws and Organizations Supporting </a:t>
            </a:r>
            <a:r>
              <a:rPr lang="en-US" sz="4000" dirty="0"/>
              <a:t>Nuclear</a:t>
            </a:r>
            <a:r>
              <a:rPr lang="en-US" sz="4400" dirty="0"/>
              <a:t> Security and Nonproliferation</a:t>
            </a:r>
          </a:p>
        </p:txBody>
      </p:sp>
    </p:spTree>
  </p:cSld>
  <p:clrMapOvr>
    <a:masterClrMapping/>
  </p:clrMapOvr>
  <p:transition advTm="721"/>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US" dirty="0"/>
              <a:t>NPT: Nonproliferation</a:t>
            </a:r>
          </a:p>
        </p:txBody>
      </p:sp>
      <p:sp>
        <p:nvSpPr>
          <p:cNvPr id="3" name="Content Placeholder 2"/>
          <p:cNvSpPr>
            <a:spLocks noGrp="1"/>
          </p:cNvSpPr>
          <p:nvPr>
            <p:ph idx="1"/>
          </p:nvPr>
        </p:nvSpPr>
        <p:spPr>
          <a:xfrm>
            <a:off x="762000" y="1295400"/>
            <a:ext cx="6096000" cy="4530725"/>
          </a:xfrm>
        </p:spPr>
        <p:txBody>
          <a:bodyPr/>
          <a:lstStyle/>
          <a:p>
            <a:pPr marL="571500" indent="-514350" eaLnBrk="1" hangingPunct="1">
              <a:buClr>
                <a:schemeClr val="accent6"/>
              </a:buClr>
              <a:defRPr/>
            </a:pPr>
            <a:r>
              <a:rPr lang="en-US" dirty="0">
                <a:solidFill>
                  <a:schemeClr val="accent2">
                    <a:lumMod val="40000"/>
                    <a:lumOff val="60000"/>
                  </a:schemeClr>
                </a:solidFill>
                <a:effectLst>
                  <a:outerShdw blurRad="38100" dist="38100" dir="2700000" algn="tl">
                    <a:srgbClr val="000000">
                      <a:alpha val="43137"/>
                    </a:srgbClr>
                  </a:outerShdw>
                </a:effectLst>
              </a:rPr>
              <a:t>Article II </a:t>
            </a:r>
            <a:r>
              <a:rPr lang="en-US" dirty="0"/>
              <a:t>- NNWS parties to the NPT agree not to </a:t>
            </a:r>
          </a:p>
          <a:p>
            <a:pPr marL="971550" lvl="1" indent="-514350" eaLnBrk="1" hangingPunct="1">
              <a:buClr>
                <a:schemeClr val="accent6"/>
              </a:buClr>
              <a:defRPr/>
            </a:pPr>
            <a:r>
              <a:rPr lang="en-US" sz="2400" dirty="0"/>
              <a:t>“Receive," "manufacture" or "acquire" nuclear weapons</a:t>
            </a:r>
          </a:p>
          <a:p>
            <a:pPr marL="971550" lvl="1" indent="-514350" eaLnBrk="1" hangingPunct="1">
              <a:buClr>
                <a:schemeClr val="accent6"/>
              </a:buClr>
              <a:defRPr/>
            </a:pPr>
            <a:r>
              <a:rPr lang="en-US" sz="2400" dirty="0"/>
              <a:t>“Seek or receive any assistance in the manufacture of nuclear weapons"</a:t>
            </a:r>
          </a:p>
          <a:p>
            <a:pPr eaLnBrk="1" hangingPunct="1">
              <a:buClr>
                <a:schemeClr val="accent6"/>
              </a:buClr>
              <a:defRPr/>
            </a:pPr>
            <a:endParaRPr lang="en-US" sz="4400" dirty="0"/>
          </a:p>
        </p:txBody>
      </p:sp>
      <p:sp>
        <p:nvSpPr>
          <p:cNvPr id="4" name="Rectangle 3"/>
          <p:cNvSpPr/>
          <p:nvPr/>
        </p:nvSpPr>
        <p:spPr>
          <a:xfrm>
            <a:off x="2438400" y="6705600"/>
            <a:ext cx="4114800" cy="215900"/>
          </a:xfrm>
          <a:prstGeom prst="rect">
            <a:avLst/>
          </a:prstGeom>
        </p:spPr>
        <p:txBody>
          <a:bodyPr>
            <a:spAutoFit/>
          </a:bodyPr>
          <a:lstStyle/>
          <a:p>
            <a:pPr algn="ctr" eaLnBrk="0" hangingPunct="0">
              <a:defRPr/>
            </a:pPr>
            <a:r>
              <a:rPr lang="en-US" sz="800" dirty="0">
                <a:cs typeface="+mn-cs"/>
              </a:rPr>
              <a:t>http://en.wikipedia.org/wiki/Nuclear_Nonproliferation_Treaty</a:t>
            </a:r>
          </a:p>
        </p:txBody>
      </p:sp>
      <p:pic>
        <p:nvPicPr>
          <p:cNvPr id="11269" name="Picture 6" descr="http://upload.wikimedia.org/wikipedia/en/thumb/0/01/China_map.png/266px-China_map.png">
            <a:hlinkClick r:id="rId2"/>
          </p:cNvPr>
          <p:cNvPicPr>
            <a:picLocks noChangeAspect="1" noChangeArrowheads="1"/>
          </p:cNvPicPr>
          <p:nvPr/>
        </p:nvPicPr>
        <p:blipFill>
          <a:blip r:embed="rId3" cstate="print"/>
          <a:srcRect l="3609" t="3609" r="7217" b="21654"/>
          <a:stretch>
            <a:fillRect/>
          </a:stretch>
        </p:blipFill>
        <p:spPr bwMode="auto">
          <a:xfrm>
            <a:off x="7543800" y="457200"/>
            <a:ext cx="1317625" cy="1104900"/>
          </a:xfrm>
          <a:prstGeom prst="rect">
            <a:avLst/>
          </a:prstGeom>
          <a:noFill/>
          <a:ln w="9525">
            <a:noFill/>
            <a:miter lim="800000"/>
            <a:headEnd/>
            <a:tailEnd/>
          </a:ln>
        </p:spPr>
      </p:pic>
      <p:pic>
        <p:nvPicPr>
          <p:cNvPr id="11270" name="Picture 10" descr="http://upload.wikimedia.org/wikipedia/commons/thumb/6/65/Russian_Federation_%28orthographic_projection%29.svg/220px-Russian_Federation_%28orthographic_projection%29.svg.png">
            <a:hlinkClick r:id="rId4" tooltip="Location of Russia"/>
          </p:cNvPr>
          <p:cNvPicPr>
            <a:picLocks noChangeAspect="1" noChangeArrowheads="1"/>
          </p:cNvPicPr>
          <p:nvPr/>
        </p:nvPicPr>
        <p:blipFill>
          <a:blip r:embed="rId5" cstate="print"/>
          <a:srcRect l="21819" t="17455" r="13091" b="34909"/>
          <a:stretch>
            <a:fillRect/>
          </a:stretch>
        </p:blipFill>
        <p:spPr bwMode="auto">
          <a:xfrm>
            <a:off x="7543800" y="3060700"/>
            <a:ext cx="1363663" cy="998538"/>
          </a:xfrm>
          <a:prstGeom prst="rect">
            <a:avLst/>
          </a:prstGeom>
          <a:noFill/>
          <a:ln w="9525">
            <a:noFill/>
            <a:miter lim="800000"/>
            <a:headEnd/>
            <a:tailEnd/>
          </a:ln>
        </p:spPr>
      </p:pic>
      <p:pic>
        <p:nvPicPr>
          <p:cNvPr id="11271" name="Picture 14" descr="http://upload.wikimedia.org/wikipedia/en/thumb/f/f2/United_Kingdom_labelled_map7.png/175px-United_Kingdom_labelled_map7.png">
            <a:hlinkClick r:id="rId6"/>
          </p:cNvPr>
          <p:cNvPicPr>
            <a:picLocks noChangeAspect="1" noChangeArrowheads="1"/>
          </p:cNvPicPr>
          <p:nvPr/>
        </p:nvPicPr>
        <p:blipFill>
          <a:blip r:embed="rId7" cstate="print"/>
          <a:srcRect/>
          <a:stretch>
            <a:fillRect/>
          </a:stretch>
        </p:blipFill>
        <p:spPr bwMode="auto">
          <a:xfrm>
            <a:off x="7772400" y="4267200"/>
            <a:ext cx="685800" cy="1147763"/>
          </a:xfrm>
          <a:prstGeom prst="rect">
            <a:avLst/>
          </a:prstGeom>
          <a:noFill/>
          <a:ln w="9525">
            <a:noFill/>
            <a:miter lim="800000"/>
            <a:headEnd/>
            <a:tailEnd/>
          </a:ln>
        </p:spPr>
      </p:pic>
      <p:pic>
        <p:nvPicPr>
          <p:cNvPr id="11272" name="Picture 16" descr="Map of USA with state names.svg"/>
          <p:cNvPicPr>
            <a:picLocks noChangeAspect="1" noChangeArrowheads="1"/>
          </p:cNvPicPr>
          <p:nvPr/>
        </p:nvPicPr>
        <p:blipFill>
          <a:blip r:embed="rId8" cstate="print"/>
          <a:srcRect/>
          <a:stretch>
            <a:fillRect/>
          </a:stretch>
        </p:blipFill>
        <p:spPr bwMode="auto">
          <a:xfrm>
            <a:off x="7162800" y="5562600"/>
            <a:ext cx="1828800" cy="1130300"/>
          </a:xfrm>
          <a:prstGeom prst="rect">
            <a:avLst/>
          </a:prstGeom>
          <a:noFill/>
          <a:ln w="9525">
            <a:noFill/>
            <a:miter lim="800000"/>
            <a:headEnd/>
            <a:tailEnd/>
          </a:ln>
        </p:spPr>
      </p:pic>
      <p:sp>
        <p:nvSpPr>
          <p:cNvPr id="11" name="Rectangle 10"/>
          <p:cNvSpPr/>
          <p:nvPr/>
        </p:nvSpPr>
        <p:spPr>
          <a:xfrm>
            <a:off x="7772400" y="6642100"/>
            <a:ext cx="609600" cy="215900"/>
          </a:xfrm>
          <a:prstGeom prst="rect">
            <a:avLst/>
          </a:prstGeom>
        </p:spPr>
        <p:txBody>
          <a:bodyPr>
            <a:spAutoFit/>
          </a:bodyPr>
          <a:lstStyle/>
          <a:p>
            <a:pPr algn="ctr" eaLnBrk="0" hangingPunct="0">
              <a:defRPr/>
            </a:pPr>
            <a:r>
              <a:rPr lang="en-US" sz="800" dirty="0">
                <a:cs typeface="+mn-cs"/>
              </a:rPr>
              <a:t>USA</a:t>
            </a:r>
          </a:p>
        </p:txBody>
      </p:sp>
      <p:sp>
        <p:nvSpPr>
          <p:cNvPr id="12" name="Rectangle 11"/>
          <p:cNvSpPr/>
          <p:nvPr/>
        </p:nvSpPr>
        <p:spPr>
          <a:xfrm>
            <a:off x="7772400" y="5378450"/>
            <a:ext cx="609600" cy="214313"/>
          </a:xfrm>
          <a:prstGeom prst="rect">
            <a:avLst/>
          </a:prstGeom>
        </p:spPr>
        <p:txBody>
          <a:bodyPr>
            <a:spAutoFit/>
          </a:bodyPr>
          <a:lstStyle/>
          <a:p>
            <a:pPr algn="ctr" eaLnBrk="0" hangingPunct="0">
              <a:defRPr/>
            </a:pPr>
            <a:r>
              <a:rPr lang="en-US" sz="800" dirty="0">
                <a:cs typeface="+mn-cs"/>
              </a:rPr>
              <a:t>UK</a:t>
            </a:r>
          </a:p>
        </p:txBody>
      </p:sp>
      <p:sp>
        <p:nvSpPr>
          <p:cNvPr id="13" name="Rectangle 12"/>
          <p:cNvSpPr/>
          <p:nvPr/>
        </p:nvSpPr>
        <p:spPr>
          <a:xfrm>
            <a:off x="7543800" y="4051300"/>
            <a:ext cx="1371600" cy="215900"/>
          </a:xfrm>
          <a:prstGeom prst="rect">
            <a:avLst/>
          </a:prstGeom>
        </p:spPr>
        <p:txBody>
          <a:bodyPr>
            <a:spAutoFit/>
          </a:bodyPr>
          <a:lstStyle/>
          <a:p>
            <a:pPr algn="ctr" eaLnBrk="0" hangingPunct="0">
              <a:defRPr/>
            </a:pPr>
            <a:r>
              <a:rPr lang="en-US" sz="800" dirty="0">
                <a:cs typeface="+mn-cs"/>
              </a:rPr>
              <a:t>Russian Federation</a:t>
            </a:r>
          </a:p>
        </p:txBody>
      </p:sp>
      <p:sp>
        <p:nvSpPr>
          <p:cNvPr id="14" name="Rectangle 13"/>
          <p:cNvSpPr/>
          <p:nvPr/>
        </p:nvSpPr>
        <p:spPr>
          <a:xfrm>
            <a:off x="7543800" y="2832100"/>
            <a:ext cx="1371600" cy="215900"/>
          </a:xfrm>
          <a:prstGeom prst="rect">
            <a:avLst/>
          </a:prstGeom>
        </p:spPr>
        <p:txBody>
          <a:bodyPr>
            <a:spAutoFit/>
          </a:bodyPr>
          <a:lstStyle/>
          <a:p>
            <a:pPr algn="ctr" eaLnBrk="0" hangingPunct="0">
              <a:defRPr/>
            </a:pPr>
            <a:r>
              <a:rPr lang="en-US" sz="800" dirty="0">
                <a:cs typeface="+mn-cs"/>
              </a:rPr>
              <a:t>France</a:t>
            </a:r>
          </a:p>
        </p:txBody>
      </p:sp>
      <p:pic>
        <p:nvPicPr>
          <p:cNvPr id="11277" name="Picture 18" descr="http://upload.wikimedia.org/wikipedia/commons/thumb/c/c4/Satellite_image_of_France_in_August_2002.jpg/180px-Satellite_image_of_France_in_August_2002.jpg">
            <a:hlinkClick r:id="rId9"/>
          </p:cNvPr>
          <p:cNvPicPr>
            <a:picLocks noChangeAspect="1" noChangeArrowheads="1"/>
          </p:cNvPicPr>
          <p:nvPr/>
        </p:nvPicPr>
        <p:blipFill>
          <a:blip r:embed="rId10" cstate="print"/>
          <a:srcRect/>
          <a:stretch>
            <a:fillRect/>
          </a:stretch>
        </p:blipFill>
        <p:spPr bwMode="auto">
          <a:xfrm>
            <a:off x="7543800" y="1765300"/>
            <a:ext cx="1392238" cy="1066800"/>
          </a:xfrm>
          <a:prstGeom prst="rect">
            <a:avLst/>
          </a:prstGeom>
          <a:noFill/>
          <a:ln w="9525">
            <a:noFill/>
            <a:miter lim="800000"/>
            <a:headEnd/>
            <a:tailEnd/>
          </a:ln>
        </p:spPr>
      </p:pic>
      <p:sp>
        <p:nvSpPr>
          <p:cNvPr id="16" name="Rectangle 15"/>
          <p:cNvSpPr/>
          <p:nvPr/>
        </p:nvSpPr>
        <p:spPr>
          <a:xfrm>
            <a:off x="7543800" y="1563688"/>
            <a:ext cx="1371600" cy="215900"/>
          </a:xfrm>
          <a:prstGeom prst="rect">
            <a:avLst/>
          </a:prstGeom>
        </p:spPr>
        <p:txBody>
          <a:bodyPr>
            <a:spAutoFit/>
          </a:bodyPr>
          <a:lstStyle/>
          <a:p>
            <a:pPr algn="ctr" eaLnBrk="0" hangingPunct="0">
              <a:defRPr/>
            </a:pPr>
            <a:r>
              <a:rPr lang="en-US" sz="800" dirty="0">
                <a:cs typeface="+mn-cs"/>
              </a:rPr>
              <a:t>China</a:t>
            </a:r>
          </a:p>
        </p:txBody>
      </p:sp>
      <p:sp>
        <p:nvSpPr>
          <p:cNvPr id="15" name="TextBox 14"/>
          <p:cNvSpPr txBox="1"/>
          <p:nvPr/>
        </p:nvSpPr>
        <p:spPr>
          <a:xfrm>
            <a:off x="7924800" y="76200"/>
            <a:ext cx="692818" cy="369332"/>
          </a:xfrm>
          <a:prstGeom prst="rect">
            <a:avLst/>
          </a:prstGeom>
          <a:noFill/>
        </p:spPr>
        <p:txBody>
          <a:bodyPr wrap="none" rtlCol="0">
            <a:spAutoFit/>
          </a:bodyPr>
          <a:lstStyle/>
          <a:p>
            <a:r>
              <a:rPr lang="en-US" dirty="0"/>
              <a:t>NWS</a:t>
            </a:r>
          </a:p>
        </p:txBody>
      </p:sp>
      <p:pic>
        <p:nvPicPr>
          <p:cNvPr id="1026" name="Picture 2" descr="http://www.hyscience.com/archives/Lane-Iran_Nuclear_Po.jpg"/>
          <p:cNvPicPr>
            <a:picLocks noChangeAspect="1" noChangeArrowheads="1"/>
          </p:cNvPicPr>
          <p:nvPr/>
        </p:nvPicPr>
        <p:blipFill>
          <a:blip r:embed="rId11" cstate="print"/>
          <a:srcRect/>
          <a:stretch>
            <a:fillRect/>
          </a:stretch>
        </p:blipFill>
        <p:spPr bwMode="auto">
          <a:xfrm>
            <a:off x="2866216" y="4267200"/>
            <a:ext cx="2540810" cy="2317395"/>
          </a:xfrm>
          <a:prstGeom prst="rect">
            <a:avLst/>
          </a:prstGeom>
          <a:noFill/>
        </p:spPr>
      </p:pic>
      <p:sp>
        <p:nvSpPr>
          <p:cNvPr id="17" name="Rounded Rectangle 16"/>
          <p:cNvSpPr/>
          <p:nvPr/>
        </p:nvSpPr>
        <p:spPr bwMode="auto">
          <a:xfrm>
            <a:off x="3970492" y="5462124"/>
            <a:ext cx="457200" cy="269060"/>
          </a:xfrm>
          <a:prstGeom prst="round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US" dirty="0"/>
              <a:t>NPT: Nonproliferation</a:t>
            </a:r>
          </a:p>
        </p:txBody>
      </p:sp>
      <p:sp>
        <p:nvSpPr>
          <p:cNvPr id="3" name="Content Placeholder 2"/>
          <p:cNvSpPr>
            <a:spLocks noGrp="1"/>
          </p:cNvSpPr>
          <p:nvPr>
            <p:ph idx="1"/>
          </p:nvPr>
        </p:nvSpPr>
        <p:spPr>
          <a:xfrm>
            <a:off x="685800" y="1447800"/>
            <a:ext cx="6096000" cy="4530725"/>
          </a:xfrm>
        </p:spPr>
        <p:txBody>
          <a:bodyPr/>
          <a:lstStyle/>
          <a:p>
            <a:pPr marL="571500" indent="-514350" eaLnBrk="1" hangingPunct="1">
              <a:buClr>
                <a:schemeClr val="accent6"/>
              </a:buClr>
              <a:defRPr/>
            </a:pPr>
            <a:r>
              <a:rPr lang="en-US" b="1" dirty="0">
                <a:solidFill>
                  <a:srgbClr val="00B0F0"/>
                </a:solidFill>
                <a:effectLst>
                  <a:outerShdw blurRad="38100" dist="38100" dir="2700000" algn="tl">
                    <a:srgbClr val="000000">
                      <a:alpha val="43137"/>
                    </a:srgbClr>
                  </a:outerShdw>
                </a:effectLst>
              </a:rPr>
              <a:t>Article III </a:t>
            </a:r>
            <a:r>
              <a:rPr lang="en-US" sz="2400" dirty="0"/>
              <a:t>- NNWS parties agree to accept safeguards by the IAEA to verify that they are not diverting nuclear energy from peaceful uses to nuclear weapons or other nuclear explosive devices</a:t>
            </a:r>
          </a:p>
          <a:p>
            <a:pPr eaLnBrk="1" hangingPunct="1">
              <a:buClr>
                <a:schemeClr val="accent6"/>
              </a:buClr>
              <a:defRPr/>
            </a:pPr>
            <a:endParaRPr lang="en-US" sz="4000" dirty="0"/>
          </a:p>
        </p:txBody>
      </p:sp>
      <p:sp>
        <p:nvSpPr>
          <p:cNvPr id="4" name="Rectangle 3"/>
          <p:cNvSpPr/>
          <p:nvPr/>
        </p:nvSpPr>
        <p:spPr>
          <a:xfrm>
            <a:off x="2438400" y="6705600"/>
            <a:ext cx="4114800" cy="215900"/>
          </a:xfrm>
          <a:prstGeom prst="rect">
            <a:avLst/>
          </a:prstGeom>
        </p:spPr>
        <p:txBody>
          <a:bodyPr>
            <a:spAutoFit/>
          </a:bodyPr>
          <a:lstStyle/>
          <a:p>
            <a:pPr algn="ctr" eaLnBrk="0" hangingPunct="0">
              <a:defRPr/>
            </a:pPr>
            <a:r>
              <a:rPr lang="en-US" sz="800" dirty="0">
                <a:cs typeface="+mn-cs"/>
              </a:rPr>
              <a:t>http://en.wikipedia.org/wiki/Nuclear_Nonproliferation_Treaty</a:t>
            </a:r>
          </a:p>
        </p:txBody>
      </p:sp>
      <p:pic>
        <p:nvPicPr>
          <p:cNvPr id="11269" name="Picture 6" descr="http://upload.wikimedia.org/wikipedia/en/thumb/0/01/China_map.png/266px-China_map.png">
            <a:hlinkClick r:id="rId2"/>
          </p:cNvPr>
          <p:cNvPicPr>
            <a:picLocks noChangeAspect="1" noChangeArrowheads="1"/>
          </p:cNvPicPr>
          <p:nvPr/>
        </p:nvPicPr>
        <p:blipFill>
          <a:blip r:embed="rId3" cstate="print"/>
          <a:srcRect l="3609" t="3609" r="7217" b="21654"/>
          <a:stretch>
            <a:fillRect/>
          </a:stretch>
        </p:blipFill>
        <p:spPr bwMode="auto">
          <a:xfrm>
            <a:off x="7543800" y="457200"/>
            <a:ext cx="1317625" cy="1104900"/>
          </a:xfrm>
          <a:prstGeom prst="rect">
            <a:avLst/>
          </a:prstGeom>
          <a:noFill/>
          <a:ln w="9525">
            <a:noFill/>
            <a:miter lim="800000"/>
            <a:headEnd/>
            <a:tailEnd/>
          </a:ln>
        </p:spPr>
      </p:pic>
      <p:pic>
        <p:nvPicPr>
          <p:cNvPr id="11270" name="Picture 10" descr="http://upload.wikimedia.org/wikipedia/commons/thumb/6/65/Russian_Federation_%28orthographic_projection%29.svg/220px-Russian_Federation_%28orthographic_projection%29.svg.png">
            <a:hlinkClick r:id="rId4" tooltip="Location of Russia"/>
          </p:cNvPr>
          <p:cNvPicPr>
            <a:picLocks noChangeAspect="1" noChangeArrowheads="1"/>
          </p:cNvPicPr>
          <p:nvPr/>
        </p:nvPicPr>
        <p:blipFill>
          <a:blip r:embed="rId5" cstate="print"/>
          <a:srcRect l="21819" t="17455" r="13091" b="34909"/>
          <a:stretch>
            <a:fillRect/>
          </a:stretch>
        </p:blipFill>
        <p:spPr bwMode="auto">
          <a:xfrm>
            <a:off x="7543800" y="3060700"/>
            <a:ext cx="1363663" cy="998538"/>
          </a:xfrm>
          <a:prstGeom prst="rect">
            <a:avLst/>
          </a:prstGeom>
          <a:noFill/>
          <a:ln w="9525">
            <a:noFill/>
            <a:miter lim="800000"/>
            <a:headEnd/>
            <a:tailEnd/>
          </a:ln>
        </p:spPr>
      </p:pic>
      <p:pic>
        <p:nvPicPr>
          <p:cNvPr id="11271" name="Picture 14" descr="http://upload.wikimedia.org/wikipedia/en/thumb/f/f2/United_Kingdom_labelled_map7.png/175px-United_Kingdom_labelled_map7.png">
            <a:hlinkClick r:id="rId6"/>
          </p:cNvPr>
          <p:cNvPicPr>
            <a:picLocks noChangeAspect="1" noChangeArrowheads="1"/>
          </p:cNvPicPr>
          <p:nvPr/>
        </p:nvPicPr>
        <p:blipFill>
          <a:blip r:embed="rId7" cstate="print"/>
          <a:srcRect/>
          <a:stretch>
            <a:fillRect/>
          </a:stretch>
        </p:blipFill>
        <p:spPr bwMode="auto">
          <a:xfrm>
            <a:off x="7772400" y="4267200"/>
            <a:ext cx="685800" cy="1147763"/>
          </a:xfrm>
          <a:prstGeom prst="rect">
            <a:avLst/>
          </a:prstGeom>
          <a:noFill/>
          <a:ln w="9525">
            <a:noFill/>
            <a:miter lim="800000"/>
            <a:headEnd/>
            <a:tailEnd/>
          </a:ln>
        </p:spPr>
      </p:pic>
      <p:pic>
        <p:nvPicPr>
          <p:cNvPr id="11272" name="Picture 16" descr="Map of USA with state names.svg"/>
          <p:cNvPicPr>
            <a:picLocks noChangeAspect="1" noChangeArrowheads="1"/>
          </p:cNvPicPr>
          <p:nvPr/>
        </p:nvPicPr>
        <p:blipFill>
          <a:blip r:embed="rId8" cstate="print"/>
          <a:srcRect/>
          <a:stretch>
            <a:fillRect/>
          </a:stretch>
        </p:blipFill>
        <p:spPr bwMode="auto">
          <a:xfrm>
            <a:off x="7162800" y="5562600"/>
            <a:ext cx="1828800" cy="1130300"/>
          </a:xfrm>
          <a:prstGeom prst="rect">
            <a:avLst/>
          </a:prstGeom>
          <a:noFill/>
          <a:ln w="9525">
            <a:noFill/>
            <a:miter lim="800000"/>
            <a:headEnd/>
            <a:tailEnd/>
          </a:ln>
        </p:spPr>
      </p:pic>
      <p:sp>
        <p:nvSpPr>
          <p:cNvPr id="11" name="Rectangle 10"/>
          <p:cNvSpPr/>
          <p:nvPr/>
        </p:nvSpPr>
        <p:spPr>
          <a:xfrm>
            <a:off x="7772400" y="6642100"/>
            <a:ext cx="609600" cy="215900"/>
          </a:xfrm>
          <a:prstGeom prst="rect">
            <a:avLst/>
          </a:prstGeom>
        </p:spPr>
        <p:txBody>
          <a:bodyPr>
            <a:spAutoFit/>
          </a:bodyPr>
          <a:lstStyle/>
          <a:p>
            <a:pPr algn="ctr" eaLnBrk="0" hangingPunct="0">
              <a:defRPr/>
            </a:pPr>
            <a:r>
              <a:rPr lang="en-US" sz="800" dirty="0">
                <a:cs typeface="+mn-cs"/>
              </a:rPr>
              <a:t>USA</a:t>
            </a:r>
          </a:p>
        </p:txBody>
      </p:sp>
      <p:sp>
        <p:nvSpPr>
          <p:cNvPr id="12" name="Rectangle 11"/>
          <p:cNvSpPr/>
          <p:nvPr/>
        </p:nvSpPr>
        <p:spPr>
          <a:xfrm>
            <a:off x="7772400" y="5378450"/>
            <a:ext cx="609600" cy="214313"/>
          </a:xfrm>
          <a:prstGeom prst="rect">
            <a:avLst/>
          </a:prstGeom>
        </p:spPr>
        <p:txBody>
          <a:bodyPr>
            <a:spAutoFit/>
          </a:bodyPr>
          <a:lstStyle/>
          <a:p>
            <a:pPr algn="ctr" eaLnBrk="0" hangingPunct="0">
              <a:defRPr/>
            </a:pPr>
            <a:r>
              <a:rPr lang="en-US" sz="800" dirty="0">
                <a:cs typeface="+mn-cs"/>
              </a:rPr>
              <a:t>UK</a:t>
            </a:r>
          </a:p>
        </p:txBody>
      </p:sp>
      <p:sp>
        <p:nvSpPr>
          <p:cNvPr id="13" name="Rectangle 12"/>
          <p:cNvSpPr/>
          <p:nvPr/>
        </p:nvSpPr>
        <p:spPr>
          <a:xfrm>
            <a:off x="7543800" y="4051300"/>
            <a:ext cx="1371600" cy="215900"/>
          </a:xfrm>
          <a:prstGeom prst="rect">
            <a:avLst/>
          </a:prstGeom>
        </p:spPr>
        <p:txBody>
          <a:bodyPr>
            <a:spAutoFit/>
          </a:bodyPr>
          <a:lstStyle/>
          <a:p>
            <a:pPr algn="ctr" eaLnBrk="0" hangingPunct="0">
              <a:defRPr/>
            </a:pPr>
            <a:r>
              <a:rPr lang="en-US" sz="800" dirty="0">
                <a:cs typeface="+mn-cs"/>
              </a:rPr>
              <a:t>Russian Federation</a:t>
            </a:r>
          </a:p>
        </p:txBody>
      </p:sp>
      <p:sp>
        <p:nvSpPr>
          <p:cNvPr id="14" name="Rectangle 13"/>
          <p:cNvSpPr/>
          <p:nvPr/>
        </p:nvSpPr>
        <p:spPr>
          <a:xfrm>
            <a:off x="7543800" y="2832100"/>
            <a:ext cx="1371600" cy="215900"/>
          </a:xfrm>
          <a:prstGeom prst="rect">
            <a:avLst/>
          </a:prstGeom>
        </p:spPr>
        <p:txBody>
          <a:bodyPr>
            <a:spAutoFit/>
          </a:bodyPr>
          <a:lstStyle/>
          <a:p>
            <a:pPr algn="ctr" eaLnBrk="0" hangingPunct="0">
              <a:defRPr/>
            </a:pPr>
            <a:r>
              <a:rPr lang="en-US" sz="800" dirty="0">
                <a:cs typeface="+mn-cs"/>
              </a:rPr>
              <a:t>France</a:t>
            </a:r>
          </a:p>
        </p:txBody>
      </p:sp>
      <p:pic>
        <p:nvPicPr>
          <p:cNvPr id="11277" name="Picture 18" descr="http://upload.wikimedia.org/wikipedia/commons/thumb/c/c4/Satellite_image_of_France_in_August_2002.jpg/180px-Satellite_image_of_France_in_August_2002.jpg">
            <a:hlinkClick r:id="rId9"/>
          </p:cNvPr>
          <p:cNvPicPr>
            <a:picLocks noChangeAspect="1" noChangeArrowheads="1"/>
          </p:cNvPicPr>
          <p:nvPr/>
        </p:nvPicPr>
        <p:blipFill>
          <a:blip r:embed="rId10" cstate="print"/>
          <a:srcRect/>
          <a:stretch>
            <a:fillRect/>
          </a:stretch>
        </p:blipFill>
        <p:spPr bwMode="auto">
          <a:xfrm>
            <a:off x="7543800" y="1765300"/>
            <a:ext cx="1392238" cy="1066800"/>
          </a:xfrm>
          <a:prstGeom prst="rect">
            <a:avLst/>
          </a:prstGeom>
          <a:noFill/>
          <a:ln w="9525">
            <a:noFill/>
            <a:miter lim="800000"/>
            <a:headEnd/>
            <a:tailEnd/>
          </a:ln>
        </p:spPr>
      </p:pic>
      <p:sp>
        <p:nvSpPr>
          <p:cNvPr id="16" name="Rectangle 15"/>
          <p:cNvSpPr/>
          <p:nvPr/>
        </p:nvSpPr>
        <p:spPr>
          <a:xfrm>
            <a:off x="7543800" y="1563688"/>
            <a:ext cx="1371600" cy="215900"/>
          </a:xfrm>
          <a:prstGeom prst="rect">
            <a:avLst/>
          </a:prstGeom>
        </p:spPr>
        <p:txBody>
          <a:bodyPr>
            <a:spAutoFit/>
          </a:bodyPr>
          <a:lstStyle/>
          <a:p>
            <a:pPr algn="ctr" eaLnBrk="0" hangingPunct="0">
              <a:defRPr/>
            </a:pPr>
            <a:r>
              <a:rPr lang="en-US" sz="800" dirty="0">
                <a:cs typeface="+mn-cs"/>
              </a:rPr>
              <a:t>China</a:t>
            </a:r>
          </a:p>
        </p:txBody>
      </p:sp>
      <p:sp>
        <p:nvSpPr>
          <p:cNvPr id="15" name="TextBox 14"/>
          <p:cNvSpPr txBox="1"/>
          <p:nvPr/>
        </p:nvSpPr>
        <p:spPr>
          <a:xfrm>
            <a:off x="7924800" y="76200"/>
            <a:ext cx="692818" cy="369332"/>
          </a:xfrm>
          <a:prstGeom prst="rect">
            <a:avLst/>
          </a:prstGeom>
          <a:noFill/>
        </p:spPr>
        <p:txBody>
          <a:bodyPr wrap="none" rtlCol="0">
            <a:spAutoFit/>
          </a:bodyPr>
          <a:lstStyle/>
          <a:p>
            <a:r>
              <a:rPr lang="en-US" dirty="0"/>
              <a:t>NWS</a:t>
            </a:r>
          </a:p>
        </p:txBody>
      </p:sp>
      <p:pic>
        <p:nvPicPr>
          <p:cNvPr id="2052" name="Picture 4" descr="http://t1.gstatic.com/images?q=tbn:ANd9GcSemtRSIbAEjFLnCgUvh8eua_u6dRP-VVBgPDwWp9lsm3Cf5GcOOQ"/>
          <p:cNvPicPr>
            <a:picLocks noChangeAspect="1" noChangeArrowheads="1"/>
          </p:cNvPicPr>
          <p:nvPr/>
        </p:nvPicPr>
        <p:blipFill>
          <a:blip r:embed="rId11" cstate="print"/>
          <a:srcRect/>
          <a:stretch>
            <a:fillRect/>
          </a:stretch>
        </p:blipFill>
        <p:spPr bwMode="auto">
          <a:xfrm>
            <a:off x="3581400" y="4191000"/>
            <a:ext cx="2619375" cy="1743076"/>
          </a:xfrm>
          <a:prstGeom prst="rect">
            <a:avLst/>
          </a:prstGeom>
          <a:noFill/>
        </p:spPr>
      </p:pic>
      <p:pic>
        <p:nvPicPr>
          <p:cNvPr id="2054" name="Picture 6" descr="http://t1.gstatic.com/images?q=tbn:ANd9GcQw6U0jUmw-l6VvVhMx-df2EytdsKuWfyG-2Ykvpfv8t47qgw9A"/>
          <p:cNvPicPr>
            <a:picLocks noChangeAspect="1" noChangeArrowheads="1"/>
          </p:cNvPicPr>
          <p:nvPr/>
        </p:nvPicPr>
        <p:blipFill>
          <a:blip r:embed="rId12" cstate="print"/>
          <a:srcRect/>
          <a:stretch>
            <a:fillRect/>
          </a:stretch>
        </p:blipFill>
        <p:spPr bwMode="auto">
          <a:xfrm>
            <a:off x="609600" y="4114800"/>
            <a:ext cx="2495550" cy="182880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eaLnBrk="1" hangingPunct="1"/>
            <a:r>
              <a:rPr lang="en-US"/>
              <a:t>NPT: Disarmament</a:t>
            </a:r>
          </a:p>
        </p:txBody>
      </p:sp>
      <p:sp>
        <p:nvSpPr>
          <p:cNvPr id="12291" name="Content Placeholder 2"/>
          <p:cNvSpPr>
            <a:spLocks noGrp="1"/>
          </p:cNvSpPr>
          <p:nvPr>
            <p:ph idx="1"/>
          </p:nvPr>
        </p:nvSpPr>
        <p:spPr>
          <a:xfrm>
            <a:off x="762000" y="1295400"/>
            <a:ext cx="7772400" cy="4530725"/>
          </a:xfrm>
        </p:spPr>
        <p:txBody>
          <a:bodyPr/>
          <a:lstStyle/>
          <a:p>
            <a:pPr eaLnBrk="1" hangingPunct="1">
              <a:buClr>
                <a:schemeClr val="accent6"/>
              </a:buClr>
            </a:pPr>
            <a:r>
              <a:rPr lang="en-US" dirty="0"/>
              <a:t>The wording of the NPT's Article VI imposes only a vague obligation of disarmament saying, </a:t>
            </a:r>
          </a:p>
          <a:p>
            <a:pPr lvl="2" eaLnBrk="1" hangingPunct="1">
              <a:buClr>
                <a:schemeClr val="accent6"/>
              </a:buClr>
              <a:buFont typeface="Wingdings" pitchFamily="2" charset="2"/>
              <a:buNone/>
            </a:pPr>
            <a:r>
              <a:rPr lang="en-US" sz="2400" dirty="0"/>
              <a:t>"Each of the Parties to the Treaty undertakes to pursue negotiations </a:t>
            </a:r>
            <a:r>
              <a:rPr lang="en-US" sz="2400" dirty="0">
                <a:solidFill>
                  <a:srgbClr val="FFC000"/>
                </a:solidFill>
                <a:effectLst>
                  <a:outerShdw blurRad="38100" dist="38100" dir="2700000" algn="tl">
                    <a:srgbClr val="000000">
                      <a:alpha val="43137"/>
                    </a:srgbClr>
                  </a:outerShdw>
                </a:effectLst>
              </a:rPr>
              <a:t>in good faith </a:t>
            </a:r>
            <a:r>
              <a:rPr lang="en-US" sz="2400" dirty="0"/>
              <a:t>on </a:t>
            </a:r>
            <a:r>
              <a:rPr lang="en-US" sz="2400" dirty="0">
                <a:solidFill>
                  <a:srgbClr val="00CC00"/>
                </a:solidFill>
                <a:effectLst>
                  <a:outerShdw blurRad="38100" dist="38100" dir="2700000" algn="tl">
                    <a:srgbClr val="000000">
                      <a:alpha val="43137"/>
                    </a:srgbClr>
                  </a:outerShdw>
                </a:effectLst>
              </a:rPr>
              <a:t>effective measures</a:t>
            </a:r>
            <a:r>
              <a:rPr lang="en-US" sz="2400" dirty="0"/>
              <a:t> relating to </a:t>
            </a:r>
            <a:r>
              <a:rPr lang="en-US" sz="2400" dirty="0">
                <a:solidFill>
                  <a:srgbClr val="FF0000"/>
                </a:solidFill>
              </a:rPr>
              <a:t>cessation of the nuclear arms race</a:t>
            </a:r>
            <a:r>
              <a:rPr lang="en-US" sz="2400" dirty="0"/>
              <a:t> at an early date and to </a:t>
            </a:r>
            <a:r>
              <a:rPr lang="en-US" sz="2400" dirty="0">
                <a:solidFill>
                  <a:srgbClr val="0000FF"/>
                </a:solidFill>
              </a:rPr>
              <a:t>nuclear disarmament</a:t>
            </a:r>
            <a:r>
              <a:rPr lang="en-US" sz="2400" dirty="0"/>
              <a:t>, and on a treaty on general and complete disarmament.“</a:t>
            </a:r>
            <a:endParaRPr lang="en-US" sz="2400" baseline="30000" dirty="0"/>
          </a:p>
          <a:p>
            <a:pPr eaLnBrk="1" hangingPunct="1">
              <a:buClr>
                <a:schemeClr val="accent6"/>
              </a:buClr>
            </a:pPr>
            <a:endParaRPr lang="en-US" dirty="0"/>
          </a:p>
        </p:txBody>
      </p:sp>
      <p:pic>
        <p:nvPicPr>
          <p:cNvPr id="73730" name="Picture 2" descr="http://en.cubadebate.cu/files/2011/04/Nuclear-Disarmament-580x453.jpg"/>
          <p:cNvPicPr>
            <a:picLocks noChangeAspect="1" noChangeArrowheads="1"/>
          </p:cNvPicPr>
          <p:nvPr/>
        </p:nvPicPr>
        <p:blipFill>
          <a:blip r:embed="rId2" cstate="print"/>
          <a:srcRect/>
          <a:stretch>
            <a:fillRect/>
          </a:stretch>
        </p:blipFill>
        <p:spPr bwMode="auto">
          <a:xfrm>
            <a:off x="1219200" y="4953000"/>
            <a:ext cx="2286000" cy="1785445"/>
          </a:xfrm>
          <a:prstGeom prst="rect">
            <a:avLst/>
          </a:prstGeom>
          <a:noFill/>
        </p:spPr>
      </p:pic>
      <p:pic>
        <p:nvPicPr>
          <p:cNvPr id="73732" name="Picture 4" descr="http://t0.gstatic.com/images?q=tbn:ANd9GcSgCe9TouD73Uzj9I19x1Q7eBx50usdyOwFkvxrLoM053doB9m69Q"/>
          <p:cNvPicPr>
            <a:picLocks noChangeAspect="1" noChangeArrowheads="1"/>
          </p:cNvPicPr>
          <p:nvPr/>
        </p:nvPicPr>
        <p:blipFill>
          <a:blip r:embed="rId3" cstate="print"/>
          <a:srcRect/>
          <a:stretch>
            <a:fillRect/>
          </a:stretch>
        </p:blipFill>
        <p:spPr bwMode="auto">
          <a:xfrm>
            <a:off x="3962400" y="5105400"/>
            <a:ext cx="1133475" cy="1352550"/>
          </a:xfrm>
          <a:prstGeom prst="rect">
            <a:avLst/>
          </a:prstGeom>
          <a:noFill/>
        </p:spPr>
      </p:pic>
      <p:pic>
        <p:nvPicPr>
          <p:cNvPr id="73734" name="Picture 6" descr="http://t1.gstatic.com/images?q=tbn:ANd9GcRsG2Q4yLR2klIO79XjQyF5q2jhFAkxImyQUtncY6DbeRyJQXO_"/>
          <p:cNvPicPr>
            <a:picLocks noChangeAspect="1" noChangeArrowheads="1"/>
          </p:cNvPicPr>
          <p:nvPr/>
        </p:nvPicPr>
        <p:blipFill>
          <a:blip r:embed="rId4" cstate="print"/>
          <a:srcRect/>
          <a:stretch>
            <a:fillRect/>
          </a:stretch>
        </p:blipFill>
        <p:spPr bwMode="auto">
          <a:xfrm>
            <a:off x="5715000" y="4714875"/>
            <a:ext cx="2143125" cy="2143125"/>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eaLnBrk="1" hangingPunct="1"/>
            <a:r>
              <a:rPr lang="en-US"/>
              <a:t>NPT: Nuclear Energy</a:t>
            </a:r>
          </a:p>
        </p:txBody>
      </p:sp>
      <p:sp>
        <p:nvSpPr>
          <p:cNvPr id="13315" name="Content Placeholder 2"/>
          <p:cNvSpPr>
            <a:spLocks noGrp="1"/>
          </p:cNvSpPr>
          <p:nvPr>
            <p:ph idx="1"/>
          </p:nvPr>
        </p:nvSpPr>
        <p:spPr/>
        <p:txBody>
          <a:bodyPr/>
          <a:lstStyle/>
          <a:p>
            <a:pPr eaLnBrk="1" hangingPunct="1">
              <a:buClr>
                <a:schemeClr val="accent6"/>
              </a:buClr>
            </a:pPr>
            <a:r>
              <a:rPr lang="en-US" sz="2400" dirty="0"/>
              <a:t>All State Parties to the Treaty agree to full exchanges of equipment, materials and scientific and technological information for peaceful uses of nuclear energy. </a:t>
            </a:r>
          </a:p>
        </p:txBody>
      </p:sp>
      <p:pic>
        <p:nvPicPr>
          <p:cNvPr id="72706" name="Picture 2" descr="http://t2.gstatic.com/images?q=tbn:ANd9GcSNc-lXDUB0pt9fcIJ1jyIFNCH41wfX6obC0kA9RribkQV8O0Yc"/>
          <p:cNvPicPr>
            <a:picLocks noChangeAspect="1" noChangeArrowheads="1"/>
          </p:cNvPicPr>
          <p:nvPr/>
        </p:nvPicPr>
        <p:blipFill>
          <a:blip r:embed="rId2" cstate="print"/>
          <a:srcRect/>
          <a:stretch>
            <a:fillRect/>
          </a:stretch>
        </p:blipFill>
        <p:spPr bwMode="auto">
          <a:xfrm>
            <a:off x="533400" y="3541324"/>
            <a:ext cx="3962400" cy="2636799"/>
          </a:xfrm>
          <a:prstGeom prst="rect">
            <a:avLst/>
          </a:prstGeom>
          <a:noFill/>
        </p:spPr>
      </p:pic>
      <p:sp>
        <p:nvSpPr>
          <p:cNvPr id="72708" name="AutoShape 4" descr="data:image/jpeg;base64,/9j/4AAQSkZJRgABAQAAAQABAAD/2wCEAAkGBhMSERQUExMVFRUWGBgZFxcYGBcaFxcXFxcXFxgXFRgYHCYeFxojGhQWHy8gIycpLCwsFh4xNTAqNSYrLCkBCQoKDgwOGg8PGi0kHyQsLCwsLC0sKiwpLCwsLCwsLCwsLCwsLCwsLCksLCksLCwsLCksLCwsLCwsLCwpLCwpLP/AABEIALgBEgMBIgACEQEDEQH/xAAcAAACAgMBAQAAAAAAAAAAAAAEBQMGAAECBwj/xABFEAABAgQDBQUFBQcCBAcAAAABAhEAAyExBBJBBSJRYXEGEzKBkQcUQqGxI1LB0fAVM0NicpLhgvElU6KyFhckc5PS4v/EABoBAAIDAQEAAAAAAAAAAAAAAAIDAAEEBQb/xAAwEQACAgEDAgUEAAUFAAAAAAAAAQIRAxIhMQRBExRRcfAiYYGxBSMyYpEzodHh8f/aAAwDAQACEQMRAD8A8974uRXh082/TxGZFRo9Fca1H0+cEEmgoNKVcag8I0lLuKg6OHtwjtNWc1M1KlOkgk5hbqKj1ofMxBgPG+gzBtbhQp/qHoYJCQ4FS4pTzBq1i/rAIWZa0kOwKeGoWn6oHpCclJxYyFtNEXf92U5fEqWRzzd5R+JrGkzjklmrSinoSSynIsNB5wNNngLlFnurLzUolIqP6YOx6BLkJANHQSRQqPiUQerV/KM8ZOm/T5+xzirClkFZc+BDE8CVVA4UA9YgDZyS7AFZrUPRI/tB9Y3KwIyy38SzVTu5JBJL+lIGzFQyBX71TO38NNHpowHqYbN77/PmwuK22+fNzMBMoVFk5rF94jgPugm6iRBIzKBAWQE3I3UgW1Dqp+uJJkpQCGAYVJAaWOY1W2lTUefUrZaWClulINEk0TzU9CrU8IOMGko/Pnz2qUlyLlTJaQyXUbOxo/4nhHaCkgZiSW8NWAJq5PS8EolhW8NOjIT50KyDXQO3WOQjMNx0p5O6ga1IsPnFVuXZpM6tXYWCfO9fKMQo0snmQznkYOkYNQY7vVKb83Jv5HrBGTilIPEuX8/wh0cbfIpzS4AZWHV/t+D3gyVhgPvHr+mgiVh+Y8vwiYNGmGNRM85tkaRHTRIERKmRGgQwaMgn3UxtOGiFAwEdNBK8JHIkRZCCMaJjJIjRlxKKIwI20d5I2URdEIoxo7yxvLEohFljWSJ8kdCXFUQhEqJm0iRKI2URRYP3JUQACSSwAuSeEWuX7L8WZec5ElnyOSrpQNEvs62QZmLSspJQgEvoFMw+pj2Bo5vVdVLHLTE3dPgU1qkeCHsjiv8Akq+X5xqPdjhhzjIR5+XohnlEfNcvDDgzxpeH3gbHQ2f+VX6/y0Eqjn6f5jpWGSU3eOm+DFe4kVJJSogVQcw8q5W8iITbaTlShdQJhNa1IUpSTXkt/KLTiQnKVVSVIUhfDMAcp5VCg/8AMBCftRISjCymLlKk9E5QQf8AtI8owZ1cX8+bGzC/qQkxQBmhZfKmaEAcEI3iB6/KDPde8nSZQDsAVdUjOt/MhH+kiO9sbPEqRhM5qola+pZZHWrQV2Jl1mTlJYMJaeZG8uvMt6wiEbyaH33f7HSlUNS+diLb6SnMbEJS38xWog05BBgDYyMyioODQBgSEJueqtAnqTap/bKe8+qWEuWCeZUo5R/1ejx3hMFMyjDvlUplTmYZUqANTZyF5QPM2YSW+V+iKjtjRCiUuap0BpaPBuvf+IX+NRq/BzrEknC98ylkiWLl95SmfdP3G1DO/CGqwlau6lpPdpYTDYCh+zUdCaBXKlyI5nYSZiS6ElMoWVQJW1iBdUsNSlejAP0r3+fpC9X4+fsjwu+RnSe6SWSAgvMI+JYbw3IGpqYZLwYy0T05dGdo1g9mzS4IS/E5zfUMBT8oLGzpjEnu0jUMovXRzbyjTB0hE+RamUU1bVixpQ3LCJETgBTLWtyS3pHGLKU5UlZejp3E+TWBcaueUbVsqYUOVBCbshCSR/VMArzZoHxN9i9G24LPmvSgY6VUeQF2+kdSSXDhTfdZvV/pBeC2JRwS/qTzvlhnJ2a1261B9H/GCgm92VNpKkByQ/ipyicyhpDMbPAsAQeUczMG1GpGlNGVgCUiJghJDjzggYV7J84hVh1JJGsEUcpItA8wMYmMk+ccGQeEWirMQjMI17tal42EEQRJNX4RZABUqNd1B5lUrGxKiWUL+5jQlQ093paNCQOESyC5MuOxLgo4eOSiJZDiXLi29luwnvSO9mLKEEkJCRvKYsTWgELOz/ZmbilHu2CUtmUbB+VyY9Y2Ns/uJEuUSDkDOAwPNiTHP6vqNC0we5t6bDrdyWwJsDsxKwgUJalnMz5iNOAAEOHjIW7UxBBYRx23N2zp0oKkMXjIrf7S5xkTQwfEPIsRLU2pB1A/zSIBKUTulLfzAh+V+DRIrEAWJ+scS5558+HH9GPQOJx1IE2nsoqZLkZnBo1QkkG54fLnCPbGLJEqWpmmdysuBdW6dBoFH/VFtmzgoUvo93BcfP8AGKFtyc6pSgKJlpbkUTCkP9IxdVHSr9TZ00tTr0HHb+USmTvBTrUAGAuB8ocYKYnC4NAUAoJDAJqVrJsnmol+h5RXe2mNzTpKLZd4voVKA+ifnDPZM1K3xC3yS0hMoHQIT9osDiogjoDEil40q/8ANtynfhRsr+1VTpmKyEBS9xwHCRlqE3sCtnuW5w2kYPKDLSXnrU5WQXCUk5poIOpcBPRrPAvZhNJ+LmVZ26kZi3PwgdYNRKVLGVDqxBAVMUziUkpoFdPhTqQ5hWPGmtT72/n3e4yeRp6V2+f4WxOnBJmKMqU6ZcsNO3ye9VUkcxUZjxLViwSSpSbjgHswo27+ULMPhky0gS/hGapLqvmL8TqeMaGLUpR7hOb7yzRKTqGoZhGoDDnG2EFH3MspuXsG4vaSZP7w5PMPwYB3IMLMRtadOUAAZSGdKiDVqOLOW8g+sT4LZaEq7xR7yYq8xYfySP4YHKGiQlQYwfhSnzsD4kY8birAoTLLpAzG6tVHnWnR2hxInObl+f5wOrBg0zet+oUKxwMIsVSsdCkfnBxhp2oGU9W9jGbKAqKEXaj+l47lzE6inDh04QMlXEV60jpqUhiihTk/UNRistNDYx2cS5eAsoa8SIRQViaUVqDZZqGGto5x0pusbIADC/WNTSaB4pLcKwFUpQLjWJxJoVcImUEtc2tHUmYnLW0FYIAau8dYeXBGVFav5RkoiLKOSrlHPftpB+G2NPWgzESlGWAS7MCBdnv5RBMwCyjMJast8zFm9IDVHiwtMvQxSxlDRGQNIKlbMnFDiUti1W5trzgmZ2XnoZ0O9spCj0prFa4La0Xom+wr7uI1YZyALmLTh+w2IIBUEJGoKqgdAGfziz7L7MSZILgTHYupIoR93hWM+Tq8cFs7Hw6acuVRvsfsX3aQxCgtRdYJBD23W0ZofRylYMdRxJyc5OTOvCKjFJEc2cEivFvWE+0Ak1zg/WDtrzQJZik4uaoEnSGYo2LyOhsUSfvxkVk4mMh2kRZSBLTwDxKlMCobUtxeivTRoPkpGjx24ys5clRD3YS50Nx+I/KKdthDYoSyaKXLbgUrmFZH9yov4lxSe0OHA2hKrrJIHD7RmjH1i+mPuaekl9T9hd2qkFWNKdVd2P7gB+MO9p7RCMCyQfClDsAAWYgcTQ284WdpVf8AEaVKVSQ1nO6fKJO1CxlTJDOJi6CySZqkBI1YBJv96MjnpeVru2v9zUo6ljX5OJTow8iSlIK5igptConMAvklOVxwVFy2dg0S0ZRvk1Wp6rUfEpR5/wCIR4FUsTp06YoBKFqkyU3NAAciU1UogJtb0hsiROnAZ3ky+Qacvqf4T8A55iNeBKO/PZey/wCTNmbe3Hr7/wDQJtFaFTBKQvKofvFuBlSfhB1mG3IVOkNcJg0IDJcJaiRYcxEkrABEsplpASxYc+J1JfUuYlRgBdO4dWqk8XT+THnGmMadvkzylapEapQFfX8+scKCUvVvwiUSJgvkvxPlRq+sal4M3JJ525W/OGX6C/cjSoGwV6GJEoeC0SEm4iYYPhWCTrkp78AAlRvuoMOGjnumi7BBcsbrBqER0rBPaJZKAWjusSGS0bSmLKIWjZEECU8YmVVohCPDSFKIShJUo2Acnyh7srsbipi8q0mWgeJSvoADUxdeyOxBIkgqRlmKqt2JvQUsG05mHscjN17TcYL8nUw9EqTm/wAEeHw6UJCEhkpDAcAIybJCklNvw6RJGlKAvHKtnSFa8DlJKlOG6QB78QyRQCxF/OJ9tbSAoD1hdgJqVlQVZnfgY0Q4tiZeiHEjHOQCaEwyKAA8U6bjglZANAbw1VtJ0+JgBrrFTh6Fxl6nczaxS6aXvygX9vlPxUELJA76YreygB+cKseohRSC7QagnsA5Nblim7cTNFTCbH4lLFoAlskXgPEz4ZGNcASlZ0ZwjcLzMjIIAVJSCkBnY0DE0aMkYQvwb8fXhDXD7OAJ3s3FqdLvVr14QR7mgWJT1Dgx0ou+TnvbgARLIuD9YrHajCD3zBrpWYlJ8lgj6xeUyRxeKf7QRkXhF8JjmlaKQYV1T/l391+xnTL+Z/n9Fb28j/idG/eSXe1kn0oI4pOxiSDSZiqH+VJFfmYh7RYgDaE9b0RNV6pDAjoUxvBr7pZPxSpSv/lm7rD+8/2xyZz+tr+6zqQj9C9qLd2TwQXMnYgJqqatiaEJFGHUlT/0iLSZJ4RHsDYpkYeXL1SN48VGqj6n5CD+5MdrBHRBI4+aWubYCnDkMBWJ0yYICeUdCHCgcYbhHRkHWsEiX+hG+74H1irLBDheTR3KSRBDNdxGFPQxdkowJe4jk4J7VjtI5tGZyIrfsXsDnCkaR0lBEFJxitWI4GNqUhQtlPIuIlvuVt2BFSQbxCvCtBKqRy/OCQLozZ2zTNXlzBIZyTYD84tWCk4LDKzjPMVpuu3EigDvrC/s5KBKwzlgfrB2Lkx5/wDiHWZI5XjWyO50PS43jWR7sJxftBko/hTT5IH1VCRXtpwqVlK5c2XzUlLeRSowp2ui9rR572gRXSMOOTlybZxSPctle0PDT/CoVFK/I84H2h2rdwDHzwiWUrC0EpIL04tHqyNlgJG+p2DuXqweNMVuJYfP2qVk1gUbWI84Cm7OUPigRaCkEmgFzD1KhTiOMPjd4PDnGbTHdbrAfOKNN25Kl1XMCeoV+UH7Ox8vEB5czOHY5XABYUqOBEU5KXDLprkdbMUpSzlLFr8oJ27OsAAwrm1NKgwNh8EAfEX5QNjcARZRPIwS5sDtQP7zEM6cI4EhRiGZKUKGGJgOJyZsZHPupjIsEdydkHKlzlHQc63YCkdL2SUkAKofiuAWJqxewiPZ+co8YBp/DDmpsVKLOxrca0hpMlqTlzELAoBlSG0zfE4aHrNOjM8UbAsPh0KAeYKlrWNaEmj0NIo/tdwXdy8OSpyStuAYI18x6R6L+zqukZCa5kFieRIA3ano9Io3td2agYaSuWkJaYoLqSapcEuXJcGpqXhOfJKUGmOwwjGaaPM5G+pKlFyVKUt9WAUX619YsvZLZRnT8MksTOmmcrgJcjMz8HUFj0ipYaYxJ5MfOPT/AGZ9np5R7x+7zJCJK1EqaWCcwTLBDgqFyoeGgLmMOJNzN2VpQL2vZqhZvIxiZEzVD+n1iI4LEsxxM1Re6UyQG0dOQKHktUTSZRCwmZMmJ3Syi4BNKfaIIBABOr+RjseO+6OR4K7M5VJ/lI+ca9zPCDzhJyQ6FonX3VAJJ4DNLoOuWO8NjM7UKDYpXRQLOxAPKhsdHi1nRXgMXpwh/Tx37vz9Yfok8W9THXuaTcCL8YngiCXhCSziOzsVWhEWBOHSOEd05QLzvsEsC7lbOx1co0NlK4fOLGSI4URFrPIrwYiEbIMaVsY8Yclo4KhwgllkC8URIdntciORgeY9YazpKTpA3ug4mGKYpwoL7OyMq1c08eYg7Go5wNsiSApRD+H8RE+LPSPN/wARd53+D0HQKsK/JV9rppePO+0QrHou1LR592iF4Rh5H5OCvJMeuoW6aDhHj8e04HbUqZJlsGJQkkhqnKI2mZC6bMeJMDKzKYhxV/Qw0wwll8z+TCDsfJRKlpyUMxL0uHsXN4uXDRFyeO9sMMlQdIukl/NI9WLPyh57GZCFy8SVHwqQw5mX/wDmFO1MGrLMC1qVVWVzZNDlA4RnsrxC0JxISxGaW4N/Cux/xGXpt9huY9Cm7qiIhXiq2jDLesaEp7COqYTYZrNEc5iGaDZUpPhJDmw19IExMjKq8VaLpgvdRuO8ojIGyUc4ZaJCVEaB2LktQPWoYlnLdIdYDastYYEZah3DBufDh6QgkYmWQkVmkFggBIS5LuWexIAGjW4dbL2YSyy6VAragWliXsVFiKsaGpiRvsA67lplTlEkEFtC1Tza4Bik+2NQODlt/wAwemRcWBMxQUETPEokIWkkJIYkpZ91QGlXqXLFqZ7U57yZad18xJqSaBQIflT5RWVvQy8Va0eXyQ0tZ1JAHzMfRWycF3GGky0XRLSnKS+ZQR13auaaaR89YUv3aWfNMsLmoAEe/SZq5jrUhCiHAdblKeAGVnLAkvwGkK6fuOz8IbyWSwNSamlq634sOkTTEpUCKg6NQuKhQ4MYSzsRMT4ZR0fKUtTiyeFOkSyjMKipbiwBFQBzYm/GlhaNe5k2GeGkAhlhJU9TlF9COtx+YMDYrZbLMxCjmyhIzOQ4UVJc3Ac6UFKUjvMzK1/A3H4+UTlcXVlWkD4XEj48wVYggUI0CqP+IraGSEgwrny1PmSa8DUKaz8Dz+sSyp4Ica/qsWrI6GQRG8kL++jO/i9yrQw7uNdxAPfRnfRNyWg33eN9xAPeRrvDF7k2DTJ5RwZA4QL3hjXemL3K2GOElgPEGLWI7wp3H4wJjVx53qp6s0n82O508dOJCXaREUPb6bxd8eq8U3bWsXie5eRbFQePQOyeFXNkJKdAR/abdWaPP1mpj0P2X7R3J0l7ELHRQyq+aU+sdLGlKVGCcnGNjdCyjxP8xBQxjt+MMp8oKBBF9WrCqbswgEA1ah5n8odLE0KjlTKttqUSFn+r8GeFXs3SysT1lnyPeRNPn4hSSSUkZSKhuFso6RD7MW76fnUQlOUK8OR3mEFajVIopiKVY6Ry+k2kb8/Bf5AeC5K8lxT1+kTfs8XT6flHBTyPl/mOnd7GP7iiTiGxCmlkCtTzCTxp/mOp63Lx2uUv3pmAS3UkZeAtbjG5+HPW/EcIuMWDKaBu9jIzuTGRekHUK1bSRJSTIAKmNdSbvrQDiRWJOzm32QiWsuSo73AXqXP6MJZsxCAc4BLFmJBUWcjibgvTS1YsPZrIpObKVKLbgFEBmALsHbiXrwhMeeQpOlwPcTMTNSUpSVCjKsARUFKtFAgEEOxEeZdupE7NkxA3ioqRMAGVSACCxGocEggHej03CTlqQHStFPuufLK6R8/KKl7V5YGHk8e8IHmljWJmVwbBwyqaR5v2Vwom43CyrpM1D9Acyvkkx74ZBBbOopYbpCXLcSAGDXYaR417LMOk44zFEBMmXMW5LAEsgFzaizHqywuaokJIRQDOSkKIrmysVNoAoCzsaNWFfTYeeX1UOEkJFx9B0SInkbQw4oqdJS2hmIBHK9ICwGzlFSTRLcFqV6AgAekVPt5sIYeYwUVFUvvC4HiXNCGpoxMHlyOCVAYYRyNpl9G08IbYnDv/AO9L/wDtBEvDpIdJSpOhBBHkRHz9jNkCp+ohhhsHjZUpKJM2bLD5mQuakb1bJDOzVha6muRvlr4Z7bMlAcI47oCPHpRx3dr76bNmpSqWplKmKokqWWzCh3RWLpsD2hYLuZMta5iVoloSp5SyHQgZmKXcbprDoZ1ITkwuHay25BGd2OAhXh+12AmeHGyP9Ssn/eBDOVNlr/dzpa/6FpVw+6eYhqkn3ENtco6yDgI0UCOFyyNYll4VRgial6HGTpGd10iVWDVEZw6om5Vo13XONdzzEZ3So6kyVEwM56IuT7BwipyUUuTpamAELsVMNbQ1myzxhdiZdP8Ab8o8xqt2z0SVKiv41Zr+tYqm1wWMXHGIv+tYq+1JVDGjGxc0UbE0UYe9hNp91jZb0TM+zP8Ar8P/AFBMKtoy2VAqFkFwWIt1joxdUzBJXaPoPKP0I0lnFoC2DivecPKnD40h+ShRQ/uBg5UopIoovwDt1joJ9znP0o8nxu0MiQFS5oKipgwYkFTgKdi34R17JZiveMWaAEIdJdzVbMLUNzz5wbtMIWCEqSoZ1kVc+JRtcWgH2bgmbjGIBAlMCKqLzGANwp9R5giOP03+odbqf6D0HIqQ5lpKpdzLF00/hcRQblANOBKlYoTA6CDUjzFCDqCDcRHh8W7JUClbVBatASUVIUlzoaaxHitnpWSoEoWQ2dFFNwOihyLx1NK5RzvEfDBJxWMSk5gwyggDiFi5PMaQXOmMfIl+HX0hJi9oqlrPfAXH2qfAGtnBLy3DVqH1EOFzHZtWPlU/lFxlyDNGAco3EHfy/vp/uH5xkHqE19jyJeQpOVTnmKrNHcjS/wCQh5svFmSkZZwckPegBctypA2Hl1DItwanH/eH+G2dLKSGrdwNGqSQ7DlqekcPx9J3vB1E2zO0pC2XOAQOL1sws9LRXfaBtFWKEvfSpKQo5RcKLBnYPS3Q3g/FYNiSBRJYEMQ9aqY1FDpw4wHjdlpUmYFzAhIS5sCL5Sp68aD7sF5hyVFeWUXYj9nmXvphUpKSEApzEAZgoMaliRpetY9MkbaXmUsKStKaO9HL2HkOVY897O7HT3q1gtKysCXJVVNQ/H6nkYs2GwpohBqWOo8JN9EszVNwYJ53HZFeXUt2djt/is5CUlKmsWpbSlevOFO0e08/E55k4ksgJdgwCVZk62zM/WLR+zlS86i7E3dIsA7vo/WI5W2yjwqrZt1gzHwmwfKSeLcRAPPq7Bx6fTxsef4Htey0lUpEzKU7qjurY1Cm+Exef/PudLnFKcNKMgSwiWhK/AoOyszVDUy0okMbuSnt9NBymvkzgeVHgnBdsZkwgMmxdRAIFTUNejevOFyd8xDWP7gGJ9s65ssd5KCQpC3yKHxS1oqDUjMQdOsUeb2hcvkSG4nSl+celr7TIVuGWFZnAUUg1uP8+UJMXt6S5eWkseCS/HTh8oqD08RCljvllG/8QJQshctCgTozgNal6t84hwu2EqmP3MsBJfXSt/1rHp2ysfhlqP2STb4EUq5clNPXjDSbIwpdIkoA45E1PE+vzgn1Djs0yl017plJ2n7WZ+JynJLlhFSEE7y3oresOXWG2C9t6xKWiZJKllskxCgDfeBDcLEQcrDYW3cSy7DwpbqacoyXhcIo5fdZTXdk0AqSaUvBrqnyA+jjVbHE/wBvR7uaBhcs3MnunOZJQfF3lt6htQ5hwLwD27LdlYRFVBiFKoh94NqpmY0HI2hjK7PYMgq7iWDRjlapNK9AT5RLL7G4MqrJRTlpXgeH4xXm69QfIrskLR7ZlsP/AEyGKlE7ynCSdwJ40yvxctBA9rKyJhTJQkFIyk5r2pvXJPyg2b2OwYAJlp9SPEDfyPzPGOcd2cwjAlL5A9FEB2cMP1pC5dQpbNsdHpdO6SApHtaSGE1L0HgCgXerupiG+sV3ZXtJny5iu9V3qC9FpJy1oxSQdWYvDodkcJMIJBSTUhKzpUgP5R2eyODSApRUEg/eNS5Gg5eTRV40FomxTtb2hFUxQllORwRuqFGSSKni4hfO7cuC6JdrlKmfT4ujw8n9lMGonKVhTVYivIUgGb7OcOtIKFzWKrnI+9QAsGD3bnBxcWgJRkhLjdrImJ8EsVG8kV6VJvC5CHBNKcm1i84f2eS0oFVqFyd1iORausbmez2QlmnLIJbSqvibdrQEesGsqXcF4m+wg2R2oxOGTklYhSJblWVIGUEsKuKW82gid7Q8aoUnhXF0Si1WqCnUQ1Hs9w5UPt1kEBwQGDjdHPQ+cRY72bSJaCRMmMx4OdWIF3PyEF433/Yt4P7f0aHZ+XkSpSXKkJOlGykMTxBhF2L2wjCYqbmWU5sgdnBAKnSRzcWItFuxmKScJJU1lpSWINADdPiFCCxDx5zgtnJmz5mYqSzEEcSbFx1aF4ZNWw80FKkek4vt/hipKFpJST4gC4pdLBwRxHrEuG7dYcKyGYVIoELynMXehF1AN4mBqHGprOE7OSlLlBSl1JBoDRLkimtrcYNxHYlJmJQAoKAzFgCQ4YA8DV24EU4vXUuxT6VUWhU6XMCiCFAnqGZVPQgfKFW0MLMlpfDuxBBks6alyU6oLAWo+lYDldm5iP3c2ckuSQU7qiNVbwJvfnwuuxmOmSylJJBSGKSog7tXAFFDof8AFvqVwUumfIr95ep7wE6d3MpypSMiX3+cbSyRxyo/KMgPEZfh/cHl7QCWSl2FwA2uvlreDJO1lrJKgopZibEdBzH4R3InrsQkty+dDWCUbSLeBI55TbhoC/GHvoXQtdWiWVmUl0ipLggeE8bhz8L/AJNAE+UGIJFTvE2OqrEuRQVH1hkhExaSCUWDJLspzVxVqCzaxuX2YkqS80rCk+JSfCBSjHTTSEQ6WbtjpdRFUgDA4oHcQMxFXcPXS9A1Hpq8HYLaxCw6UgBt0FnaoGpd/rAu0tjolJKApQZzlQEqUSefhbWpHrAuFwkgkJ7+a5fxSspAq9lEEsOMB5aUuAvMRRZE7XTmLLFzmUWypSdNSS7sBc8YGx23JBDfCAC9XLCyeDO5f5mAp+x05MsqcSGNDLYg6AHOAAXMRqwi8oHdpKiGcklhYBtHp6QUemyRe6ZHnhJbM2vtDhilO4kAUoSCRSnK9WPlWGOE2lhZyEolTUy5hoXQtQDV5M9KuYGXsaerIVCTlZkpUKaVqAGNS3KDJezMSDl7rDM4JypDgMRWzRtx4E1czJPM0/oGuB7MZnzYsZiAayylOU3yqq58hbm8MFdkJBbJOlTABlILij0FFWrxhZJwZXQy5JGmb8mI19OkSr2fLFMkpNqBmrQ3RZrPxgngxRVoFZssnTO8b2XMpCghaS5dk5ENTUFZPOx8oQrwcxIdSgHvvCxOov8ALjwhioolKKcklRpvJSTQVYJp0tBuFwS1+GVezKUCwUz1NLWhEenxSZolnyRW4kw6ATl71Bc7oBVWg/lZ+tLwSnAKZWXLmZr0vUuzHyd4cbQw/uyAtcsJJsSrXXUn/eIsDOCqhKUszXNLupgXivLY9Wmy/MZNOqhdtDaaZaWUoKKaKq2nPo3QQvm9qFiWlQcbzUqTla7aVFNT0iyqlB3UiQXaplgPWwzBxzaJwmTVJlSSQHymWkDXQ/rlCH0+KMqbHLqMso2kULEdpJ04hKUlFWHM0FSqzOBBsyayAkrUpTutmDuPvE8Tw1h9itpywopRLloa5GWh1YC5tAJ2rMIPdJ5Eh6sdBpVoVULpDNU6uQtw8xSZUw93vjK1CyQ5cBYuajlu84Ow2GzOuYVAIoEgFWZQy1AAZMsZzuhzutxIY7MxCwQJqSoKrVmoCfMi/nWMxmOBDqTMd7pWmpNE2UwNANdYvSmVqYjmbNWQbnONxJScwQHOY0ASSxrwJa8DnZk9lZksBxBpfKyedK9ONbPs2YkHOtBo9lKJch956aAWag5sTituyCWTLIzAlSsyw7USkIdlWHC0DqrgLTYnwM0yZZ7w7pYE5lVYEsA1KsDW8MMIZOUFaFeAgVUCrpwdz+WsRYzGh0ITlKqlSQQUpBuFEWUEsG1I4wMJ3vCnQCAngwBcuLngCr1OsROUyNRiN8Ji5ZbvEB0tUFr1CRofCHMK9r7YBCwkMkFTNV24cqi1BmEJdpbbl0QkkqD51nw7zMBxUxN7MIl3JqFCUSkVYmhW1/6T8uPOowlZJTjQ42iUr2fKWGDzVFruUywB9Ip3ZWaETJxIO8a7oUMqSCXBDMMxsXHSHKsIoYdKSp0Z1KSkEu6sznUO4Nh9Yr+Dmq8GVQIW78QSCUkpS77z1LUiQ22QMl6l6GKQpKe7Gc1IzUUkiuVBaoJZyXZIbWAp2OmGcoS0J8ZQd9icpyF+Fn10rSBNlYpalDMnLldySnNYqIKSXAvX8Wh7hJRkoKpiN0uokGWrKedeJZvVrw7RHeTYGp7JIhOLWM7pJLm4JGUkhydRcVbw+cVPayUzZqApzQhgRQlSqlrGg/Ri74zDBEqaJaiFpQxAJDqVUGozKJqqhuRFWmykH7UgBKUgOGLK+J2YF1EgVqH5E51adjnTVCJwKd9al0/gY3DHNLNRJksajx2PlGQy38oVpQykYJaKZjKbkkOeBzFyKX0iSXgs4zLSklQdTqSySHIYijEtzaNbN2+Qk96AnvASFkEgMa0zOGNH16PAW38as5BKSpSVCsxCSxZNSmgJYAuNOJjbk6hvgx48NPca7Fx6HKchJol95sz1FRRmFGFj0gvaeNVnKQlCkgMkJs7gBRcVL/URWOz+00odalALOchgdEuVM7HxUtUQ12JjETpqkhTFKFTFFSQWKEkM9QxzXIFTAQug58h+NwUiWnIoEqLMkHKpJpcMokO1mFa8+pGzU7xyJvQFSn1dwGrQ6wIrbcwB/EocECgdyo0oLNS3WGOxcb3wfeQGLrUlwVks7uAzEm2jARpTcUZ2tRJN2USlsoBceEEEMP5lEEH1js7MJABCyNCGAvVmsaM5gnvpaVZTOJLly6U2JoxqKuYBm9qpUspAUZiy5KEAl2OUuo0FwzODFvJJ72RQXFBuD2eE/wALOx3cyjVq7rGg/KIJ3Z5ZJXVLWDJUwPDMnMb3eCdmpXPQlR74AgAAPlGUmgLAqNQ5enGJMRgSzKUpnqHNRa5arfqkC5OQSSiL0YNYVlOIQfDTKKOAdFUcg6aERKvZwIJMwJAGiA56k6af7wWdmJKQcpUUqJqSk5iGd3qCGADNWEOMw8uW+YKKwSCyyySS4Zn0oadDCtO43VsL1bNnqUZktSApmAaperJUQ3qbxLhZOPRMRlIzJCiATukVJCm5k00h1szZ/ey0zkyFFBqFCYVZaMXIUVJNS4IF4BxG2UpUEYdTqUd5lrUlBS7kqBclikZRWhi3CMVdkU5SdULdqbH2li96cEgfdCw9zTKK15UoY1LXtGURLlGYhKUjxpS6hYMQwbh0vFr2dtBWUVCglJUopKglLDMfC4F3ajEQwXtJKwggFac2UZC5zGjELDHTi8XCEWrBnKSdFFnz8UXUuTnUzO6wHIYlTVY3o1oVJwWLWACkpr8IJJoekekTMciYSZcsHKGAKxmKgTQpoUm1bPxgKdlCStSmCAl0ZjdXwlTZSU2flBeHDmivEnxZTMF2VnzCCSW1o1aswJvDYdkp4UkIOVLAKpYByQCBVTnxaOfIuT2hSFkDeCeJ1fTVQpduPKGSe1+UJDpKrlrPQpAJa+9pwEZckoXUUaoRnVtmS8EtMvxFJJZNHIQl6OahRJqXYOBrCRWzpoBCyHFgHBSbJKUk0o59TFi/ay1hTy3WBRsrAJqXIUwA/WkVzF7ZmBYzhJoA1CUgO71AFNHYsdIz1uOvYSzMPi1utCHTqEqfoANSw+fnHKZ2LCkgCYVlRdw5BsyQTTi73s0OsFtzvVMUsliwzAOxcuTUOTB+Hx8sJOcpZnyO2YvUKNRXq3pGlYFLhCHmceWVbEbExKwD3S2IqulwSSAp46R2HxNinmAVEFTCxINjxbjeLTM7RSwAETEpoCBQgn7rrDlhR2FfnF/4umJCiBLYtaYlymlGIezjnBPHQCm2VqZ2GxKcxORlcyL6ihpU2ieV2GxALpys1WUS4YuAGd+tA8WY7aK1pcoQ7OVKBALm5SA9PTraPGdpkILS9/UrDEC3U3P42ERxiluUpSb2EqdoKRLSkne7uynB3c+rMSB6+sVkFRU7hit3B0LA5gSKAIJ684a7WWoywxC8stWXQlJLHMbnU01B5wBsOU82UFMlyokcypga0qCB6HSuSHNmqXFFn2TgAgTjnzTVshDuEAWUom71ZhXdhmZU8SwGOZbAkC2+NHStrF71pEeFcALV4UKGZt0hIo6mIoSw43Y8OpMsCXnl4gLGZ0ywkkpLhWckMWap/pcPqUJq7oGUHRPtbC0QlK8xTvlgcxVmDGrq8KlVLVzDSK/tPZiQlRZLkkCtTmLgsk2N3FNSGhttnEAKKFCWtRKVhXiO6CCUBIHxILi3VoWzUAkq3ynMQkgDMkEJBLNUEaDpWFSkr2GJOipL2kASN6lPi0jIs5w2F1mLfWhHyylvU9TG4vUvQqmU7Z+NWlJvegIL+GrEUA/E0gxeLM5QfMQQWVWivK2qfOMjI0SirM6k6CZexwlsuYqOjJIL8DlLDW8G4fZi0gkk1DFvn5RkZGzE9jLk5N+84hLBC1h2FbMmuUvpQcoYSNtYpmpzIQgNfwsBlNb3jIyHQ3VsXJ1sB4rak5RYz1FrEig+X1hWnBKzE582a5KvMAAANUD0jIyHLHHJBNi9bhJpBuHmzpNRPUlJdgFqOtaAmh58Id4XauK/5iVsHGetGuk9DfnGoyFJaHpG/wBSsnPauaEEBCCoPlIKgATxoXD1vFGxMjHqVnIzl3cLb0BI1q8bjIZPFGQqOSSJE4nGZVB1o+FkZU5hrmUivL1jnZf2ZJmpXwqE5Rq7Vzf5vGoyM2TCr5NEMroaydosSUkoSEnMGd82qlaCpoOQhrsvFzZj5EIWAfDkYM2nJw76eZjIyAjz7Byf0+44wi1JUtcyXLBVzJW6hlLuku44mK32i2dNnqZMzIljllpQolgNd4A0e1I3GRp0KS3M+prgG2R2TmAgiYMzWLhr1ABPWMxM0pVloojdUnKogkGpSAxBdzXQWNBGRkYOoxxi00bsE3JNMLkbPMzxpzLW5zFRBYEkjgBq3KOjsiYaS0LJU12AYWOYil6dYyMjVjpx4M2RtPke7P7EqQN/upb3YpzGlyQS5iA9jZqjmzMjQvUjkgObtprGRkF4sopJdwNCe7NTeySJSyJ0wJAuAUrNbAC8do7MSENcqanECwLkO/IWjIyCUm6TKarcKR2cw0tBUpS1UP2ZKQQeIKWfhVoWrwkgB00IZqa8z6hucZGQnNFaGx2KT1oV4khRW7EAMkvUbpIBBoXca/DRoj2Lh0pnZihRkswUwUCaDLYsaCl97zjUZHJ1OLtHR0qSpjrae30n7MhRDEKN7KU7qaprR/uvEWzsLKK0olJyndV3ilZWfLuFBUXS4DuQXUKsa5GRnbo0JWQbUxhRPmKnIUmYoKSoEA0SyQum6gsLAqAA6Rx+1Ji1hKJa2zEhWVRBBYMWsHAAe7aRkZBpKkxcpPdBQxEzWXX9cS/rGRkZAWHR/9k="/>
          <p:cNvSpPr>
            <a:spLocks noChangeAspect="1" noChangeArrowheads="1"/>
          </p:cNvSpPr>
          <p:nvPr/>
        </p:nvSpPr>
        <p:spPr bwMode="auto">
          <a:xfrm>
            <a:off x="63500" y="-717550"/>
            <a:ext cx="2200275" cy="1476375"/>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2710" name="AutoShape 6" descr="data:image/jpeg;base64,/9j/4AAQSkZJRgABAQAAAQABAAD/2wCEAAkGBhMSERQUExMVFRUWGBgZFxcYGBcaFxcXFxcXFxgXFRgYHCYeFxojGhQWHy8gIycpLCwsFh4xNTAqNSYrLCkBCQoKDgwOGg8PGi0kHyQsLCwsLC0sKiwpLCwsLCwsLCwsLCwsLCwsLCksLCksLCwsLCksLCwsLCwsLCwpLCwpLP/AABEIALgBEgMBIgACEQEDEQH/xAAcAAACAgMBAQAAAAAAAAAAAAAEBQMGAAECBwj/xABFEAABAgQDBQUFBQcCBAcAAAABAhEAAyExBBJBBSJRYXEGEzKBkQcUQqGxI1LB0fAVM0NicpLhgvElU6KyFhckc5PS4v/EABoBAAIDAQEAAAAAAAAAAAAAAAIDAAEEBQb/xAAwEQACAgEDAgUEAAUFAAAAAAAAAQIRAxIhMQRBExRRcfAiYYGxBSMyYpEzodHh8f/aAAwDAQACEQMRAD8A8974uRXh082/TxGZFRo9Fca1H0+cEEmgoNKVcag8I0lLuKg6OHtwjtNWc1M1KlOkgk5hbqKj1ofMxBgPG+gzBtbhQp/qHoYJCQ4FS4pTzBq1i/rAIWZa0kOwKeGoWn6oHpCclJxYyFtNEXf92U5fEqWRzzd5R+JrGkzjklmrSinoSSynIsNB5wNNngLlFnurLzUolIqP6YOx6BLkJANHQSRQqPiUQerV/KM8ZOm/T5+xzirClkFZc+BDE8CVVA4UA9YgDZyS7AFZrUPRI/tB9Y3KwIyy38SzVTu5JBJL+lIGzFQyBX71TO38NNHpowHqYbN77/PmwuK22+fNzMBMoVFk5rF94jgPugm6iRBIzKBAWQE3I3UgW1Dqp+uJJkpQCGAYVJAaWOY1W2lTUefUrZaWClulINEk0TzU9CrU8IOMGko/Pnz2qUlyLlTJaQyXUbOxo/4nhHaCkgZiSW8NWAJq5PS8EolhW8NOjIT50KyDXQO3WOQjMNx0p5O6ga1IsPnFVuXZpM6tXYWCfO9fKMQo0snmQznkYOkYNQY7vVKb83Jv5HrBGTilIPEuX8/wh0cbfIpzS4AZWHV/t+D3gyVhgPvHr+mgiVh+Y8vwiYNGmGNRM85tkaRHTRIERKmRGgQwaMgn3UxtOGiFAwEdNBK8JHIkRZCCMaJjJIjRlxKKIwI20d5I2URdEIoxo7yxvLEohFljWSJ8kdCXFUQhEqJm0iRKI2URRYP3JUQACSSwAuSeEWuX7L8WZec5ElnyOSrpQNEvs62QZmLSspJQgEvoFMw+pj2Bo5vVdVLHLTE3dPgU1qkeCHsjiv8Akq+X5xqPdjhhzjIR5+XohnlEfNcvDDgzxpeH3gbHQ2f+VX6/y0Eqjn6f5jpWGSU3eOm+DFe4kVJJSogVQcw8q5W8iITbaTlShdQJhNa1IUpSTXkt/KLTiQnKVVSVIUhfDMAcp5VCg/8AMBCftRISjCymLlKk9E5QQf8AtI8owZ1cX8+bGzC/qQkxQBmhZfKmaEAcEI3iB6/KDPde8nSZQDsAVdUjOt/MhH+kiO9sbPEqRhM5qola+pZZHWrQV2Jl1mTlJYMJaeZG8uvMt6wiEbyaH33f7HSlUNS+diLb6SnMbEJS38xWog05BBgDYyMyioODQBgSEJueqtAnqTap/bKe8+qWEuWCeZUo5R/1ejx3hMFMyjDvlUplTmYZUqANTZyF5QPM2YSW+V+iKjtjRCiUuap0BpaPBuvf+IX+NRq/BzrEknC98ylkiWLl95SmfdP3G1DO/CGqwlau6lpPdpYTDYCh+zUdCaBXKlyI5nYSZiS6ElMoWVQJW1iBdUsNSlejAP0r3+fpC9X4+fsjwu+RnSe6SWSAgvMI+JYbw3IGpqYZLwYy0T05dGdo1g9mzS4IS/E5zfUMBT8oLGzpjEnu0jUMovXRzbyjTB0hE+RamUU1bVixpQ3LCJETgBTLWtyS3pHGLKU5UlZejp3E+TWBcaueUbVsqYUOVBCbshCSR/VMArzZoHxN9i9G24LPmvSgY6VUeQF2+kdSSXDhTfdZvV/pBeC2JRwS/qTzvlhnJ2a1261B9H/GCgm92VNpKkByQ/ipyicyhpDMbPAsAQeUczMG1GpGlNGVgCUiJghJDjzggYV7J84hVh1JJGsEUcpItA8wMYmMk+ccGQeEWirMQjMI17tal42EEQRJNX4RZABUqNd1B5lUrGxKiWUL+5jQlQ093paNCQOESyC5MuOxLgo4eOSiJZDiXLi29luwnvSO9mLKEEkJCRvKYsTWgELOz/ZmbilHu2CUtmUbB+VyY9Y2Ns/uJEuUSDkDOAwPNiTHP6vqNC0we5t6bDrdyWwJsDsxKwgUJalnMz5iNOAAEOHjIW7UxBBYRx23N2zp0oKkMXjIrf7S5xkTQwfEPIsRLU2pB1A/zSIBKUTulLfzAh+V+DRIrEAWJ+scS5558+HH9GPQOJx1IE2nsoqZLkZnBo1QkkG54fLnCPbGLJEqWpmmdysuBdW6dBoFH/VFtmzgoUvo93BcfP8AGKFtyc6pSgKJlpbkUTCkP9IxdVHSr9TZ00tTr0HHb+USmTvBTrUAGAuB8ocYKYnC4NAUAoJDAJqVrJsnmol+h5RXe2mNzTpKLZd4voVKA+ifnDPZM1K3xC3yS0hMoHQIT9osDiogjoDEil40q/8ANtynfhRsr+1VTpmKyEBS9xwHCRlqE3sCtnuW5w2kYPKDLSXnrU5WQXCUk5poIOpcBPRrPAvZhNJ+LmVZ26kZi3PwgdYNRKVLGVDqxBAVMUziUkpoFdPhTqQ5hWPGmtT72/n3e4yeRp6V2+f4WxOnBJmKMqU6ZcsNO3ye9VUkcxUZjxLViwSSpSbjgHswo27+ULMPhky0gS/hGapLqvmL8TqeMaGLUpR7hOb7yzRKTqGoZhGoDDnG2EFH3MspuXsG4vaSZP7w5PMPwYB3IMLMRtadOUAAZSGdKiDVqOLOW8g+sT4LZaEq7xR7yYq8xYfySP4YHKGiQlQYwfhSnzsD4kY8birAoTLLpAzG6tVHnWnR2hxInObl+f5wOrBg0zet+oUKxwMIsVSsdCkfnBxhp2oGU9W9jGbKAqKEXaj+l47lzE6inDh04QMlXEV60jpqUhiihTk/UNRistNDYx2cS5eAsoa8SIRQViaUVqDZZqGGto5x0pusbIADC/WNTSaB4pLcKwFUpQLjWJxJoVcImUEtc2tHUmYnLW0FYIAau8dYeXBGVFav5RkoiLKOSrlHPftpB+G2NPWgzESlGWAS7MCBdnv5RBMwCyjMJast8zFm9IDVHiwtMvQxSxlDRGQNIKlbMnFDiUti1W5trzgmZ2XnoZ0O9spCj0prFa4La0Xom+wr7uI1YZyALmLTh+w2IIBUEJGoKqgdAGfziz7L7MSZILgTHYupIoR93hWM+Tq8cFs7Hw6acuVRvsfsX3aQxCgtRdYJBD23W0ZofRylYMdRxJyc5OTOvCKjFJEc2cEivFvWE+0Ak1zg/WDtrzQJZik4uaoEnSGYo2LyOhsUSfvxkVk4mMh2kRZSBLTwDxKlMCobUtxeivTRoPkpGjx24ys5clRD3YS50Nx+I/KKdthDYoSyaKXLbgUrmFZH9yov4lxSe0OHA2hKrrJIHD7RmjH1i+mPuaekl9T9hd2qkFWNKdVd2P7gB+MO9p7RCMCyQfClDsAAWYgcTQ284WdpVf8AEaVKVSQ1nO6fKJO1CxlTJDOJi6CySZqkBI1YBJv96MjnpeVru2v9zUo6ljX5OJTow8iSlIK5igptConMAvklOVxwVFy2dg0S0ZRvk1Wp6rUfEpR5/wCIR4FUsTp06YoBKFqkyU3NAAciU1UogJtb0hsiROnAZ3ky+Qacvqf4T8A55iNeBKO/PZey/wCTNmbe3Hr7/wDQJtFaFTBKQvKofvFuBlSfhB1mG3IVOkNcJg0IDJcJaiRYcxEkrABEsplpASxYc+J1JfUuYlRgBdO4dWqk8XT+THnGmMadvkzylapEapQFfX8+scKCUvVvwiUSJgvkvxPlRq+sal4M3JJ525W/OGX6C/cjSoGwV6GJEoeC0SEm4iYYPhWCTrkp78AAlRvuoMOGjnumi7BBcsbrBqER0rBPaJZKAWjusSGS0bSmLKIWjZEECU8YmVVohCPDSFKIShJUo2Acnyh7srsbipi8q0mWgeJSvoADUxdeyOxBIkgqRlmKqt2JvQUsG05mHscjN17TcYL8nUw9EqTm/wAEeHw6UJCEhkpDAcAIybJCklNvw6RJGlKAvHKtnSFa8DlJKlOG6QB78QyRQCxF/OJ9tbSAoD1hdgJqVlQVZnfgY0Q4tiZeiHEjHOQCaEwyKAA8U6bjglZANAbw1VtJ0+JgBrrFTh6Fxl6nczaxS6aXvygX9vlPxUELJA76YreygB+cKseohRSC7QagnsA5Nblim7cTNFTCbH4lLFoAlskXgPEz4ZGNcASlZ0ZwjcLzMjIIAVJSCkBnY0DE0aMkYQvwb8fXhDXD7OAJ3s3FqdLvVr14QR7mgWJT1Dgx0ou+TnvbgARLIuD9YrHajCD3zBrpWYlJ8lgj6xeUyRxeKf7QRkXhF8JjmlaKQYV1T/l391+xnTL+Z/n9Fb28j/idG/eSXe1kn0oI4pOxiSDSZiqH+VJFfmYh7RYgDaE9b0RNV6pDAjoUxvBr7pZPxSpSv/lm7rD+8/2xyZz+tr+6zqQj9C9qLd2TwQXMnYgJqqatiaEJFGHUlT/0iLSZJ4RHsDYpkYeXL1SN48VGqj6n5CD+5MdrBHRBI4+aWubYCnDkMBWJ0yYICeUdCHCgcYbhHRkHWsEiX+hG+74H1irLBDheTR3KSRBDNdxGFPQxdkowJe4jk4J7VjtI5tGZyIrfsXsDnCkaR0lBEFJxitWI4GNqUhQtlPIuIlvuVt2BFSQbxCvCtBKqRy/OCQLozZ2zTNXlzBIZyTYD84tWCk4LDKzjPMVpuu3EigDvrC/s5KBKwzlgfrB2Lkx5/wDiHWZI5XjWyO50PS43jWR7sJxftBko/hTT5IH1VCRXtpwqVlK5c2XzUlLeRSowp2ui9rR572gRXSMOOTlybZxSPctle0PDT/CoVFK/I84H2h2rdwDHzwiWUrC0EpIL04tHqyNlgJG+p2DuXqweNMVuJYfP2qVk1gUbWI84Cm7OUPigRaCkEmgFzD1KhTiOMPjd4PDnGbTHdbrAfOKNN25Kl1XMCeoV+UH7Ox8vEB5czOHY5XABYUqOBEU5KXDLprkdbMUpSzlLFr8oJ27OsAAwrm1NKgwNh8EAfEX5QNjcARZRPIwS5sDtQP7zEM6cI4EhRiGZKUKGGJgOJyZsZHPupjIsEdydkHKlzlHQc63YCkdL2SUkAKofiuAWJqxewiPZ+co8YBp/DDmpsVKLOxrca0hpMlqTlzELAoBlSG0zfE4aHrNOjM8UbAsPh0KAeYKlrWNaEmj0NIo/tdwXdy8OSpyStuAYI18x6R6L+zqukZCa5kFieRIA3ano9Io3td2agYaSuWkJaYoLqSapcEuXJcGpqXhOfJKUGmOwwjGaaPM5G+pKlFyVKUt9WAUX619YsvZLZRnT8MksTOmmcrgJcjMz8HUFj0ipYaYxJ5MfOPT/AGZ9np5R7x+7zJCJK1EqaWCcwTLBDgqFyoeGgLmMOJNzN2VpQL2vZqhZvIxiZEzVD+n1iI4LEsxxM1Re6UyQG0dOQKHktUTSZRCwmZMmJ3Syi4BNKfaIIBABOr+RjseO+6OR4K7M5VJ/lI+ca9zPCDzhJyQ6FonX3VAJJ4DNLoOuWO8NjM7UKDYpXRQLOxAPKhsdHi1nRXgMXpwh/Tx37vz9Yfok8W9THXuaTcCL8YngiCXhCSziOzsVWhEWBOHSOEd05QLzvsEsC7lbOx1co0NlK4fOLGSI4URFrPIrwYiEbIMaVsY8Yclo4KhwgllkC8URIdntciORgeY9YazpKTpA3ug4mGKYpwoL7OyMq1c08eYg7Go5wNsiSApRD+H8RE+LPSPN/wARd53+D0HQKsK/JV9rppePO+0QrHou1LR592iF4Rh5H5OCvJMeuoW6aDhHj8e04HbUqZJlsGJQkkhqnKI2mZC6bMeJMDKzKYhxV/Qw0wwll8z+TCDsfJRKlpyUMxL0uHsXN4uXDRFyeO9sMMlQdIukl/NI9WLPyh57GZCFy8SVHwqQw5mX/wDmFO1MGrLMC1qVVWVzZNDlA4RnsrxC0JxISxGaW4N/Cux/xGXpt9huY9Cm7qiIhXiq2jDLesaEp7COqYTYZrNEc5iGaDZUpPhJDmw19IExMjKq8VaLpgvdRuO8ojIGyUc4ZaJCVEaB2LktQPWoYlnLdIdYDastYYEZah3DBufDh6QgkYmWQkVmkFggBIS5LuWexIAGjW4dbL2YSyy6VAragWliXsVFiKsaGpiRvsA67lplTlEkEFtC1Tza4Bik+2NQODlt/wAwemRcWBMxQUETPEokIWkkJIYkpZ91QGlXqXLFqZ7U57yZad18xJqSaBQIflT5RWVvQy8Va0eXyQ0tZ1JAHzMfRWycF3GGky0XRLSnKS+ZQR13auaaaR89YUv3aWfNMsLmoAEe/SZq5jrUhCiHAdblKeAGVnLAkvwGkK6fuOz8IbyWSwNSamlq634sOkTTEpUCKg6NQuKhQ4MYSzsRMT4ZR0fKUtTiyeFOkSyjMKipbiwBFQBzYm/GlhaNe5k2GeGkAhlhJU9TlF9COtx+YMDYrZbLMxCjmyhIzOQ4UVJc3Ac6UFKUjvMzK1/A3H4+UTlcXVlWkD4XEj48wVYggUI0CqP+IraGSEgwrny1PmSa8DUKaz8Dz+sSyp4Ica/qsWrI6GQRG8kL++jO/i9yrQw7uNdxAPfRnfRNyWg33eN9xAPeRrvDF7k2DTJ5RwZA4QL3hjXemL3K2GOElgPEGLWI7wp3H4wJjVx53qp6s0n82O508dOJCXaREUPb6bxd8eq8U3bWsXie5eRbFQePQOyeFXNkJKdAR/abdWaPP1mpj0P2X7R3J0l7ELHRQyq+aU+sdLGlKVGCcnGNjdCyjxP8xBQxjt+MMp8oKBBF9WrCqbswgEA1ah5n8odLE0KjlTKttqUSFn+r8GeFXs3SysT1lnyPeRNPn4hSSSUkZSKhuFso6RD7MW76fnUQlOUK8OR3mEFajVIopiKVY6Ry+k2kb8/Bf5AeC5K8lxT1+kTfs8XT6flHBTyPl/mOnd7GP7iiTiGxCmlkCtTzCTxp/mOp63Lx2uUv3pmAS3UkZeAtbjG5+HPW/EcIuMWDKaBu9jIzuTGRekHUK1bSRJSTIAKmNdSbvrQDiRWJOzm32QiWsuSo73AXqXP6MJZsxCAc4BLFmJBUWcjibgvTS1YsPZrIpObKVKLbgFEBmALsHbiXrwhMeeQpOlwPcTMTNSUpSVCjKsARUFKtFAgEEOxEeZdupE7NkxA3ioqRMAGVSACCxGocEggHej03CTlqQHStFPuufLK6R8/KKl7V5YGHk8e8IHmljWJmVwbBwyqaR5v2Vwom43CyrpM1D9Acyvkkx74ZBBbOopYbpCXLcSAGDXYaR417LMOk44zFEBMmXMW5LAEsgFzaizHqywuaokJIRQDOSkKIrmysVNoAoCzsaNWFfTYeeX1UOEkJFx9B0SInkbQw4oqdJS2hmIBHK9ICwGzlFSTRLcFqV6AgAekVPt5sIYeYwUVFUvvC4HiXNCGpoxMHlyOCVAYYRyNpl9G08IbYnDv/AO9L/wDtBEvDpIdJSpOhBBHkRHz9jNkCp+ohhhsHjZUpKJM2bLD5mQuakb1bJDOzVha6muRvlr4Z7bMlAcI47oCPHpRx3dr76bNmpSqWplKmKokqWWzCh3RWLpsD2hYLuZMta5iVoloSp5SyHQgZmKXcbprDoZ1ITkwuHay25BGd2OAhXh+12AmeHGyP9Ssn/eBDOVNlr/dzpa/6FpVw+6eYhqkn3ENtco6yDgI0UCOFyyNYll4VRgial6HGTpGd10iVWDVEZw6om5Vo13XONdzzEZ3So6kyVEwM56IuT7BwipyUUuTpamAELsVMNbQ1myzxhdiZdP8Ab8o8xqt2z0SVKiv41Zr+tYqm1wWMXHGIv+tYq+1JVDGjGxc0UbE0UYe9hNp91jZb0TM+zP8Ar8P/AFBMKtoy2VAqFkFwWIt1joxdUzBJXaPoPKP0I0lnFoC2DivecPKnD40h+ShRQ/uBg5UopIoovwDt1joJ9znP0o8nxu0MiQFS5oKipgwYkFTgKdi34R17JZiveMWaAEIdJdzVbMLUNzz5wbtMIWCEqSoZ1kVc+JRtcWgH2bgmbjGIBAlMCKqLzGANwp9R5giOP03+odbqf6D0HIqQ5lpKpdzLF00/hcRQblANOBKlYoTA6CDUjzFCDqCDcRHh8W7JUClbVBatASUVIUlzoaaxHitnpWSoEoWQ2dFFNwOihyLx1NK5RzvEfDBJxWMSk5gwyggDiFi5PMaQXOmMfIl+HX0hJi9oqlrPfAXH2qfAGtnBLy3DVqH1EOFzHZtWPlU/lFxlyDNGAco3EHfy/vp/uH5xkHqE19jyJeQpOVTnmKrNHcjS/wCQh5svFmSkZZwckPegBctypA2Hl1DItwanH/eH+G2dLKSGrdwNGqSQ7DlqekcPx9J3vB1E2zO0pC2XOAQOL1sws9LRXfaBtFWKEvfSpKQo5RcKLBnYPS3Q3g/FYNiSBRJYEMQ9aqY1FDpw4wHjdlpUmYFzAhIS5sCL5Sp68aD7sF5hyVFeWUXYj9nmXvphUpKSEApzEAZgoMaliRpetY9MkbaXmUsKStKaO9HL2HkOVY897O7HT3q1gtKysCXJVVNQ/H6nkYs2GwpohBqWOo8JN9EszVNwYJ53HZFeXUt2djt/is5CUlKmsWpbSlevOFO0e08/E55k4ksgJdgwCVZk62zM/WLR+zlS86i7E3dIsA7vo/WI5W2yjwqrZt1gzHwmwfKSeLcRAPPq7Bx6fTxsef4Htey0lUpEzKU7qjurY1Cm+Exef/PudLnFKcNKMgSwiWhK/AoOyszVDUy0okMbuSnt9NBymvkzgeVHgnBdsZkwgMmxdRAIFTUNejevOFyd8xDWP7gGJ9s65ssd5KCQpC3yKHxS1oqDUjMQdOsUeb2hcvkSG4nSl+celr7TIVuGWFZnAUUg1uP8+UJMXt6S5eWkseCS/HTh8oqD08RCljvllG/8QJQshctCgTozgNal6t84hwu2EqmP3MsBJfXSt/1rHp2ysfhlqP2STb4EUq5clNPXjDSbIwpdIkoA45E1PE+vzgn1Djs0yl017plJ2n7WZ+JynJLlhFSEE7y3oresOXWG2C9t6xKWiZJKllskxCgDfeBDcLEQcrDYW3cSy7DwpbqacoyXhcIo5fdZTXdk0AqSaUvBrqnyA+jjVbHE/wBvR7uaBhcs3MnunOZJQfF3lt6htQ5hwLwD27LdlYRFVBiFKoh94NqpmY0HI2hjK7PYMgq7iWDRjlapNK9AT5RLL7G4MqrJRTlpXgeH4xXm69QfIrskLR7ZlsP/AEyGKlE7ynCSdwJ40yvxctBA9rKyJhTJQkFIyk5r2pvXJPyg2b2OwYAJlp9SPEDfyPzPGOcd2cwjAlL5A9FEB2cMP1pC5dQpbNsdHpdO6SApHtaSGE1L0HgCgXerupiG+sV3ZXtJny5iu9V3qC9FpJy1oxSQdWYvDodkcJMIJBSTUhKzpUgP5R2eyODSApRUEg/eNS5Gg5eTRV40FomxTtb2hFUxQllORwRuqFGSSKni4hfO7cuC6JdrlKmfT4ujw8n9lMGonKVhTVYivIUgGb7OcOtIKFzWKrnI+9QAsGD3bnBxcWgJRkhLjdrImJ8EsVG8kV6VJvC5CHBNKcm1i84f2eS0oFVqFyd1iORausbmez2QlmnLIJbSqvibdrQEesGsqXcF4m+wg2R2oxOGTklYhSJblWVIGUEsKuKW82gid7Q8aoUnhXF0Si1WqCnUQ1Hs9w5UPt1kEBwQGDjdHPQ+cRY72bSJaCRMmMx4OdWIF3PyEF433/Yt4P7f0aHZ+XkSpSXKkJOlGykMTxBhF2L2wjCYqbmWU5sgdnBAKnSRzcWItFuxmKScJJU1lpSWINADdPiFCCxDx5zgtnJmz5mYqSzEEcSbFx1aF4ZNWw80FKkek4vt/hipKFpJST4gC4pdLBwRxHrEuG7dYcKyGYVIoELynMXehF1AN4mBqHGprOE7OSlLlBSl1JBoDRLkimtrcYNxHYlJmJQAoKAzFgCQ4YA8DV24EU4vXUuxT6VUWhU6XMCiCFAnqGZVPQgfKFW0MLMlpfDuxBBks6alyU6oLAWo+lYDldm5iP3c2ckuSQU7qiNVbwJvfnwuuxmOmSylJJBSGKSog7tXAFFDof8AFvqVwUumfIr95ep7wE6d3MpypSMiX3+cbSyRxyo/KMgPEZfh/cHl7QCWSl2FwA2uvlreDJO1lrJKgopZibEdBzH4R3InrsQkty+dDWCUbSLeBI55TbhoC/GHvoXQtdWiWVmUl0ipLggeE8bhz8L/AJNAE+UGIJFTvE2OqrEuRQVH1hkhExaSCUWDJLspzVxVqCzaxuX2YkqS80rCk+JSfCBSjHTTSEQ6WbtjpdRFUgDA4oHcQMxFXcPXS9A1Hpq8HYLaxCw6UgBt0FnaoGpd/rAu0tjolJKApQZzlQEqUSefhbWpHrAuFwkgkJ7+a5fxSspAq9lEEsOMB5aUuAvMRRZE7XTmLLFzmUWypSdNSS7sBc8YGx23JBDfCAC9XLCyeDO5f5mAp+x05MsqcSGNDLYg6AHOAAXMRqwi8oHdpKiGcklhYBtHp6QUemyRe6ZHnhJbM2vtDhilO4kAUoSCRSnK9WPlWGOE2lhZyEolTUy5hoXQtQDV5M9KuYGXsaerIVCTlZkpUKaVqAGNS3KDJezMSDl7rDM4JypDgMRWzRtx4E1czJPM0/oGuB7MZnzYsZiAayylOU3yqq58hbm8MFdkJBbJOlTABlILij0FFWrxhZJwZXQy5JGmb8mI19OkSr2fLFMkpNqBmrQ3RZrPxgngxRVoFZssnTO8b2XMpCghaS5dk5ENTUFZPOx8oQrwcxIdSgHvvCxOov8ALjwhioolKKcklRpvJSTQVYJp0tBuFwS1+GVezKUCwUz1NLWhEenxSZolnyRW4kw6ATl71Bc7oBVWg/lZ+tLwSnAKZWXLmZr0vUuzHyd4cbQw/uyAtcsJJsSrXXUn/eIsDOCqhKUszXNLupgXivLY9Wmy/MZNOqhdtDaaZaWUoKKaKq2nPo3QQvm9qFiWlQcbzUqTla7aVFNT0iyqlB3UiQXaplgPWwzBxzaJwmTVJlSSQHymWkDXQ/rlCH0+KMqbHLqMso2kULEdpJ04hKUlFWHM0FSqzOBBsyayAkrUpTutmDuPvE8Tw1h9itpywopRLloa5GWh1YC5tAJ2rMIPdJ5Eh6sdBpVoVULpDNU6uQtw8xSZUw93vjK1CyQ5cBYuajlu84Ow2GzOuYVAIoEgFWZQy1AAZMsZzuhzutxIY7MxCwQJqSoKrVmoCfMi/nWMxmOBDqTMd7pWmpNE2UwNANdYvSmVqYjmbNWQbnONxJScwQHOY0ASSxrwJa8DnZk9lZksBxBpfKyedK9ONbPs2YkHOtBo9lKJch956aAWag5sTituyCWTLIzAlSsyw7USkIdlWHC0DqrgLTYnwM0yZZ7w7pYE5lVYEsA1KsDW8MMIZOUFaFeAgVUCrpwdz+WsRYzGh0ITlKqlSQQUpBuFEWUEsG1I4wMJ3vCnQCAngwBcuLngCr1OsROUyNRiN8Ji5ZbvEB0tUFr1CRofCHMK9r7YBCwkMkFTNV24cqi1BmEJdpbbl0QkkqD51nw7zMBxUxN7MIl3JqFCUSkVYmhW1/6T8uPOowlZJTjQ42iUr2fKWGDzVFruUywB9Ip3ZWaETJxIO8a7oUMqSCXBDMMxsXHSHKsIoYdKSp0Z1KSkEu6sznUO4Nh9Yr+Dmq8GVQIW78QSCUkpS77z1LUiQ22QMl6l6GKQpKe7Gc1IzUUkiuVBaoJZyXZIbWAp2OmGcoS0J8ZQd9icpyF+Fn10rSBNlYpalDMnLldySnNYqIKSXAvX8Wh7hJRkoKpiN0uokGWrKedeJZvVrw7RHeTYGp7JIhOLWM7pJLm4JGUkhydRcVbw+cVPayUzZqApzQhgRQlSqlrGg/Ri74zDBEqaJaiFpQxAJDqVUGozKJqqhuRFWmykH7UgBKUgOGLK+J2YF1EgVqH5E51adjnTVCJwKd9al0/gY3DHNLNRJksajx2PlGQy38oVpQykYJaKZjKbkkOeBzFyKX0iSXgs4zLSklQdTqSySHIYijEtzaNbN2+Qk96AnvASFkEgMa0zOGNH16PAW38as5BKSpSVCsxCSxZNSmgJYAuNOJjbk6hvgx48NPca7Fx6HKchJol95sz1FRRmFGFj0gvaeNVnKQlCkgMkJs7gBRcVL/URWOz+00odalALOchgdEuVM7HxUtUQ12JjETpqkhTFKFTFFSQWKEkM9QxzXIFTAQug58h+NwUiWnIoEqLMkHKpJpcMokO1mFa8+pGzU7xyJvQFSn1dwGrQ6wIrbcwB/EocECgdyo0oLNS3WGOxcb3wfeQGLrUlwVks7uAzEm2jARpTcUZ2tRJN2USlsoBceEEEMP5lEEH1js7MJABCyNCGAvVmsaM5gnvpaVZTOJLly6U2JoxqKuYBm9qpUspAUZiy5KEAl2OUuo0FwzODFvJJ72RQXFBuD2eE/wALOx3cyjVq7rGg/KIJ3Z5ZJXVLWDJUwPDMnMb3eCdmpXPQlR74AgAAPlGUmgLAqNQ5enGJMRgSzKUpnqHNRa5arfqkC5OQSSiL0YNYVlOIQfDTKKOAdFUcg6aERKvZwIJMwJAGiA56k6af7wWdmJKQcpUUqJqSk5iGd3qCGADNWEOMw8uW+YKKwSCyyySS4Zn0oadDCtO43VsL1bNnqUZktSApmAaperJUQ3qbxLhZOPRMRlIzJCiATukVJCm5k00h1szZ/ey0zkyFFBqFCYVZaMXIUVJNS4IF4BxG2UpUEYdTqUd5lrUlBS7kqBclikZRWhi3CMVdkU5SdULdqbH2li96cEgfdCw9zTKK15UoY1LXtGURLlGYhKUjxpS6hYMQwbh0vFr2dtBWUVCglJUopKglLDMfC4F3ajEQwXtJKwggFac2UZC5zGjELDHTi8XCEWrBnKSdFFnz8UXUuTnUzO6wHIYlTVY3o1oVJwWLWACkpr8IJJoekekTMciYSZcsHKGAKxmKgTQpoUm1bPxgKdlCStSmCAl0ZjdXwlTZSU2flBeHDmivEnxZTMF2VnzCCSW1o1aswJvDYdkp4UkIOVLAKpYByQCBVTnxaOfIuT2hSFkDeCeJ1fTVQpduPKGSe1+UJDpKrlrPQpAJa+9pwEZckoXUUaoRnVtmS8EtMvxFJJZNHIQl6OahRJqXYOBrCRWzpoBCyHFgHBSbJKUk0o59TFi/ay1hTy3WBRsrAJqXIUwA/WkVzF7ZmBYzhJoA1CUgO71AFNHYsdIz1uOvYSzMPi1utCHTqEqfoANSw+fnHKZ2LCkgCYVlRdw5BsyQTTi73s0OsFtzvVMUsliwzAOxcuTUOTB+Hx8sJOcpZnyO2YvUKNRXq3pGlYFLhCHmceWVbEbExKwD3S2IqulwSSAp46R2HxNinmAVEFTCxINjxbjeLTM7RSwAETEpoCBQgn7rrDlhR2FfnF/4umJCiBLYtaYlymlGIezjnBPHQCm2VqZ2GxKcxORlcyL6ihpU2ieV2GxALpys1WUS4YuAGd+tA8WY7aK1pcoQ7OVKBALm5SA9PTraPGdpkILS9/UrDEC3U3P42ERxiluUpSb2EqdoKRLSkne7uynB3c+rMSB6+sVkFRU7hit3B0LA5gSKAIJ684a7WWoywxC8stWXQlJLHMbnU01B5wBsOU82UFMlyokcypga0qCB6HSuSHNmqXFFn2TgAgTjnzTVshDuEAWUom71ZhXdhmZU8SwGOZbAkC2+NHStrF71pEeFcALV4UKGZt0hIo6mIoSw43Y8OpMsCXnl4gLGZ0ywkkpLhWckMWap/pcPqUJq7oGUHRPtbC0QlK8xTvlgcxVmDGrq8KlVLVzDSK/tPZiQlRZLkkCtTmLgsk2N3FNSGhttnEAKKFCWtRKVhXiO6CCUBIHxILi3VoWzUAkq3ynMQkgDMkEJBLNUEaDpWFSkr2GJOipL2kASN6lPi0jIs5w2F1mLfWhHyylvU9TG4vUvQqmU7Z+NWlJvegIL+GrEUA/E0gxeLM5QfMQQWVWivK2qfOMjI0SirM6k6CZexwlsuYqOjJIL8DlLDW8G4fZi0gkk1DFvn5RkZGzE9jLk5N+84hLBC1h2FbMmuUvpQcoYSNtYpmpzIQgNfwsBlNb3jIyHQ3VsXJ1sB4rak5RYz1FrEig+X1hWnBKzE582a5KvMAAANUD0jIyHLHHJBNi9bhJpBuHmzpNRPUlJdgFqOtaAmh58Id4XauK/5iVsHGetGuk9DfnGoyFJaHpG/wBSsnPauaEEBCCoPlIKgATxoXD1vFGxMjHqVnIzl3cLb0BI1q8bjIZPFGQqOSSJE4nGZVB1o+FkZU5hrmUivL1jnZf2ZJmpXwqE5Rq7Vzf5vGoyM2TCr5NEMroaydosSUkoSEnMGd82qlaCpoOQhrsvFzZj5EIWAfDkYM2nJw76eZjIyAjz7Byf0+44wi1JUtcyXLBVzJW6hlLuku44mK32i2dNnqZMzIljllpQolgNd4A0e1I3GRp0KS3M+prgG2R2TmAgiYMzWLhr1ABPWMxM0pVloojdUnKogkGpSAxBdzXQWNBGRkYOoxxi00bsE3JNMLkbPMzxpzLW5zFRBYEkjgBq3KOjsiYaS0LJU12AYWOYil6dYyMjVjpx4M2RtPke7P7EqQN/upb3YpzGlyQS5iA9jZqjmzMjQvUjkgObtprGRkF4sopJdwNCe7NTeySJSyJ0wJAuAUrNbAC8do7MSENcqanECwLkO/IWjIyCUm6TKarcKR2cw0tBUpS1UP2ZKQQeIKWfhVoWrwkgB00IZqa8z6hucZGQnNFaGx2KT1oV4khRW7EAMkvUbpIBBoXca/DRoj2Lh0pnZihRkswUwUCaDLYsaCl97zjUZHJ1OLtHR0qSpjrae30n7MhRDEKN7KU7qaprR/uvEWzsLKK0olJyndV3ilZWfLuFBUXS4DuQXUKsa5GRnbo0JWQbUxhRPmKnIUmYoKSoEA0SyQum6gsLAqAA6Rx+1Ji1hKJa2zEhWVRBBYMWsHAAe7aRkZBpKkxcpPdBQxEzWXX9cS/rGRkZAWHR/9k="/>
          <p:cNvSpPr>
            <a:spLocks noChangeAspect="1" noChangeArrowheads="1"/>
          </p:cNvSpPr>
          <p:nvPr/>
        </p:nvSpPr>
        <p:spPr bwMode="auto">
          <a:xfrm>
            <a:off x="63500" y="-717550"/>
            <a:ext cx="2200275" cy="1476375"/>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2712" name="AutoShape 8" descr="data:image/jpeg;base64,/9j/4AAQSkZJRgABAQAAAQABAAD/2wCEAAkGBhMSERQUExMVFRUWGBgZFxcYGBcaFxcXFxcXFxgXFRgYHCYeFxojGhQWHy8gIycpLCwsFh4xNTAqNSYrLCkBCQoKDgwOGg8PGi0kHyQsLCwsLC0sKiwpLCwsLCwsLCwsLCwsLCwsLCksLCksLCwsLCksLCwsLCwsLCwpLCwpLP/AABEIALgBEgMBIgACEQEDEQH/xAAcAAACAgMBAQAAAAAAAAAAAAAEBQMGAAECBwj/xABFEAABAgQDBQUFBQcCBAcAAAABAhEAAyExBBJBBSJRYXEGEzKBkQcUQqGxI1LB0fAVM0NicpLhgvElU6KyFhckc5PS4v/EABoBAAIDAQEAAAAAAAAAAAAAAAIDAAEEBQb/xAAwEQACAgEDAgUEAAUFAAAAAAAAAQIRAxIhMQRBExRRcfAiYYGxBSMyYpEzodHh8f/aAAwDAQACEQMRAD8A8974uRXh082/TxGZFRo9Fca1H0+cEEmgoNKVcag8I0lLuKg6OHtwjtNWc1M1KlOkgk5hbqKj1ofMxBgPG+gzBtbhQp/qHoYJCQ4FS4pTzBq1i/rAIWZa0kOwKeGoWn6oHpCclJxYyFtNEXf92U5fEqWRzzd5R+JrGkzjklmrSinoSSynIsNB5wNNngLlFnurLzUolIqP6YOx6BLkJANHQSRQqPiUQerV/KM8ZOm/T5+xzirClkFZc+BDE8CVVA4UA9YgDZyS7AFZrUPRI/tB9Y3KwIyy38SzVTu5JBJL+lIGzFQyBX71TO38NNHpowHqYbN77/PmwuK22+fNzMBMoVFk5rF94jgPugm6iRBIzKBAWQE3I3UgW1Dqp+uJJkpQCGAYVJAaWOY1W2lTUefUrZaWClulINEk0TzU9CrU8IOMGko/Pnz2qUlyLlTJaQyXUbOxo/4nhHaCkgZiSW8NWAJq5PS8EolhW8NOjIT50KyDXQO3WOQjMNx0p5O6ga1IsPnFVuXZpM6tXYWCfO9fKMQo0snmQznkYOkYNQY7vVKb83Jv5HrBGTilIPEuX8/wh0cbfIpzS4AZWHV/t+D3gyVhgPvHr+mgiVh+Y8vwiYNGmGNRM85tkaRHTRIERKmRGgQwaMgn3UxtOGiFAwEdNBK8JHIkRZCCMaJjJIjRlxKKIwI20d5I2URdEIoxo7yxvLEohFljWSJ8kdCXFUQhEqJm0iRKI2URRYP3JUQACSSwAuSeEWuX7L8WZec5ElnyOSrpQNEvs62QZmLSspJQgEvoFMw+pj2Bo5vVdVLHLTE3dPgU1qkeCHsjiv8Akq+X5xqPdjhhzjIR5+XohnlEfNcvDDgzxpeH3gbHQ2f+VX6/y0Eqjn6f5jpWGSU3eOm+DFe4kVJJSogVQcw8q5W8iITbaTlShdQJhNa1IUpSTXkt/KLTiQnKVVSVIUhfDMAcp5VCg/8AMBCftRISjCymLlKk9E5QQf8AtI8owZ1cX8+bGzC/qQkxQBmhZfKmaEAcEI3iB6/KDPde8nSZQDsAVdUjOt/MhH+kiO9sbPEqRhM5qola+pZZHWrQV2Jl1mTlJYMJaeZG8uvMt6wiEbyaH33f7HSlUNS+diLb6SnMbEJS38xWog05BBgDYyMyioODQBgSEJueqtAnqTap/bKe8+qWEuWCeZUo5R/1ejx3hMFMyjDvlUplTmYZUqANTZyF5QPM2YSW+V+iKjtjRCiUuap0BpaPBuvf+IX+NRq/BzrEknC98ylkiWLl95SmfdP3G1DO/CGqwlau6lpPdpYTDYCh+zUdCaBXKlyI5nYSZiS6ElMoWVQJW1iBdUsNSlejAP0r3+fpC9X4+fsjwu+RnSe6SWSAgvMI+JYbw3IGpqYZLwYy0T05dGdo1g9mzS4IS/E5zfUMBT8oLGzpjEnu0jUMovXRzbyjTB0hE+RamUU1bVixpQ3LCJETgBTLWtyS3pHGLKU5UlZejp3E+TWBcaueUbVsqYUOVBCbshCSR/VMArzZoHxN9i9G24LPmvSgY6VUeQF2+kdSSXDhTfdZvV/pBeC2JRwS/qTzvlhnJ2a1261B9H/GCgm92VNpKkByQ/ipyicyhpDMbPAsAQeUczMG1GpGlNGVgCUiJghJDjzggYV7J84hVh1JJGsEUcpItA8wMYmMk+ccGQeEWirMQjMI17tal42EEQRJNX4RZABUqNd1B5lUrGxKiWUL+5jQlQ093paNCQOESyC5MuOxLgo4eOSiJZDiXLi29luwnvSO9mLKEEkJCRvKYsTWgELOz/ZmbilHu2CUtmUbB+VyY9Y2Ns/uJEuUSDkDOAwPNiTHP6vqNC0we5t6bDrdyWwJsDsxKwgUJalnMz5iNOAAEOHjIW7UxBBYRx23N2zp0oKkMXjIrf7S5xkTQwfEPIsRLU2pB1A/zSIBKUTulLfzAh+V+DRIrEAWJ+scS5558+HH9GPQOJx1IE2nsoqZLkZnBo1QkkG54fLnCPbGLJEqWpmmdysuBdW6dBoFH/VFtmzgoUvo93BcfP8AGKFtyc6pSgKJlpbkUTCkP9IxdVHSr9TZ00tTr0HHb+USmTvBTrUAGAuB8ocYKYnC4NAUAoJDAJqVrJsnmol+h5RXe2mNzTpKLZd4voVKA+ifnDPZM1K3xC3yS0hMoHQIT9osDiogjoDEil40q/8ANtynfhRsr+1VTpmKyEBS9xwHCRlqE3sCtnuW5w2kYPKDLSXnrU5WQXCUk5poIOpcBPRrPAvZhNJ+LmVZ26kZi3PwgdYNRKVLGVDqxBAVMUziUkpoFdPhTqQ5hWPGmtT72/n3e4yeRp6V2+f4WxOnBJmKMqU6ZcsNO3ye9VUkcxUZjxLViwSSpSbjgHswo27+ULMPhky0gS/hGapLqvmL8TqeMaGLUpR7hOb7yzRKTqGoZhGoDDnG2EFH3MspuXsG4vaSZP7w5PMPwYB3IMLMRtadOUAAZSGdKiDVqOLOW8g+sT4LZaEq7xR7yYq8xYfySP4YHKGiQlQYwfhSnzsD4kY8birAoTLLpAzG6tVHnWnR2hxInObl+f5wOrBg0zet+oUKxwMIsVSsdCkfnBxhp2oGU9W9jGbKAqKEXaj+l47lzE6inDh04QMlXEV60jpqUhiihTk/UNRistNDYx2cS5eAsoa8SIRQViaUVqDZZqGGto5x0pusbIADC/WNTSaB4pLcKwFUpQLjWJxJoVcImUEtc2tHUmYnLW0FYIAau8dYeXBGVFav5RkoiLKOSrlHPftpB+G2NPWgzESlGWAS7MCBdnv5RBMwCyjMJast8zFm9IDVHiwtMvQxSxlDRGQNIKlbMnFDiUti1W5trzgmZ2XnoZ0O9spCj0prFa4La0Xom+wr7uI1YZyALmLTh+w2IIBUEJGoKqgdAGfziz7L7MSZILgTHYupIoR93hWM+Tq8cFs7Hw6acuVRvsfsX3aQxCgtRdYJBD23W0ZofRylYMdRxJyc5OTOvCKjFJEc2cEivFvWE+0Ak1zg/WDtrzQJZik4uaoEnSGYo2LyOhsUSfvxkVk4mMh2kRZSBLTwDxKlMCobUtxeivTRoPkpGjx24ys5clRD3YS50Nx+I/KKdthDYoSyaKXLbgUrmFZH9yov4lxSe0OHA2hKrrJIHD7RmjH1i+mPuaekl9T9hd2qkFWNKdVd2P7gB+MO9p7RCMCyQfClDsAAWYgcTQ284WdpVf8AEaVKVSQ1nO6fKJO1CxlTJDOJi6CySZqkBI1YBJv96MjnpeVru2v9zUo6ljX5OJTow8iSlIK5igptConMAvklOVxwVFy2dg0S0ZRvk1Wp6rUfEpR5/wCIR4FUsTp06YoBKFqkyU3NAAciU1UogJtb0hsiROnAZ3ky+Qacvqf4T8A55iNeBKO/PZey/wCTNmbe3Hr7/wDQJtFaFTBKQvKofvFuBlSfhB1mG3IVOkNcJg0IDJcJaiRYcxEkrABEsplpASxYc+J1JfUuYlRgBdO4dWqk8XT+THnGmMadvkzylapEapQFfX8+scKCUvVvwiUSJgvkvxPlRq+sal4M3JJ525W/OGX6C/cjSoGwV6GJEoeC0SEm4iYYPhWCTrkp78AAlRvuoMOGjnumi7BBcsbrBqER0rBPaJZKAWjusSGS0bSmLKIWjZEECU8YmVVohCPDSFKIShJUo2Acnyh7srsbipi8q0mWgeJSvoADUxdeyOxBIkgqRlmKqt2JvQUsG05mHscjN17TcYL8nUw9EqTm/wAEeHw6UJCEhkpDAcAIybJCklNvw6RJGlKAvHKtnSFa8DlJKlOG6QB78QyRQCxF/OJ9tbSAoD1hdgJqVlQVZnfgY0Q4tiZeiHEjHOQCaEwyKAA8U6bjglZANAbw1VtJ0+JgBrrFTh6Fxl6nczaxS6aXvygX9vlPxUELJA76YreygB+cKseohRSC7QagnsA5Nblim7cTNFTCbH4lLFoAlskXgPEz4ZGNcASlZ0ZwjcLzMjIIAVJSCkBnY0DE0aMkYQvwb8fXhDXD7OAJ3s3FqdLvVr14QR7mgWJT1Dgx0ou+TnvbgARLIuD9YrHajCD3zBrpWYlJ8lgj6xeUyRxeKf7QRkXhF8JjmlaKQYV1T/l391+xnTL+Z/n9Fb28j/idG/eSXe1kn0oI4pOxiSDSZiqH+VJFfmYh7RYgDaE9b0RNV6pDAjoUxvBr7pZPxSpSv/lm7rD+8/2xyZz+tr+6zqQj9C9qLd2TwQXMnYgJqqatiaEJFGHUlT/0iLSZJ4RHsDYpkYeXL1SN48VGqj6n5CD+5MdrBHRBI4+aWubYCnDkMBWJ0yYICeUdCHCgcYbhHRkHWsEiX+hG+74H1irLBDheTR3KSRBDNdxGFPQxdkowJe4jk4J7VjtI5tGZyIrfsXsDnCkaR0lBEFJxitWI4GNqUhQtlPIuIlvuVt2BFSQbxCvCtBKqRy/OCQLozZ2zTNXlzBIZyTYD84tWCk4LDKzjPMVpuu3EigDvrC/s5KBKwzlgfrB2Lkx5/wDiHWZI5XjWyO50PS43jWR7sJxftBko/hTT5IH1VCRXtpwqVlK5c2XzUlLeRSowp2ui9rR572gRXSMOOTlybZxSPctle0PDT/CoVFK/I84H2h2rdwDHzwiWUrC0EpIL04tHqyNlgJG+p2DuXqweNMVuJYfP2qVk1gUbWI84Cm7OUPigRaCkEmgFzD1KhTiOMPjd4PDnGbTHdbrAfOKNN25Kl1XMCeoV+UH7Ox8vEB5czOHY5XABYUqOBEU5KXDLprkdbMUpSzlLFr8oJ27OsAAwrm1NKgwNh8EAfEX5QNjcARZRPIwS5sDtQP7zEM6cI4EhRiGZKUKGGJgOJyZsZHPupjIsEdydkHKlzlHQc63YCkdL2SUkAKofiuAWJqxewiPZ+co8YBp/DDmpsVKLOxrca0hpMlqTlzELAoBlSG0zfE4aHrNOjM8UbAsPh0KAeYKlrWNaEmj0NIo/tdwXdy8OSpyStuAYI18x6R6L+zqukZCa5kFieRIA3ano9Io3td2agYaSuWkJaYoLqSapcEuXJcGpqXhOfJKUGmOwwjGaaPM5G+pKlFyVKUt9WAUX619YsvZLZRnT8MksTOmmcrgJcjMz8HUFj0ipYaYxJ5MfOPT/AGZ9np5R7x+7zJCJK1EqaWCcwTLBDgqFyoeGgLmMOJNzN2VpQL2vZqhZvIxiZEzVD+n1iI4LEsxxM1Re6UyQG0dOQKHktUTSZRCwmZMmJ3Syi4BNKfaIIBABOr+RjseO+6OR4K7M5VJ/lI+ca9zPCDzhJyQ6FonX3VAJJ4DNLoOuWO8NjM7UKDYpXRQLOxAPKhsdHi1nRXgMXpwh/Tx37vz9Yfok8W9THXuaTcCL8YngiCXhCSziOzsVWhEWBOHSOEd05QLzvsEsC7lbOx1co0NlK4fOLGSI4URFrPIrwYiEbIMaVsY8Yclo4KhwgllkC8URIdntciORgeY9YazpKTpA3ug4mGKYpwoL7OyMq1c08eYg7Go5wNsiSApRD+H8RE+LPSPN/wARd53+D0HQKsK/JV9rppePO+0QrHou1LR592iF4Rh5H5OCvJMeuoW6aDhHj8e04HbUqZJlsGJQkkhqnKI2mZC6bMeJMDKzKYhxV/Qw0wwll8z+TCDsfJRKlpyUMxL0uHsXN4uXDRFyeO9sMMlQdIukl/NI9WLPyh57GZCFy8SVHwqQw5mX/wDmFO1MGrLMC1qVVWVzZNDlA4RnsrxC0JxISxGaW4N/Cux/xGXpt9huY9Cm7qiIhXiq2jDLesaEp7COqYTYZrNEc5iGaDZUpPhJDmw19IExMjKq8VaLpgvdRuO8ojIGyUc4ZaJCVEaB2LktQPWoYlnLdIdYDastYYEZah3DBufDh6QgkYmWQkVmkFggBIS5LuWexIAGjW4dbL2YSyy6VAragWliXsVFiKsaGpiRvsA67lplTlEkEFtC1Tza4Bik+2NQODlt/wAwemRcWBMxQUETPEokIWkkJIYkpZ91QGlXqXLFqZ7U57yZad18xJqSaBQIflT5RWVvQy8Va0eXyQ0tZ1JAHzMfRWycF3GGky0XRLSnKS+ZQR13auaaaR89YUv3aWfNMsLmoAEe/SZq5jrUhCiHAdblKeAGVnLAkvwGkK6fuOz8IbyWSwNSamlq634sOkTTEpUCKg6NQuKhQ4MYSzsRMT4ZR0fKUtTiyeFOkSyjMKipbiwBFQBzYm/GlhaNe5k2GeGkAhlhJU9TlF9COtx+YMDYrZbLMxCjmyhIzOQ4UVJc3Ac6UFKUjvMzK1/A3H4+UTlcXVlWkD4XEj48wVYggUI0CqP+IraGSEgwrny1PmSa8DUKaz8Dz+sSyp4Ica/qsWrI6GQRG8kL++jO/i9yrQw7uNdxAPfRnfRNyWg33eN9xAPeRrvDF7k2DTJ5RwZA4QL3hjXemL3K2GOElgPEGLWI7wp3H4wJjVx53qp6s0n82O508dOJCXaREUPb6bxd8eq8U3bWsXie5eRbFQePQOyeFXNkJKdAR/abdWaPP1mpj0P2X7R3J0l7ELHRQyq+aU+sdLGlKVGCcnGNjdCyjxP8xBQxjt+MMp8oKBBF9WrCqbswgEA1ah5n8odLE0KjlTKttqUSFn+r8GeFXs3SysT1lnyPeRNPn4hSSSUkZSKhuFso6RD7MW76fnUQlOUK8OR3mEFajVIopiKVY6Ry+k2kb8/Bf5AeC5K8lxT1+kTfs8XT6flHBTyPl/mOnd7GP7iiTiGxCmlkCtTzCTxp/mOp63Lx2uUv3pmAS3UkZeAtbjG5+HPW/EcIuMWDKaBu9jIzuTGRekHUK1bSRJSTIAKmNdSbvrQDiRWJOzm32QiWsuSo73AXqXP6MJZsxCAc4BLFmJBUWcjibgvTS1YsPZrIpObKVKLbgFEBmALsHbiXrwhMeeQpOlwPcTMTNSUpSVCjKsARUFKtFAgEEOxEeZdupE7NkxA3ioqRMAGVSACCxGocEggHej03CTlqQHStFPuufLK6R8/KKl7V5YGHk8e8IHmljWJmVwbBwyqaR5v2Vwom43CyrpM1D9Acyvkkx74ZBBbOopYbpCXLcSAGDXYaR417LMOk44zFEBMmXMW5LAEsgFzaizHqywuaokJIRQDOSkKIrmysVNoAoCzsaNWFfTYeeX1UOEkJFx9B0SInkbQw4oqdJS2hmIBHK9ICwGzlFSTRLcFqV6AgAekVPt5sIYeYwUVFUvvC4HiXNCGpoxMHlyOCVAYYRyNpl9G08IbYnDv/AO9L/wDtBEvDpIdJSpOhBBHkRHz9jNkCp+ohhhsHjZUpKJM2bLD5mQuakb1bJDOzVha6muRvlr4Z7bMlAcI47oCPHpRx3dr76bNmpSqWplKmKokqWWzCh3RWLpsD2hYLuZMta5iVoloSp5SyHQgZmKXcbprDoZ1ITkwuHay25BGd2OAhXh+12AmeHGyP9Ssn/eBDOVNlr/dzpa/6FpVw+6eYhqkn3ENtco6yDgI0UCOFyyNYll4VRgial6HGTpGd10iVWDVEZw6om5Vo13XONdzzEZ3So6kyVEwM56IuT7BwipyUUuTpamAELsVMNbQ1myzxhdiZdP8Ab8o8xqt2z0SVKiv41Zr+tYqm1wWMXHGIv+tYq+1JVDGjGxc0UbE0UYe9hNp91jZb0TM+zP8Ar8P/AFBMKtoy2VAqFkFwWIt1joxdUzBJXaPoPKP0I0lnFoC2DivecPKnD40h+ShRQ/uBg5UopIoovwDt1joJ9znP0o8nxu0MiQFS5oKipgwYkFTgKdi34R17JZiveMWaAEIdJdzVbMLUNzz5wbtMIWCEqSoZ1kVc+JRtcWgH2bgmbjGIBAlMCKqLzGANwp9R5giOP03+odbqf6D0HIqQ5lpKpdzLF00/hcRQblANOBKlYoTA6CDUjzFCDqCDcRHh8W7JUClbVBatASUVIUlzoaaxHitnpWSoEoWQ2dFFNwOihyLx1NK5RzvEfDBJxWMSk5gwyggDiFi5PMaQXOmMfIl+HX0hJi9oqlrPfAXH2qfAGtnBLy3DVqH1EOFzHZtWPlU/lFxlyDNGAco3EHfy/vp/uH5xkHqE19jyJeQpOVTnmKrNHcjS/wCQh5svFmSkZZwckPegBctypA2Hl1DItwanH/eH+G2dLKSGrdwNGqSQ7DlqekcPx9J3vB1E2zO0pC2XOAQOL1sws9LRXfaBtFWKEvfSpKQo5RcKLBnYPS3Q3g/FYNiSBRJYEMQ9aqY1FDpw4wHjdlpUmYFzAhIS5sCL5Sp68aD7sF5hyVFeWUXYj9nmXvphUpKSEApzEAZgoMaliRpetY9MkbaXmUsKStKaO9HL2HkOVY897O7HT3q1gtKysCXJVVNQ/H6nkYs2GwpohBqWOo8JN9EszVNwYJ53HZFeXUt2djt/is5CUlKmsWpbSlevOFO0e08/E55k4ksgJdgwCVZk62zM/WLR+zlS86i7E3dIsA7vo/WI5W2yjwqrZt1gzHwmwfKSeLcRAPPq7Bx6fTxsef4Htey0lUpEzKU7qjurY1Cm+Exef/PudLnFKcNKMgSwiWhK/AoOyszVDUy0okMbuSnt9NBymvkzgeVHgnBdsZkwgMmxdRAIFTUNejevOFyd8xDWP7gGJ9s65ssd5KCQpC3yKHxS1oqDUjMQdOsUeb2hcvkSG4nSl+celr7TIVuGWFZnAUUg1uP8+UJMXt6S5eWkseCS/HTh8oqD08RCljvllG/8QJQshctCgTozgNal6t84hwu2EqmP3MsBJfXSt/1rHp2ysfhlqP2STb4EUq5clNPXjDSbIwpdIkoA45E1PE+vzgn1Djs0yl017plJ2n7WZ+JynJLlhFSEE7y3oresOXWG2C9t6xKWiZJKllskxCgDfeBDcLEQcrDYW3cSy7DwpbqacoyXhcIo5fdZTXdk0AqSaUvBrqnyA+jjVbHE/wBvR7uaBhcs3MnunOZJQfF3lt6htQ5hwLwD27LdlYRFVBiFKoh94NqpmY0HI2hjK7PYMgq7iWDRjlapNK9AT5RLL7G4MqrJRTlpXgeH4xXm69QfIrskLR7ZlsP/AEyGKlE7ynCSdwJ40yvxctBA9rKyJhTJQkFIyk5r2pvXJPyg2b2OwYAJlp9SPEDfyPzPGOcd2cwjAlL5A9FEB2cMP1pC5dQpbNsdHpdO6SApHtaSGE1L0HgCgXerupiG+sV3ZXtJny5iu9V3qC9FpJy1oxSQdWYvDodkcJMIJBSTUhKzpUgP5R2eyODSApRUEg/eNS5Gg5eTRV40FomxTtb2hFUxQllORwRuqFGSSKni4hfO7cuC6JdrlKmfT4ujw8n9lMGonKVhTVYivIUgGb7OcOtIKFzWKrnI+9QAsGD3bnBxcWgJRkhLjdrImJ8EsVG8kV6VJvC5CHBNKcm1i84f2eS0oFVqFyd1iORausbmez2QlmnLIJbSqvibdrQEesGsqXcF4m+wg2R2oxOGTklYhSJblWVIGUEsKuKW82gid7Q8aoUnhXF0Si1WqCnUQ1Hs9w5UPt1kEBwQGDjdHPQ+cRY72bSJaCRMmMx4OdWIF3PyEF433/Yt4P7f0aHZ+XkSpSXKkJOlGykMTxBhF2L2wjCYqbmWU5sgdnBAKnSRzcWItFuxmKScJJU1lpSWINADdPiFCCxDx5zgtnJmz5mYqSzEEcSbFx1aF4ZNWw80FKkek4vt/hipKFpJST4gC4pdLBwRxHrEuG7dYcKyGYVIoELynMXehF1AN4mBqHGprOE7OSlLlBSl1JBoDRLkimtrcYNxHYlJmJQAoKAzFgCQ4YA8DV24EU4vXUuxT6VUWhU6XMCiCFAnqGZVPQgfKFW0MLMlpfDuxBBks6alyU6oLAWo+lYDldm5iP3c2ckuSQU7qiNVbwJvfnwuuxmOmSylJJBSGKSog7tXAFFDof8AFvqVwUumfIr95ep7wE6d3MpypSMiX3+cbSyRxyo/KMgPEZfh/cHl7QCWSl2FwA2uvlreDJO1lrJKgopZibEdBzH4R3InrsQkty+dDWCUbSLeBI55TbhoC/GHvoXQtdWiWVmUl0ipLggeE8bhz8L/AJNAE+UGIJFTvE2OqrEuRQVH1hkhExaSCUWDJLspzVxVqCzaxuX2YkqS80rCk+JSfCBSjHTTSEQ6WbtjpdRFUgDA4oHcQMxFXcPXS9A1Hpq8HYLaxCw6UgBt0FnaoGpd/rAu0tjolJKApQZzlQEqUSefhbWpHrAuFwkgkJ7+a5fxSspAq9lEEsOMB5aUuAvMRRZE7XTmLLFzmUWypSdNSS7sBc8YGx23JBDfCAC9XLCyeDO5f5mAp+x05MsqcSGNDLYg6AHOAAXMRqwi8oHdpKiGcklhYBtHp6QUemyRe6ZHnhJbM2vtDhilO4kAUoSCRSnK9WPlWGOE2lhZyEolTUy5hoXQtQDV5M9KuYGXsaerIVCTlZkpUKaVqAGNS3KDJezMSDl7rDM4JypDgMRWzRtx4E1czJPM0/oGuB7MZnzYsZiAayylOU3yqq58hbm8MFdkJBbJOlTABlILij0FFWrxhZJwZXQy5JGmb8mI19OkSr2fLFMkpNqBmrQ3RZrPxgngxRVoFZssnTO8b2XMpCghaS5dk5ENTUFZPOx8oQrwcxIdSgHvvCxOov8ALjwhioolKKcklRpvJSTQVYJp0tBuFwS1+GVezKUCwUz1NLWhEenxSZolnyRW4kw6ATl71Bc7oBVWg/lZ+tLwSnAKZWXLmZr0vUuzHyd4cbQw/uyAtcsJJsSrXXUn/eIsDOCqhKUszXNLupgXivLY9Wmy/MZNOqhdtDaaZaWUoKKaKq2nPo3QQvm9qFiWlQcbzUqTla7aVFNT0iyqlB3UiQXaplgPWwzBxzaJwmTVJlSSQHymWkDXQ/rlCH0+KMqbHLqMso2kULEdpJ04hKUlFWHM0FSqzOBBsyayAkrUpTutmDuPvE8Tw1h9itpywopRLloa5GWh1YC5tAJ2rMIPdJ5Eh6sdBpVoVULpDNU6uQtw8xSZUw93vjK1CyQ5cBYuajlu84Ow2GzOuYVAIoEgFWZQy1AAZMsZzuhzutxIY7MxCwQJqSoKrVmoCfMi/nWMxmOBDqTMd7pWmpNE2UwNANdYvSmVqYjmbNWQbnONxJScwQHOY0ASSxrwJa8DnZk9lZksBxBpfKyedK9ONbPs2YkHOtBo9lKJch956aAWag5sTituyCWTLIzAlSsyw7USkIdlWHC0DqrgLTYnwM0yZZ7w7pYE5lVYEsA1KsDW8MMIZOUFaFeAgVUCrpwdz+WsRYzGh0ITlKqlSQQUpBuFEWUEsG1I4wMJ3vCnQCAngwBcuLngCr1OsROUyNRiN8Ji5ZbvEB0tUFr1CRofCHMK9r7YBCwkMkFTNV24cqi1BmEJdpbbl0QkkqD51nw7zMBxUxN7MIl3JqFCUSkVYmhW1/6T8uPOowlZJTjQ42iUr2fKWGDzVFruUywB9Ip3ZWaETJxIO8a7oUMqSCXBDMMxsXHSHKsIoYdKSp0Z1KSkEu6sznUO4Nh9Yr+Dmq8GVQIW78QSCUkpS77z1LUiQ22QMl6l6GKQpKe7Gc1IzUUkiuVBaoJZyXZIbWAp2OmGcoS0J8ZQd9icpyF+Fn10rSBNlYpalDMnLldySnNYqIKSXAvX8Wh7hJRkoKpiN0uokGWrKedeJZvVrw7RHeTYGp7JIhOLWM7pJLm4JGUkhydRcVbw+cVPayUzZqApzQhgRQlSqlrGg/Ri74zDBEqaJaiFpQxAJDqVUGozKJqqhuRFWmykH7UgBKUgOGLK+J2YF1EgVqH5E51adjnTVCJwKd9al0/gY3DHNLNRJksajx2PlGQy38oVpQykYJaKZjKbkkOeBzFyKX0iSXgs4zLSklQdTqSySHIYijEtzaNbN2+Qk96AnvASFkEgMa0zOGNH16PAW38as5BKSpSVCsxCSxZNSmgJYAuNOJjbk6hvgx48NPca7Fx6HKchJol95sz1FRRmFGFj0gvaeNVnKQlCkgMkJs7gBRcVL/URWOz+00odalALOchgdEuVM7HxUtUQ12JjETpqkhTFKFTFFSQWKEkM9QxzXIFTAQug58h+NwUiWnIoEqLMkHKpJpcMokO1mFa8+pGzU7xyJvQFSn1dwGrQ6wIrbcwB/EocECgdyo0oLNS3WGOxcb3wfeQGLrUlwVks7uAzEm2jARpTcUZ2tRJN2USlsoBceEEEMP5lEEH1js7MJABCyNCGAvVmsaM5gnvpaVZTOJLly6U2JoxqKuYBm9qpUspAUZiy5KEAl2OUuo0FwzODFvJJ72RQXFBuD2eE/wALOx3cyjVq7rGg/KIJ3Z5ZJXVLWDJUwPDMnMb3eCdmpXPQlR74AgAAPlGUmgLAqNQ5enGJMRgSzKUpnqHNRa5arfqkC5OQSSiL0YNYVlOIQfDTKKOAdFUcg6aERKvZwIJMwJAGiA56k6af7wWdmJKQcpUUqJqSk5iGd3qCGADNWEOMw8uW+YKKwSCyyySS4Zn0oadDCtO43VsL1bNnqUZktSApmAaperJUQ3qbxLhZOPRMRlIzJCiATukVJCm5k00h1szZ/ey0zkyFFBqFCYVZaMXIUVJNS4IF4BxG2UpUEYdTqUd5lrUlBS7kqBclikZRWhi3CMVdkU5SdULdqbH2li96cEgfdCw9zTKK15UoY1LXtGURLlGYhKUjxpS6hYMQwbh0vFr2dtBWUVCglJUopKglLDMfC4F3ajEQwXtJKwggFac2UZC5zGjELDHTi8XCEWrBnKSdFFnz8UXUuTnUzO6wHIYlTVY3o1oVJwWLWACkpr8IJJoekekTMciYSZcsHKGAKxmKgTQpoUm1bPxgKdlCStSmCAl0ZjdXwlTZSU2flBeHDmivEnxZTMF2VnzCCSW1o1aswJvDYdkp4UkIOVLAKpYByQCBVTnxaOfIuT2hSFkDeCeJ1fTVQpduPKGSe1+UJDpKrlrPQpAJa+9pwEZckoXUUaoRnVtmS8EtMvxFJJZNHIQl6OahRJqXYOBrCRWzpoBCyHFgHBSbJKUk0o59TFi/ay1hTy3WBRsrAJqXIUwA/WkVzF7ZmBYzhJoA1CUgO71AFNHYsdIz1uOvYSzMPi1utCHTqEqfoANSw+fnHKZ2LCkgCYVlRdw5BsyQTTi73s0OsFtzvVMUsliwzAOxcuTUOTB+Hx8sJOcpZnyO2YvUKNRXq3pGlYFLhCHmceWVbEbExKwD3S2IqulwSSAp46R2HxNinmAVEFTCxINjxbjeLTM7RSwAETEpoCBQgn7rrDlhR2FfnF/4umJCiBLYtaYlymlGIezjnBPHQCm2VqZ2GxKcxORlcyL6ihpU2ieV2GxALpys1WUS4YuAGd+tA8WY7aK1pcoQ7OVKBALm5SA9PTraPGdpkILS9/UrDEC3U3P42ERxiluUpSb2EqdoKRLSkne7uynB3c+rMSB6+sVkFRU7hit3B0LA5gSKAIJ684a7WWoywxC8stWXQlJLHMbnU01B5wBsOU82UFMlyokcypga0qCB6HSuSHNmqXFFn2TgAgTjnzTVshDuEAWUom71ZhXdhmZU8SwGOZbAkC2+NHStrF71pEeFcALV4UKGZt0hIo6mIoSw43Y8OpMsCXnl4gLGZ0ywkkpLhWckMWap/pcPqUJq7oGUHRPtbC0QlK8xTvlgcxVmDGrq8KlVLVzDSK/tPZiQlRZLkkCtTmLgsk2N3FNSGhttnEAKKFCWtRKVhXiO6CCUBIHxILi3VoWzUAkq3ynMQkgDMkEJBLNUEaDpWFSkr2GJOipL2kASN6lPi0jIs5w2F1mLfWhHyylvU9TG4vUvQqmU7Z+NWlJvegIL+GrEUA/E0gxeLM5QfMQQWVWivK2qfOMjI0SirM6k6CZexwlsuYqOjJIL8DlLDW8G4fZi0gkk1DFvn5RkZGzE9jLk5N+84hLBC1h2FbMmuUvpQcoYSNtYpmpzIQgNfwsBlNb3jIyHQ3VsXJ1sB4rak5RYz1FrEig+X1hWnBKzE582a5KvMAAANUD0jIyHLHHJBNi9bhJpBuHmzpNRPUlJdgFqOtaAmh58Id4XauK/5iVsHGetGuk9DfnGoyFJaHpG/wBSsnPauaEEBCCoPlIKgATxoXD1vFGxMjHqVnIzl3cLb0BI1q8bjIZPFGQqOSSJE4nGZVB1o+FkZU5hrmUivL1jnZf2ZJmpXwqE5Rq7Vzf5vGoyM2TCr5NEMroaydosSUkoSEnMGd82qlaCpoOQhrsvFzZj5EIWAfDkYM2nJw76eZjIyAjz7Byf0+44wi1JUtcyXLBVzJW6hlLuku44mK32i2dNnqZMzIljllpQolgNd4A0e1I3GRp0KS3M+prgG2R2TmAgiYMzWLhr1ABPWMxM0pVloojdUnKogkGpSAxBdzXQWNBGRkYOoxxi00bsE3JNMLkbPMzxpzLW5zFRBYEkjgBq3KOjsiYaS0LJU12AYWOYil6dYyMjVjpx4M2RtPke7P7EqQN/upb3YpzGlyQS5iA9jZqjmzMjQvUjkgObtprGRkF4sopJdwNCe7NTeySJSyJ0wJAuAUrNbAC8do7MSENcqanECwLkO/IWjIyCUm6TKarcKR2cw0tBUpS1UP2ZKQQeIKWfhVoWrwkgB00IZqa8z6hucZGQnNFaGx2KT1oV4khRW7EAMkvUbpIBBoXca/DRoj2Lh0pnZihRkswUwUCaDLYsaCl97zjUZHJ1OLtHR0qSpjrae30n7MhRDEKN7KU7qaprR/uvEWzsLKK0olJyndV3ilZWfLuFBUXS4DuQXUKsa5GRnbo0JWQbUxhRPmKnIUmYoKSoEA0SyQum6gsLAqAA6Rx+1Ji1hKJa2zEhWVRBBYMWsHAAe7aRkZBpKkxcpPdBQxEzWXX9cS/rGRkZAWHR/9k="/>
          <p:cNvSpPr>
            <a:spLocks noChangeAspect="1" noChangeArrowheads="1"/>
          </p:cNvSpPr>
          <p:nvPr/>
        </p:nvSpPr>
        <p:spPr bwMode="auto">
          <a:xfrm>
            <a:off x="63500" y="-847725"/>
            <a:ext cx="2609850" cy="17526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72714" name="Picture 10" descr="http://nsspi.tamu.edu/media/107278/peacefuluses.jpg"/>
          <p:cNvPicPr>
            <a:picLocks noChangeAspect="1" noChangeArrowheads="1"/>
          </p:cNvPicPr>
          <p:nvPr/>
        </p:nvPicPr>
        <p:blipFill>
          <a:blip r:embed="rId3" cstate="print"/>
          <a:srcRect/>
          <a:stretch>
            <a:fillRect/>
          </a:stretch>
        </p:blipFill>
        <p:spPr bwMode="auto">
          <a:xfrm>
            <a:off x="4800600" y="3505200"/>
            <a:ext cx="4005234" cy="2686051"/>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dirty="0"/>
              <a:t>1974: Threshold Test Ban Treaty</a:t>
            </a:r>
          </a:p>
        </p:txBody>
      </p:sp>
      <p:sp>
        <p:nvSpPr>
          <p:cNvPr id="14339" name="Content Placeholder 2"/>
          <p:cNvSpPr>
            <a:spLocks noGrp="1"/>
          </p:cNvSpPr>
          <p:nvPr>
            <p:ph idx="1"/>
          </p:nvPr>
        </p:nvSpPr>
        <p:spPr>
          <a:xfrm>
            <a:off x="609600" y="1524000"/>
            <a:ext cx="8229600" cy="4530725"/>
          </a:xfrm>
        </p:spPr>
        <p:txBody>
          <a:bodyPr/>
          <a:lstStyle/>
          <a:p>
            <a:pPr>
              <a:buClr>
                <a:schemeClr val="accent6"/>
              </a:buClr>
            </a:pPr>
            <a:r>
              <a:rPr lang="en-US" dirty="0"/>
              <a:t>The </a:t>
            </a:r>
            <a:r>
              <a:rPr lang="en-US" dirty="0">
                <a:solidFill>
                  <a:schemeClr val="bg2">
                    <a:lumMod val="50000"/>
                    <a:lumOff val="50000"/>
                  </a:schemeClr>
                </a:solidFill>
                <a:effectLst>
                  <a:outerShdw blurRad="38100" dist="38100" dir="2700000" algn="tl">
                    <a:srgbClr val="000000">
                      <a:alpha val="43137"/>
                    </a:srgbClr>
                  </a:outerShdw>
                </a:effectLst>
              </a:rPr>
              <a:t>Treaty on the Limitation of Underground Nuclear Weapon Tests</a:t>
            </a:r>
            <a:r>
              <a:rPr lang="en-US" dirty="0"/>
              <a:t>, also known as the </a:t>
            </a:r>
            <a:r>
              <a:rPr lang="en-US" dirty="0">
                <a:solidFill>
                  <a:srgbClr val="00CC00"/>
                </a:solidFill>
                <a:effectLst>
                  <a:outerShdw blurRad="38100" dist="38100" dir="2700000" algn="tl">
                    <a:srgbClr val="000000">
                      <a:alpha val="43137"/>
                    </a:srgbClr>
                  </a:outerShdw>
                </a:effectLst>
              </a:rPr>
              <a:t>Threshold Test Ban Treaty </a:t>
            </a:r>
            <a:r>
              <a:rPr lang="en-US" dirty="0"/>
              <a:t>(or TTBT), </a:t>
            </a:r>
          </a:p>
          <a:p>
            <a:pPr lvl="1">
              <a:buClr>
                <a:schemeClr val="accent6"/>
              </a:buClr>
            </a:pPr>
            <a:r>
              <a:rPr lang="en-US" sz="2400" dirty="0"/>
              <a:t>Signed in July 1974 by the USA and USSR. </a:t>
            </a:r>
          </a:p>
          <a:p>
            <a:pPr lvl="1">
              <a:buClr>
                <a:schemeClr val="accent6"/>
              </a:buClr>
            </a:pPr>
            <a:r>
              <a:rPr lang="en-US" sz="2400" dirty="0"/>
              <a:t>Establishes a nuclear "threshold," by prohibiting nuclear tests of devices having a yield &gt;150 </a:t>
            </a:r>
            <a:r>
              <a:rPr lang="en-US" sz="2400" dirty="0" err="1"/>
              <a:t>kt</a:t>
            </a:r>
            <a:endParaRPr lang="en-US" sz="2400" dirty="0"/>
          </a:p>
          <a:p>
            <a:pPr lvl="1">
              <a:buClr>
                <a:schemeClr val="accent6"/>
              </a:buClr>
            </a:pPr>
            <a:r>
              <a:rPr lang="en-US" sz="2400" dirty="0"/>
              <a:t>Detailed technical data to be exchanged</a:t>
            </a:r>
          </a:p>
          <a:p>
            <a:pPr lvl="1">
              <a:buClr>
                <a:schemeClr val="accent6"/>
              </a:buClr>
            </a:pPr>
            <a:r>
              <a:rPr lang="en-US" sz="2400" dirty="0"/>
              <a:t>Limited weapon testing to </a:t>
            </a:r>
            <a:r>
              <a:rPr lang="en-US" sz="2400" dirty="0">
                <a:solidFill>
                  <a:srgbClr val="FFC000"/>
                </a:solidFill>
                <a:effectLst>
                  <a:outerShdw blurRad="38100" dist="38100" dir="2700000" algn="tl">
                    <a:srgbClr val="000000">
                      <a:alpha val="43137"/>
                    </a:srgbClr>
                  </a:outerShdw>
                </a:effectLst>
              </a:rPr>
              <a:t>specific designated test sites </a:t>
            </a:r>
            <a:r>
              <a:rPr lang="en-US" sz="2400" dirty="0"/>
              <a:t>to assist verification</a:t>
            </a:r>
          </a:p>
        </p:txBody>
      </p:sp>
      <p:sp>
        <p:nvSpPr>
          <p:cNvPr id="14342" name="Rectangle 6"/>
          <p:cNvSpPr>
            <a:spLocks noChangeArrowheads="1"/>
          </p:cNvSpPr>
          <p:nvPr/>
        </p:nvSpPr>
        <p:spPr bwMode="auto">
          <a:xfrm>
            <a:off x="3200400" y="6675438"/>
            <a:ext cx="2895600" cy="214312"/>
          </a:xfrm>
          <a:prstGeom prst="rect">
            <a:avLst/>
          </a:prstGeom>
          <a:noFill/>
          <a:ln w="9525">
            <a:noFill/>
            <a:miter lim="800000"/>
            <a:headEnd/>
            <a:tailEnd/>
          </a:ln>
        </p:spPr>
        <p:txBody>
          <a:bodyPr>
            <a:spAutoFit/>
          </a:bodyPr>
          <a:lstStyle/>
          <a:p>
            <a:r>
              <a:rPr lang="en-US" sz="800"/>
              <a:t>http://en.wikipedia.org/wiki/Threshold_Test_Ban_Treaty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TTBT Specified Test Sites</a:t>
            </a:r>
          </a:p>
        </p:txBody>
      </p:sp>
      <p:sp>
        <p:nvSpPr>
          <p:cNvPr id="3" name="Content Placeholder 2"/>
          <p:cNvSpPr>
            <a:spLocks noGrp="1"/>
          </p:cNvSpPr>
          <p:nvPr>
            <p:ph idx="1"/>
          </p:nvPr>
        </p:nvSpPr>
        <p:spPr/>
        <p:txBody>
          <a:bodyPr/>
          <a:lstStyle/>
          <a:p>
            <a:pPr>
              <a:buClr>
                <a:schemeClr val="accent6"/>
              </a:buClr>
            </a:pPr>
            <a:r>
              <a:rPr lang="en-US" b="1" dirty="0">
                <a:solidFill>
                  <a:srgbClr val="FF0000"/>
                </a:solidFill>
              </a:rPr>
              <a:t>U</a:t>
            </a:r>
            <a:r>
              <a:rPr lang="en-US" b="1" dirty="0">
                <a:solidFill>
                  <a:schemeClr val="bg1">
                    <a:lumMod val="75000"/>
                  </a:schemeClr>
                </a:solidFill>
                <a:effectLst>
                  <a:outerShdw blurRad="38100" dist="38100" dir="2700000" algn="tl">
                    <a:srgbClr val="000000">
                      <a:alpha val="43137"/>
                    </a:srgbClr>
                  </a:outerShdw>
                </a:effectLst>
              </a:rPr>
              <a:t>S</a:t>
            </a:r>
            <a:r>
              <a:rPr lang="en-US" b="1" dirty="0">
                <a:solidFill>
                  <a:srgbClr val="0000FF"/>
                </a:solidFill>
              </a:rPr>
              <a:t>A</a:t>
            </a:r>
            <a:r>
              <a:rPr lang="en-US" dirty="0"/>
              <a:t>:  the Nevada Test Site</a:t>
            </a:r>
          </a:p>
          <a:p>
            <a:pPr>
              <a:buClr>
                <a:schemeClr val="accent6"/>
              </a:buClr>
            </a:pPr>
            <a:r>
              <a:rPr lang="en-US" dirty="0">
                <a:solidFill>
                  <a:schemeClr val="accent6"/>
                </a:solidFill>
              </a:rPr>
              <a:t>USSR</a:t>
            </a:r>
            <a:r>
              <a:rPr lang="en-US" dirty="0"/>
              <a:t>: </a:t>
            </a:r>
          </a:p>
          <a:p>
            <a:pPr lvl="1">
              <a:buClr>
                <a:schemeClr val="accent6"/>
              </a:buClr>
            </a:pPr>
            <a:r>
              <a:rPr lang="en-US" dirty="0"/>
              <a:t>the Northern Test Site (Novaya Zemlya) and </a:t>
            </a:r>
          </a:p>
          <a:p>
            <a:pPr lvl="1">
              <a:buClr>
                <a:schemeClr val="accent6"/>
              </a:buClr>
            </a:pPr>
            <a:r>
              <a:rPr lang="en-US" dirty="0"/>
              <a:t>the Semipalatinsk Test Site</a:t>
            </a:r>
          </a:p>
        </p:txBody>
      </p:sp>
      <p:pic>
        <p:nvPicPr>
          <p:cNvPr id="110596" name="Picture 4" descr="http://www.fourmilab.ch/etexts/www/atomic_tests_nevada/figures/fig2.jpg"/>
          <p:cNvPicPr>
            <a:picLocks noChangeAspect="1" noChangeArrowheads="1"/>
          </p:cNvPicPr>
          <p:nvPr/>
        </p:nvPicPr>
        <p:blipFill>
          <a:blip r:embed="rId2" cstate="print"/>
          <a:srcRect/>
          <a:stretch>
            <a:fillRect/>
          </a:stretch>
        </p:blipFill>
        <p:spPr bwMode="auto">
          <a:xfrm>
            <a:off x="533400" y="3733800"/>
            <a:ext cx="2286000" cy="2757715"/>
          </a:xfrm>
          <a:prstGeom prst="rect">
            <a:avLst/>
          </a:prstGeom>
          <a:noFill/>
        </p:spPr>
      </p:pic>
      <p:pic>
        <p:nvPicPr>
          <p:cNvPr id="110598" name="Picture 6" descr="http://t1.gstatic.com/images?q=tbn:ANd9GcRWUS8d2oeVqUYz7phNLLhKgmUDiVSpKBMr64Qtr_Jrbbu4ZwFnmw"/>
          <p:cNvPicPr>
            <a:picLocks noChangeAspect="1" noChangeArrowheads="1"/>
          </p:cNvPicPr>
          <p:nvPr/>
        </p:nvPicPr>
        <p:blipFill>
          <a:blip r:embed="rId3" cstate="print"/>
          <a:srcRect/>
          <a:stretch>
            <a:fillRect/>
          </a:stretch>
        </p:blipFill>
        <p:spPr bwMode="auto">
          <a:xfrm>
            <a:off x="3124200" y="3733800"/>
            <a:ext cx="1981200" cy="2791690"/>
          </a:xfrm>
          <a:prstGeom prst="rect">
            <a:avLst/>
          </a:prstGeom>
          <a:noFill/>
        </p:spPr>
      </p:pic>
      <p:pic>
        <p:nvPicPr>
          <p:cNvPr id="110600" name="Picture 8" descr="http://t2.gstatic.com/images?q=tbn:ANd9GcS7s4PJSuKiPisdk_t8UUn9rSRBmKX47hB3UxJtYijOlmNUAAGs"/>
          <p:cNvPicPr>
            <a:picLocks noChangeAspect="1" noChangeArrowheads="1"/>
          </p:cNvPicPr>
          <p:nvPr/>
        </p:nvPicPr>
        <p:blipFill>
          <a:blip r:embed="rId4" cstate="print"/>
          <a:srcRect/>
          <a:stretch>
            <a:fillRect/>
          </a:stretch>
        </p:blipFill>
        <p:spPr bwMode="auto">
          <a:xfrm>
            <a:off x="5410199" y="3962400"/>
            <a:ext cx="3325441" cy="2324101"/>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a:t>1976: Peaceful Nuclear Explosion Treaty (PNET) </a:t>
            </a:r>
          </a:p>
        </p:txBody>
      </p:sp>
      <p:sp>
        <p:nvSpPr>
          <p:cNvPr id="15363" name="Content Placeholder 2"/>
          <p:cNvSpPr>
            <a:spLocks noGrp="1"/>
          </p:cNvSpPr>
          <p:nvPr>
            <p:ph idx="1"/>
          </p:nvPr>
        </p:nvSpPr>
        <p:spPr>
          <a:xfrm>
            <a:off x="685800" y="1752600"/>
            <a:ext cx="7772400" cy="4530725"/>
          </a:xfrm>
        </p:spPr>
        <p:txBody>
          <a:bodyPr/>
          <a:lstStyle/>
          <a:p>
            <a:pPr>
              <a:buClr>
                <a:schemeClr val="accent6"/>
              </a:buClr>
            </a:pPr>
            <a:r>
              <a:rPr lang="en-US" sz="2400" dirty="0"/>
              <a:t>Signed in April 1976 by the </a:t>
            </a:r>
            <a:r>
              <a:rPr lang="en-US" sz="2400" b="1" dirty="0">
                <a:solidFill>
                  <a:srgbClr val="FF0000"/>
                </a:solidFill>
              </a:rPr>
              <a:t>U</a:t>
            </a:r>
            <a:r>
              <a:rPr lang="en-US" sz="2400" b="1" dirty="0">
                <a:solidFill>
                  <a:schemeClr val="bg1">
                    <a:lumMod val="75000"/>
                  </a:schemeClr>
                </a:solidFill>
                <a:effectLst>
                  <a:outerShdw blurRad="38100" dist="38100" dir="2700000" algn="tl">
                    <a:srgbClr val="000000">
                      <a:alpha val="43137"/>
                    </a:srgbClr>
                  </a:outerShdw>
                </a:effectLst>
              </a:rPr>
              <a:t>S</a:t>
            </a:r>
            <a:r>
              <a:rPr lang="en-US" sz="2400" b="1" dirty="0">
                <a:solidFill>
                  <a:srgbClr val="0000FF"/>
                </a:solidFill>
              </a:rPr>
              <a:t>A</a:t>
            </a:r>
            <a:r>
              <a:rPr lang="en-US" sz="2400" dirty="0"/>
              <a:t> and </a:t>
            </a:r>
            <a:r>
              <a:rPr lang="en-US" sz="2400" dirty="0">
                <a:solidFill>
                  <a:schemeClr val="accent6"/>
                </a:solidFill>
              </a:rPr>
              <a:t>USSR</a:t>
            </a:r>
            <a:endParaRPr lang="en-US" sz="2400" dirty="0"/>
          </a:p>
          <a:p>
            <a:pPr>
              <a:buClr>
                <a:schemeClr val="accent6"/>
              </a:buClr>
            </a:pPr>
            <a:r>
              <a:rPr lang="en-US" sz="2400" dirty="0"/>
              <a:t>Governs all nuclear explosions carried out at locations outside the weapons test sites specified under the Threshold Test Ban Treaty (TTBT). </a:t>
            </a:r>
          </a:p>
        </p:txBody>
      </p:sp>
      <p:pic>
        <p:nvPicPr>
          <p:cNvPr id="69636" name="Picture 4" descr="http://www.ctbto.org/typo3temp/pics/ced81388ff.jpg">
            <a:hlinkClick r:id="rId2"/>
          </p:cNvPr>
          <p:cNvPicPr>
            <a:picLocks noChangeAspect="1" noChangeArrowheads="1"/>
          </p:cNvPicPr>
          <p:nvPr/>
        </p:nvPicPr>
        <p:blipFill>
          <a:blip r:embed="rId3" cstate="print"/>
          <a:srcRect/>
          <a:stretch>
            <a:fillRect/>
          </a:stretch>
        </p:blipFill>
        <p:spPr bwMode="auto">
          <a:xfrm>
            <a:off x="1066800" y="3733800"/>
            <a:ext cx="1981200" cy="1584961"/>
          </a:xfrm>
          <a:prstGeom prst="rect">
            <a:avLst/>
          </a:prstGeom>
          <a:noFill/>
        </p:spPr>
      </p:pic>
      <p:sp>
        <p:nvSpPr>
          <p:cNvPr id="7" name="TextBox 6"/>
          <p:cNvSpPr txBox="1"/>
          <p:nvPr/>
        </p:nvSpPr>
        <p:spPr>
          <a:xfrm>
            <a:off x="990600" y="5410200"/>
            <a:ext cx="2372765" cy="461665"/>
          </a:xfrm>
          <a:prstGeom prst="rect">
            <a:avLst/>
          </a:prstGeom>
          <a:noFill/>
        </p:spPr>
        <p:txBody>
          <a:bodyPr wrap="none" rtlCol="0">
            <a:spAutoFit/>
          </a:bodyPr>
          <a:lstStyle/>
          <a:p>
            <a:r>
              <a:rPr lang="en-US" sz="1200" dirty="0"/>
              <a:t>The United States carried out </a:t>
            </a:r>
          </a:p>
          <a:p>
            <a:r>
              <a:rPr lang="en-US" sz="1200" dirty="0"/>
              <a:t>over 20 PNE's at the NTS.</a:t>
            </a:r>
          </a:p>
        </p:txBody>
      </p:sp>
      <p:pic>
        <p:nvPicPr>
          <p:cNvPr id="69640" name="Picture 8" descr="http://www.ctbto.org/uploads/pics/Storax_Sedan_nuke_02.jpg"/>
          <p:cNvPicPr>
            <a:picLocks noChangeAspect="1" noChangeArrowheads="1"/>
          </p:cNvPicPr>
          <p:nvPr/>
        </p:nvPicPr>
        <p:blipFill>
          <a:blip r:embed="rId4" cstate="print"/>
          <a:srcRect/>
          <a:stretch>
            <a:fillRect/>
          </a:stretch>
        </p:blipFill>
        <p:spPr bwMode="auto">
          <a:xfrm>
            <a:off x="3657600" y="3657600"/>
            <a:ext cx="2213998" cy="1752600"/>
          </a:xfrm>
          <a:prstGeom prst="rect">
            <a:avLst/>
          </a:prstGeom>
          <a:noFill/>
        </p:spPr>
      </p:pic>
      <p:sp>
        <p:nvSpPr>
          <p:cNvPr id="10" name="TextBox 9"/>
          <p:cNvSpPr txBox="1"/>
          <p:nvPr/>
        </p:nvSpPr>
        <p:spPr>
          <a:xfrm>
            <a:off x="3657600" y="5486400"/>
            <a:ext cx="2231701" cy="553998"/>
          </a:xfrm>
          <a:prstGeom prst="rect">
            <a:avLst/>
          </a:prstGeom>
          <a:noFill/>
        </p:spPr>
        <p:txBody>
          <a:bodyPr wrap="none" rtlCol="0">
            <a:spAutoFit/>
          </a:bodyPr>
          <a:lstStyle/>
          <a:p>
            <a:r>
              <a:rPr lang="en-US" sz="1000" dirty="0"/>
              <a:t>The Sedan explosion, 6 July 1962 </a:t>
            </a:r>
          </a:p>
          <a:p>
            <a:r>
              <a:rPr lang="en-US" sz="1000" dirty="0"/>
              <a:t>at NTS was carried out as part of </a:t>
            </a:r>
          </a:p>
          <a:p>
            <a:r>
              <a:rPr lang="en-US" sz="1000" dirty="0"/>
              <a:t>Operation </a:t>
            </a:r>
            <a:r>
              <a:rPr lang="en-US" sz="1000" dirty="0" err="1"/>
              <a:t>Storax</a:t>
            </a:r>
            <a:r>
              <a:rPr lang="en-US" sz="1000" dirty="0"/>
              <a:t> - a PNE project.</a:t>
            </a:r>
          </a:p>
        </p:txBody>
      </p:sp>
      <p:pic>
        <p:nvPicPr>
          <p:cNvPr id="69642" name="Picture 10" descr="http://www.ctbto.org/uploads/pics/crater_01.jpg"/>
          <p:cNvPicPr>
            <a:picLocks noChangeAspect="1" noChangeArrowheads="1"/>
          </p:cNvPicPr>
          <p:nvPr/>
        </p:nvPicPr>
        <p:blipFill>
          <a:blip r:embed="rId5" cstate="print"/>
          <a:srcRect/>
          <a:stretch>
            <a:fillRect/>
          </a:stretch>
        </p:blipFill>
        <p:spPr bwMode="auto">
          <a:xfrm>
            <a:off x="6386852" y="3657600"/>
            <a:ext cx="2209036" cy="1752600"/>
          </a:xfrm>
          <a:prstGeom prst="rect">
            <a:avLst/>
          </a:prstGeom>
          <a:noFill/>
        </p:spPr>
      </p:pic>
      <p:sp>
        <p:nvSpPr>
          <p:cNvPr id="12" name="TextBox 11"/>
          <p:cNvSpPr txBox="1"/>
          <p:nvPr/>
        </p:nvSpPr>
        <p:spPr>
          <a:xfrm>
            <a:off x="6324600" y="5486400"/>
            <a:ext cx="2547492" cy="400110"/>
          </a:xfrm>
          <a:prstGeom prst="rect">
            <a:avLst/>
          </a:prstGeom>
          <a:noFill/>
        </p:spPr>
        <p:txBody>
          <a:bodyPr wrap="none" rtlCol="0">
            <a:spAutoFit/>
          </a:bodyPr>
          <a:lstStyle/>
          <a:p>
            <a:r>
              <a:rPr lang="en-US" sz="1000" dirty="0"/>
              <a:t>The Sedan explosion created the </a:t>
            </a:r>
          </a:p>
          <a:p>
            <a:r>
              <a:rPr lang="en-US" sz="1000" dirty="0"/>
              <a:t>largest man-made crater in the world.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t>Peaceful Nuclear Explosion Treaty (PNET) </a:t>
            </a:r>
          </a:p>
        </p:txBody>
      </p:sp>
      <p:sp>
        <p:nvSpPr>
          <p:cNvPr id="15363" name="Content Placeholder 2"/>
          <p:cNvSpPr>
            <a:spLocks noGrp="1"/>
          </p:cNvSpPr>
          <p:nvPr>
            <p:ph idx="1"/>
          </p:nvPr>
        </p:nvSpPr>
        <p:spPr>
          <a:xfrm>
            <a:off x="533400" y="1600200"/>
            <a:ext cx="8229600" cy="4530725"/>
          </a:xfrm>
        </p:spPr>
        <p:txBody>
          <a:bodyPr/>
          <a:lstStyle/>
          <a:p>
            <a:pPr>
              <a:buClr>
                <a:schemeClr val="accent6"/>
              </a:buClr>
            </a:pPr>
            <a:r>
              <a:rPr lang="en-US" dirty="0"/>
              <a:t>In the PNE Treaty the signatories agreed not to carry out: </a:t>
            </a:r>
          </a:p>
          <a:p>
            <a:pPr lvl="1">
              <a:buClr>
                <a:schemeClr val="accent6"/>
              </a:buClr>
            </a:pPr>
            <a:r>
              <a:rPr lang="en-US" sz="2400" dirty="0"/>
              <a:t>Individual nuclear explosions having a yield &gt; 150 </a:t>
            </a:r>
            <a:r>
              <a:rPr lang="en-US" sz="2400" dirty="0" err="1"/>
              <a:t>kt</a:t>
            </a:r>
            <a:endParaRPr lang="en-US" sz="2400" dirty="0"/>
          </a:p>
          <a:p>
            <a:pPr lvl="1">
              <a:buClr>
                <a:schemeClr val="accent6"/>
              </a:buClr>
            </a:pPr>
            <a:r>
              <a:rPr lang="en-US" sz="2400" dirty="0"/>
              <a:t>Group explosions having an aggregate yield &gt;1,500 </a:t>
            </a:r>
            <a:r>
              <a:rPr lang="en-US" sz="2400" dirty="0" err="1"/>
              <a:t>kt</a:t>
            </a:r>
            <a:endParaRPr lang="en-US" sz="2400" dirty="0"/>
          </a:p>
          <a:p>
            <a:pPr lvl="1">
              <a:buClr>
                <a:schemeClr val="accent6"/>
              </a:buClr>
            </a:pPr>
            <a:r>
              <a:rPr lang="en-US" sz="2400" dirty="0"/>
              <a:t>Group explosions having an aggregate yield &gt; 150 </a:t>
            </a:r>
            <a:r>
              <a:rPr lang="en-US" sz="2400" dirty="0" err="1"/>
              <a:t>kt</a:t>
            </a:r>
            <a:r>
              <a:rPr lang="en-US" sz="2400" dirty="0"/>
              <a:t> unless the individual explosions in the group could be identified and measured by agreed verification procedures. </a:t>
            </a:r>
          </a:p>
          <a:p>
            <a:pPr>
              <a:buClr>
                <a:schemeClr val="accent6"/>
              </a:buClr>
            </a:pPr>
            <a:r>
              <a:rPr lang="en-US" dirty="0"/>
              <a:t>The parties also reaffirmed their obligations to comply fully with the Partial Test Ban Treaty of 1963.</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sz="3600"/>
              <a:t>Peaceful Nuclear Explosions Concept</a:t>
            </a:r>
          </a:p>
        </p:txBody>
      </p:sp>
      <p:sp>
        <p:nvSpPr>
          <p:cNvPr id="16387" name="Content Placeholder 2"/>
          <p:cNvSpPr>
            <a:spLocks noGrp="1"/>
          </p:cNvSpPr>
          <p:nvPr>
            <p:ph idx="1"/>
          </p:nvPr>
        </p:nvSpPr>
        <p:spPr>
          <a:xfrm>
            <a:off x="609600" y="1295400"/>
            <a:ext cx="5486400" cy="4530725"/>
          </a:xfrm>
        </p:spPr>
        <p:txBody>
          <a:bodyPr/>
          <a:lstStyle/>
          <a:p>
            <a:pPr>
              <a:buClr>
                <a:schemeClr val="accent6"/>
              </a:buClr>
            </a:pPr>
            <a:r>
              <a:rPr lang="en-US" sz="2400" dirty="0"/>
              <a:t>PNEs had a variety of objectives:</a:t>
            </a:r>
          </a:p>
          <a:p>
            <a:pPr lvl="1">
              <a:buClr>
                <a:schemeClr val="accent6"/>
              </a:buClr>
            </a:pPr>
            <a:r>
              <a:rPr lang="en-US" sz="2400" dirty="0"/>
              <a:t>deep seismic sounding,</a:t>
            </a:r>
          </a:p>
          <a:p>
            <a:pPr lvl="1">
              <a:buClr>
                <a:schemeClr val="accent6"/>
              </a:buClr>
            </a:pPr>
            <a:r>
              <a:rPr lang="en-US" sz="2400" dirty="0"/>
              <a:t>creating underground storage cavities, </a:t>
            </a:r>
          </a:p>
          <a:p>
            <a:pPr lvl="1">
              <a:buClr>
                <a:schemeClr val="accent6"/>
              </a:buClr>
            </a:pPr>
            <a:r>
              <a:rPr lang="en-US" sz="2400" dirty="0"/>
              <a:t>helping to extract gas and oil,</a:t>
            </a:r>
          </a:p>
          <a:p>
            <a:pPr lvl="1">
              <a:buClr>
                <a:schemeClr val="accent6"/>
              </a:buClr>
            </a:pPr>
            <a:r>
              <a:rPr lang="en-US" sz="2400" dirty="0"/>
              <a:t>extinguishing burning gas or oil wells, </a:t>
            </a:r>
          </a:p>
          <a:p>
            <a:pPr lvl="1">
              <a:buClr>
                <a:schemeClr val="accent6"/>
              </a:buClr>
            </a:pPr>
            <a:r>
              <a:rPr lang="en-US" sz="2400" dirty="0"/>
              <a:t>creating reservoirs,</a:t>
            </a:r>
          </a:p>
          <a:p>
            <a:pPr lvl="1">
              <a:buClr>
                <a:schemeClr val="accent6"/>
              </a:buClr>
            </a:pPr>
            <a:r>
              <a:rPr lang="en-US" sz="2400" dirty="0"/>
              <a:t>constructing harbors and canals, </a:t>
            </a:r>
          </a:p>
          <a:p>
            <a:pPr lvl="1">
              <a:buClr>
                <a:schemeClr val="accent6"/>
              </a:buClr>
            </a:pPr>
            <a:r>
              <a:rPr lang="en-US" sz="2400" dirty="0"/>
              <a:t>destroying chemical weapons, and</a:t>
            </a:r>
          </a:p>
          <a:p>
            <a:pPr lvl="1">
              <a:buClr>
                <a:schemeClr val="accent6"/>
              </a:buClr>
            </a:pPr>
            <a:r>
              <a:rPr lang="en-US" sz="2400" dirty="0"/>
              <a:t>spacecraft propulsion.</a:t>
            </a:r>
          </a:p>
        </p:txBody>
      </p:sp>
      <p:pic>
        <p:nvPicPr>
          <p:cNvPr id="16388" name="Picture 4" descr="File:Project Chariot plans.jpg">
            <a:hlinkClick r:id="rId2"/>
          </p:cNvPr>
          <p:cNvPicPr>
            <a:picLocks noChangeAspect="1" noChangeArrowheads="1"/>
          </p:cNvPicPr>
          <p:nvPr/>
        </p:nvPicPr>
        <p:blipFill>
          <a:blip r:embed="rId3" cstate="print"/>
          <a:srcRect/>
          <a:stretch>
            <a:fillRect/>
          </a:stretch>
        </p:blipFill>
        <p:spPr bwMode="auto">
          <a:xfrm>
            <a:off x="6477000" y="1752600"/>
            <a:ext cx="2474913" cy="3352800"/>
          </a:xfrm>
          <a:prstGeom prst="rect">
            <a:avLst/>
          </a:prstGeom>
          <a:noFill/>
          <a:ln w="9525">
            <a:noFill/>
            <a:miter lim="800000"/>
            <a:headEnd/>
            <a:tailEnd/>
          </a:ln>
        </p:spPr>
      </p:pic>
      <p:sp>
        <p:nvSpPr>
          <p:cNvPr id="16389" name="Rectangle 5"/>
          <p:cNvSpPr>
            <a:spLocks noChangeArrowheads="1"/>
          </p:cNvSpPr>
          <p:nvPr/>
        </p:nvSpPr>
        <p:spPr bwMode="auto">
          <a:xfrm>
            <a:off x="6477000" y="5105400"/>
            <a:ext cx="2514600" cy="708025"/>
          </a:xfrm>
          <a:prstGeom prst="rect">
            <a:avLst/>
          </a:prstGeom>
          <a:noFill/>
          <a:ln w="9525">
            <a:noFill/>
            <a:miter lim="800000"/>
            <a:headEnd/>
            <a:tailEnd/>
          </a:ln>
        </p:spPr>
        <p:txBody>
          <a:bodyPr>
            <a:spAutoFit/>
          </a:bodyPr>
          <a:lstStyle/>
          <a:p>
            <a:r>
              <a:rPr lang="en-US" sz="800"/>
              <a:t>Plans to use five thermonuclear explosions to create an artificial harbor at Cape Thompson, Alaska, for Project Chariot in 1958. It was eventually cancelled amid controversy and protest.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PNEs</a:t>
            </a:r>
          </a:p>
        </p:txBody>
      </p:sp>
      <p:sp>
        <p:nvSpPr>
          <p:cNvPr id="3" name="Content Placeholder 2"/>
          <p:cNvSpPr>
            <a:spLocks noGrp="1"/>
          </p:cNvSpPr>
          <p:nvPr>
            <p:ph idx="1"/>
          </p:nvPr>
        </p:nvSpPr>
        <p:spPr>
          <a:xfrm>
            <a:off x="685800" y="2133600"/>
            <a:ext cx="7772400" cy="4530725"/>
          </a:xfrm>
        </p:spPr>
        <p:txBody>
          <a:bodyPr/>
          <a:lstStyle/>
          <a:p>
            <a:pPr>
              <a:buClr>
                <a:schemeClr val="accent6"/>
              </a:buClr>
            </a:pPr>
            <a:r>
              <a:rPr lang="en-US" dirty="0"/>
              <a:t>Numbers</a:t>
            </a:r>
          </a:p>
          <a:p>
            <a:pPr lvl="1">
              <a:buClr>
                <a:schemeClr val="accent6"/>
              </a:buClr>
            </a:pPr>
            <a:r>
              <a:rPr lang="en-US" b="1" dirty="0">
                <a:solidFill>
                  <a:srgbClr val="FF0000"/>
                </a:solidFill>
              </a:rPr>
              <a:t>U</a:t>
            </a:r>
            <a:r>
              <a:rPr lang="en-US" b="1" dirty="0">
                <a:solidFill>
                  <a:schemeClr val="bg1">
                    <a:lumMod val="75000"/>
                  </a:schemeClr>
                </a:solidFill>
                <a:effectLst>
                  <a:outerShdw blurRad="38100" dist="38100" dir="2700000" algn="tl">
                    <a:srgbClr val="000000">
                      <a:alpha val="43137"/>
                    </a:srgbClr>
                  </a:outerShdw>
                </a:effectLst>
              </a:rPr>
              <a:t>S</a:t>
            </a:r>
            <a:r>
              <a:rPr lang="en-US" b="1" dirty="0">
                <a:solidFill>
                  <a:srgbClr val="0000FF"/>
                </a:solidFill>
              </a:rPr>
              <a:t>A </a:t>
            </a:r>
            <a:r>
              <a:rPr lang="en-US" dirty="0"/>
              <a:t>: 20</a:t>
            </a:r>
          </a:p>
          <a:p>
            <a:pPr lvl="1">
              <a:buClr>
                <a:schemeClr val="accent6"/>
              </a:buClr>
            </a:pPr>
            <a:r>
              <a:rPr lang="en-US" dirty="0">
                <a:solidFill>
                  <a:schemeClr val="accent6"/>
                </a:solidFill>
              </a:rPr>
              <a:t>USSR </a:t>
            </a:r>
            <a:r>
              <a:rPr lang="en-US" dirty="0"/>
              <a:t>: 124 (between 1965 &amp; 1988)</a:t>
            </a:r>
          </a:p>
          <a:p>
            <a:pPr>
              <a:buClr>
                <a:schemeClr val="accent6"/>
              </a:buClr>
            </a:pPr>
            <a:r>
              <a:rPr lang="en-US" dirty="0"/>
              <a:t>As the environmental and health effects of nuclear fallout became apparent, most countries scrapped plans for such projects.</a:t>
            </a:r>
          </a:p>
          <a:p>
            <a:pPr>
              <a:buClr>
                <a:schemeClr val="accent6"/>
              </a:buClr>
            </a:pPr>
            <a:r>
              <a:rPr lang="en-US" dirty="0"/>
              <a:t>The 1996 CTBT bans ALL nuclear explosions, peaceful or not.</a:t>
            </a:r>
          </a:p>
          <a:p>
            <a:pPr>
              <a:buClr>
                <a:schemeClr val="accent6"/>
              </a:buClr>
            </a:pPr>
            <a:endParaRPr lang="en-US" dirty="0"/>
          </a:p>
        </p:txBody>
      </p:sp>
      <p:pic>
        <p:nvPicPr>
          <p:cNvPr id="112642" name="Picture 2" descr="http://www.ctbto.org/typo3temp/pics/02c497d984.jpg"/>
          <p:cNvPicPr>
            <a:picLocks noChangeAspect="1" noChangeArrowheads="1"/>
          </p:cNvPicPr>
          <p:nvPr/>
        </p:nvPicPr>
        <p:blipFill>
          <a:blip r:embed="rId2" cstate="print"/>
          <a:srcRect/>
          <a:stretch>
            <a:fillRect/>
          </a:stretch>
        </p:blipFill>
        <p:spPr bwMode="auto">
          <a:xfrm>
            <a:off x="5257800" y="514350"/>
            <a:ext cx="2209800" cy="1657351"/>
          </a:xfrm>
          <a:prstGeom prst="rect">
            <a:avLst/>
          </a:prstGeom>
          <a:noFill/>
        </p:spPr>
      </p:pic>
      <p:sp>
        <p:nvSpPr>
          <p:cNvPr id="5" name="TextBox 4"/>
          <p:cNvSpPr txBox="1"/>
          <p:nvPr/>
        </p:nvSpPr>
        <p:spPr>
          <a:xfrm>
            <a:off x="5257800" y="2209800"/>
            <a:ext cx="2486578" cy="584775"/>
          </a:xfrm>
          <a:prstGeom prst="rect">
            <a:avLst/>
          </a:prstGeom>
          <a:noFill/>
        </p:spPr>
        <p:txBody>
          <a:bodyPr wrap="none" rtlCol="0">
            <a:spAutoFit/>
          </a:bodyPr>
          <a:lstStyle/>
          <a:p>
            <a:r>
              <a:rPr lang="en-US" sz="1600" dirty="0"/>
              <a:t>Semipalatinsk was also </a:t>
            </a:r>
          </a:p>
          <a:p>
            <a:r>
              <a:rPr lang="en-US" sz="1600" dirty="0"/>
              <a:t>used for PNEs.</a:t>
            </a:r>
          </a:p>
        </p:txBody>
      </p:sp>
      <p:sp>
        <p:nvSpPr>
          <p:cNvPr id="6" name="TextBox 5"/>
          <p:cNvSpPr txBox="1"/>
          <p:nvPr/>
        </p:nvSpPr>
        <p:spPr>
          <a:xfrm>
            <a:off x="2351412" y="6673232"/>
            <a:ext cx="4815742" cy="215444"/>
          </a:xfrm>
          <a:prstGeom prst="rect">
            <a:avLst/>
          </a:prstGeom>
          <a:noFill/>
        </p:spPr>
        <p:txBody>
          <a:bodyPr wrap="none" rtlCol="0">
            <a:spAutoFit/>
          </a:bodyPr>
          <a:lstStyle/>
          <a:p>
            <a:r>
              <a:rPr lang="en-US" sz="800" dirty="0"/>
              <a:t>http://www.ctbto.org/nuclear-testing/history-of-nuclear-testing/peaceful-nuclear-explosions/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914400" y="277813"/>
            <a:ext cx="7053263" cy="1143000"/>
          </a:xfrm>
        </p:spPr>
        <p:txBody>
          <a:bodyPr/>
          <a:lstStyle/>
          <a:p>
            <a:pPr eaLnBrk="1" hangingPunct="1"/>
            <a:r>
              <a:rPr lang="en-US" sz="3600" dirty="0"/>
              <a:t>Outline</a:t>
            </a:r>
          </a:p>
        </p:txBody>
      </p:sp>
      <p:sp>
        <p:nvSpPr>
          <p:cNvPr id="6147" name="Rectangle 3"/>
          <p:cNvSpPr>
            <a:spLocks noGrp="1" noChangeArrowheads="1"/>
          </p:cNvSpPr>
          <p:nvPr>
            <p:ph type="body" idx="1"/>
          </p:nvPr>
        </p:nvSpPr>
        <p:spPr/>
        <p:txBody>
          <a:bodyPr/>
          <a:lstStyle/>
          <a:p>
            <a:pPr eaLnBrk="1" hangingPunct="1">
              <a:lnSpc>
                <a:spcPct val="90000"/>
              </a:lnSpc>
              <a:buClr>
                <a:srgbClr val="FF0000"/>
              </a:buClr>
              <a:buSzPct val="200000"/>
              <a:buFont typeface="Arial" pitchFamily="34" charset="0"/>
              <a:buChar char="•"/>
            </a:pPr>
            <a:r>
              <a:rPr lang="en-US" dirty="0"/>
              <a:t>International treaties and agreements</a:t>
            </a:r>
          </a:p>
          <a:p>
            <a:pPr eaLnBrk="1" hangingPunct="1">
              <a:lnSpc>
                <a:spcPct val="90000"/>
              </a:lnSpc>
              <a:buClr>
                <a:srgbClr val="FF0000"/>
              </a:buClr>
              <a:buSzPct val="200000"/>
              <a:buFont typeface="Arial" pitchFamily="34" charset="0"/>
              <a:buChar char="•"/>
            </a:pPr>
            <a:r>
              <a:rPr lang="en-US" dirty="0"/>
              <a:t>International organizations</a:t>
            </a:r>
          </a:p>
          <a:p>
            <a:pPr eaLnBrk="1" hangingPunct="1">
              <a:lnSpc>
                <a:spcPct val="90000"/>
              </a:lnSpc>
              <a:buClr>
                <a:srgbClr val="FF0000"/>
              </a:buClr>
              <a:buSzPct val="200000"/>
              <a:buFont typeface="Arial" pitchFamily="34" charset="0"/>
              <a:buChar char="•"/>
            </a:pPr>
            <a:r>
              <a:rPr lang="en-US" dirty="0"/>
              <a:t>U.S. laws and organizations</a:t>
            </a:r>
          </a:p>
          <a:p>
            <a:pPr eaLnBrk="1" hangingPunct="1">
              <a:lnSpc>
                <a:spcPct val="90000"/>
              </a:lnSpc>
              <a:buClr>
                <a:srgbClr val="FF0000"/>
              </a:buClr>
              <a:buSzPct val="200000"/>
              <a:buFont typeface="Arial" pitchFamily="34" charset="0"/>
              <a:buChar char="•"/>
            </a:pPr>
            <a:r>
              <a:rPr lang="en-US" dirty="0"/>
              <a:t>Detection and enforcement</a:t>
            </a:r>
          </a:p>
        </p:txBody>
      </p:sp>
      <p:pic>
        <p:nvPicPr>
          <p:cNvPr id="6149" name="Picture 5" descr="http://www.aviationlawmonitor.com/uploads/image/flags.jpg"/>
          <p:cNvPicPr>
            <a:picLocks noChangeAspect="1" noChangeArrowheads="1"/>
          </p:cNvPicPr>
          <p:nvPr/>
        </p:nvPicPr>
        <p:blipFill>
          <a:blip r:embed="rId3" cstate="print"/>
          <a:srcRect/>
          <a:stretch>
            <a:fillRect/>
          </a:stretch>
        </p:blipFill>
        <p:spPr bwMode="auto">
          <a:xfrm>
            <a:off x="3810000" y="3733800"/>
            <a:ext cx="4114800" cy="2730290"/>
          </a:xfrm>
          <a:prstGeom prst="rect">
            <a:avLst/>
          </a:prstGeom>
          <a:noFill/>
        </p:spPr>
      </p:pic>
      <p:pic>
        <p:nvPicPr>
          <p:cNvPr id="6151" name="Picture 7" descr="http://www.crwflags.com/fotw/images/u/us.gif"/>
          <p:cNvPicPr>
            <a:picLocks noChangeAspect="1" noChangeArrowheads="1"/>
          </p:cNvPicPr>
          <p:nvPr/>
        </p:nvPicPr>
        <p:blipFill>
          <a:blip r:embed="rId4" cstate="print"/>
          <a:srcRect/>
          <a:stretch>
            <a:fillRect/>
          </a:stretch>
        </p:blipFill>
        <p:spPr bwMode="auto">
          <a:xfrm>
            <a:off x="6629400" y="2362200"/>
            <a:ext cx="2019300" cy="1062537"/>
          </a:xfrm>
          <a:prstGeom prst="rect">
            <a:avLst/>
          </a:prstGeom>
          <a:noFill/>
        </p:spPr>
      </p:pic>
      <p:pic>
        <p:nvPicPr>
          <p:cNvPr id="7" name="Picture 18" descr="http://www.ctbto.org/uploads/pics/rn38_station1.jpg">
            <a:hlinkClick r:id="rId5"/>
          </p:cNvPr>
          <p:cNvPicPr>
            <a:picLocks noChangeAspect="1" noChangeArrowheads="1"/>
          </p:cNvPicPr>
          <p:nvPr/>
        </p:nvPicPr>
        <p:blipFill>
          <a:blip r:embed="rId6" cstate="print"/>
          <a:srcRect/>
          <a:stretch>
            <a:fillRect/>
          </a:stretch>
        </p:blipFill>
        <p:spPr bwMode="auto">
          <a:xfrm>
            <a:off x="1219200" y="4572000"/>
            <a:ext cx="2334975" cy="1752600"/>
          </a:xfrm>
          <a:prstGeom prst="rect">
            <a:avLst/>
          </a:prstGeom>
          <a:noFill/>
          <a:ln w="9525">
            <a:noFill/>
            <a:miter lim="800000"/>
            <a:headEnd/>
            <a:tailEnd/>
          </a:ln>
        </p:spPr>
      </p:pic>
    </p:spTree>
  </p:cSld>
  <p:clrMapOvr>
    <a:masterClrMapping/>
  </p:clrMapOvr>
  <p:transition advTm="270"/>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en-US" sz="3600" dirty="0"/>
              <a:t>1996: Comprehensive Nuclear Test-Ban Treaty (CTBT)</a:t>
            </a:r>
          </a:p>
        </p:txBody>
      </p:sp>
      <p:sp>
        <p:nvSpPr>
          <p:cNvPr id="17411" name="Content Placeholder 2"/>
          <p:cNvSpPr>
            <a:spLocks noGrp="1"/>
          </p:cNvSpPr>
          <p:nvPr>
            <p:ph idx="1"/>
          </p:nvPr>
        </p:nvSpPr>
        <p:spPr>
          <a:xfrm>
            <a:off x="609600" y="1524000"/>
            <a:ext cx="5791200" cy="5105400"/>
          </a:xfrm>
        </p:spPr>
        <p:txBody>
          <a:bodyPr/>
          <a:lstStyle/>
          <a:p>
            <a:pPr eaLnBrk="1" hangingPunct="1">
              <a:buClr>
                <a:schemeClr val="accent6"/>
              </a:buClr>
            </a:pPr>
            <a:r>
              <a:rPr lang="en-US" sz="2400" dirty="0"/>
              <a:t>Bans </a:t>
            </a:r>
            <a:r>
              <a:rPr lang="en-US" sz="2400" dirty="0">
                <a:solidFill>
                  <a:srgbClr val="FFFF00"/>
                </a:solidFill>
              </a:rPr>
              <a:t>ALL</a:t>
            </a:r>
            <a:r>
              <a:rPr lang="en-US" sz="2400" dirty="0"/>
              <a:t> nuclear explosions in all environments, for military or civilian purposes.</a:t>
            </a:r>
          </a:p>
          <a:p>
            <a:pPr eaLnBrk="1" hangingPunct="1">
              <a:buClr>
                <a:schemeClr val="accent6"/>
              </a:buClr>
            </a:pPr>
            <a:r>
              <a:rPr lang="en-US" sz="2400" dirty="0"/>
              <a:t> Adopted by the UN General Assembly on 10 Sept.1996, but it has not yet entered into force.</a:t>
            </a:r>
          </a:p>
          <a:p>
            <a:pPr lvl="1" eaLnBrk="1" hangingPunct="1">
              <a:buClr>
                <a:schemeClr val="accent6"/>
              </a:buClr>
            </a:pPr>
            <a:r>
              <a:rPr lang="en-US" sz="2400" dirty="0"/>
              <a:t>183 countries have signed it.</a:t>
            </a:r>
          </a:p>
          <a:p>
            <a:pPr lvl="1" eaLnBrk="1" hangingPunct="1">
              <a:buClr>
                <a:schemeClr val="accent6"/>
              </a:buClr>
            </a:pPr>
            <a:r>
              <a:rPr lang="en-US" sz="2400" dirty="0"/>
              <a:t>166 countries have ratified it.</a:t>
            </a:r>
          </a:p>
          <a:p>
            <a:pPr lvl="1" eaLnBrk="1" hangingPunct="1">
              <a:buClr>
                <a:schemeClr val="accent6"/>
              </a:buClr>
            </a:pPr>
            <a:r>
              <a:rPr lang="en-US" sz="2400" dirty="0"/>
              <a:t>Comes into effect when ratified by a select group of 44 countries.</a:t>
            </a:r>
          </a:p>
          <a:p>
            <a:pPr lvl="1" eaLnBrk="1" hangingPunct="1">
              <a:buClr>
                <a:schemeClr val="accent6"/>
              </a:buClr>
            </a:pPr>
            <a:r>
              <a:rPr lang="en-US" sz="2400" dirty="0"/>
              <a:t>Note:  US and several other NWS have not yet ratified it.</a:t>
            </a:r>
          </a:p>
        </p:txBody>
      </p:sp>
      <p:pic>
        <p:nvPicPr>
          <p:cNvPr id="17412" name="Picture 5" descr="Castle Bravo Blast.jpg">
            <a:hlinkClick r:id="rId2"/>
          </p:cNvPr>
          <p:cNvPicPr>
            <a:picLocks noChangeAspect="1" noChangeArrowheads="1"/>
          </p:cNvPicPr>
          <p:nvPr/>
        </p:nvPicPr>
        <p:blipFill>
          <a:blip r:embed="rId3" cstate="print"/>
          <a:srcRect/>
          <a:stretch>
            <a:fillRect/>
          </a:stretch>
        </p:blipFill>
        <p:spPr bwMode="auto">
          <a:xfrm>
            <a:off x="6553200" y="1752600"/>
            <a:ext cx="2381250" cy="1790700"/>
          </a:xfrm>
          <a:prstGeom prst="rect">
            <a:avLst/>
          </a:prstGeom>
          <a:noFill/>
          <a:ln w="9525">
            <a:noFill/>
            <a:miter lim="800000"/>
            <a:headEnd/>
            <a:tailEnd/>
          </a:ln>
        </p:spPr>
      </p:pic>
      <p:sp>
        <p:nvSpPr>
          <p:cNvPr id="17413" name="Rectangle 4"/>
          <p:cNvSpPr>
            <a:spLocks noChangeArrowheads="1"/>
          </p:cNvSpPr>
          <p:nvPr/>
        </p:nvSpPr>
        <p:spPr bwMode="auto">
          <a:xfrm>
            <a:off x="6781800" y="3517900"/>
            <a:ext cx="1935163" cy="215900"/>
          </a:xfrm>
          <a:prstGeom prst="rect">
            <a:avLst/>
          </a:prstGeom>
          <a:noFill/>
          <a:ln w="9525">
            <a:noFill/>
            <a:miter lim="800000"/>
            <a:headEnd/>
            <a:tailEnd/>
          </a:ln>
        </p:spPr>
        <p:txBody>
          <a:bodyPr wrap="none">
            <a:spAutoFit/>
          </a:bodyPr>
          <a:lstStyle/>
          <a:p>
            <a:r>
              <a:rPr lang="en-US" sz="800"/>
              <a:t>1954 Castle Bravo mushroom cloud</a:t>
            </a:r>
          </a:p>
        </p:txBody>
      </p:sp>
      <p:pic>
        <p:nvPicPr>
          <p:cNvPr id="17414" name="Picture 7" descr="http://upload.wikimedia.org/wikipedia/en/thumb/3/34/Tsar01.jpg/322px-Tsar01.jpg">
            <a:hlinkClick r:id="rId4"/>
          </p:cNvPr>
          <p:cNvPicPr>
            <a:picLocks noChangeAspect="1" noChangeArrowheads="1"/>
          </p:cNvPicPr>
          <p:nvPr/>
        </p:nvPicPr>
        <p:blipFill>
          <a:blip r:embed="rId5" cstate="print"/>
          <a:srcRect/>
          <a:stretch>
            <a:fillRect/>
          </a:stretch>
        </p:blipFill>
        <p:spPr bwMode="auto">
          <a:xfrm>
            <a:off x="6629400" y="4038600"/>
            <a:ext cx="2303463" cy="1524000"/>
          </a:xfrm>
          <a:prstGeom prst="rect">
            <a:avLst/>
          </a:prstGeom>
          <a:noFill/>
          <a:ln w="9525">
            <a:noFill/>
            <a:miter lim="800000"/>
            <a:headEnd/>
            <a:tailEnd/>
          </a:ln>
        </p:spPr>
      </p:pic>
      <p:sp>
        <p:nvSpPr>
          <p:cNvPr id="17415" name="Rectangle 6"/>
          <p:cNvSpPr>
            <a:spLocks noChangeArrowheads="1"/>
          </p:cNvSpPr>
          <p:nvPr/>
        </p:nvSpPr>
        <p:spPr bwMode="auto">
          <a:xfrm>
            <a:off x="6629400" y="5562600"/>
            <a:ext cx="2362200" cy="461963"/>
          </a:xfrm>
          <a:prstGeom prst="rect">
            <a:avLst/>
          </a:prstGeom>
          <a:noFill/>
          <a:ln w="9525">
            <a:noFill/>
            <a:miter lim="800000"/>
            <a:headEnd/>
            <a:tailEnd/>
          </a:ln>
        </p:spPr>
        <p:txBody>
          <a:bodyPr>
            <a:spAutoFit/>
          </a:bodyPr>
          <a:lstStyle/>
          <a:p>
            <a:r>
              <a:rPr lang="en-US" sz="800"/>
              <a:t>The 1961 Tsar Bomba's massive fireball, measuring 8 kilometres (5.0 mi) in diameter touched the ground.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en-US" sz="3600"/>
              <a:t>Comprehensive Nuclear Test-Ban Treaty (CTBT)</a:t>
            </a:r>
          </a:p>
        </p:txBody>
      </p:sp>
      <p:sp>
        <p:nvSpPr>
          <p:cNvPr id="17411" name="Content Placeholder 2"/>
          <p:cNvSpPr>
            <a:spLocks noGrp="1"/>
          </p:cNvSpPr>
          <p:nvPr>
            <p:ph idx="1"/>
          </p:nvPr>
        </p:nvSpPr>
        <p:spPr>
          <a:xfrm>
            <a:off x="609600" y="1524000"/>
            <a:ext cx="8001000" cy="5105400"/>
          </a:xfrm>
        </p:spPr>
        <p:txBody>
          <a:bodyPr/>
          <a:lstStyle/>
          <a:p>
            <a:pPr eaLnBrk="1" hangingPunct="1">
              <a:buClr>
                <a:schemeClr val="accent6"/>
              </a:buClr>
            </a:pPr>
            <a:r>
              <a:rPr lang="en-US" sz="2400" dirty="0"/>
              <a:t>Supported by the CTBT Organization in Vienna, Austria. (addressed later)</a:t>
            </a:r>
          </a:p>
          <a:p>
            <a:pPr eaLnBrk="1" hangingPunct="1">
              <a:buClr>
                <a:schemeClr val="accent6"/>
              </a:buClr>
            </a:pPr>
            <a:r>
              <a:rPr lang="en-US" sz="2400" dirty="0">
                <a:hlinkClick r:id="rId2"/>
              </a:rPr>
              <a:t>http://www.youtube.com/watch?v=8ziAUe3eQDI</a:t>
            </a:r>
            <a:r>
              <a:rPr lang="en-US" sz="2400" dirty="0"/>
              <a:t>  4:29</a:t>
            </a:r>
          </a:p>
          <a:p>
            <a:pPr eaLnBrk="1" hangingPunct="1">
              <a:buClr>
                <a:schemeClr val="accent6"/>
              </a:buClr>
            </a:pPr>
            <a:endParaRPr lang="en-US" sz="2400" dirty="0"/>
          </a:p>
        </p:txBody>
      </p:sp>
      <p:pic>
        <p:nvPicPr>
          <p:cNvPr id="113666" name="Picture 2" descr="http://t2.gstatic.com/images?q=tbn:ANd9GcQEBVIf-TDwclINcfkpDaN_WxBNfbsY0236ejmfR7RrGPExnsx2"/>
          <p:cNvPicPr>
            <a:picLocks noChangeAspect="1" noChangeArrowheads="1"/>
          </p:cNvPicPr>
          <p:nvPr/>
        </p:nvPicPr>
        <p:blipFill>
          <a:blip r:embed="rId3" cstate="print"/>
          <a:srcRect/>
          <a:stretch>
            <a:fillRect/>
          </a:stretch>
        </p:blipFill>
        <p:spPr bwMode="auto">
          <a:xfrm>
            <a:off x="452860" y="3886200"/>
            <a:ext cx="3500015" cy="1733551"/>
          </a:xfrm>
          <a:prstGeom prst="rect">
            <a:avLst/>
          </a:prstGeom>
          <a:noFill/>
        </p:spPr>
      </p:pic>
      <p:sp>
        <p:nvSpPr>
          <p:cNvPr id="113668" name="AutoShape 4" descr="data:image/jpeg;base64,/9j/4AAQSkZJRgABAQAAAQABAAD/2wCEAAkGBhQSEBUUExMWFRUWFxgWGBcWFxkYGBgcFhoXGxgYGBUcGyYgFxojGhgXIC8gIycpLCwsGx8xNTAqNSYrLCkBCQoKDgwOGg8PGiwkHBwsKSksLCksLCwpLCkpKSkpKSksKSkpLCwpKSkpLCwsKSksKSwsKSwsLCwsKSwsLCksLP/AABEIAMIBAwMBIgACEQEDEQH/xAAbAAACAwEBAQAAAAAAAAAAAAAEBQADBgIBB//EAEUQAAECBAMFBQcCBAMFCQAAAAECEQADITEEEkEFIlFhcQYTMoGRI0JSobHB8BTRFTNi4XKC8SRDU5KiBxZjZHODstLi/8QAGQEAAwEBAQAAAAAAAAAAAAAAAAECAwQF/8QAJhEAAgICAwACAQQDAAAAAAAAAAECESExAxJBE1EiBDJhcUKh8f/aAAwDAQACEQMRAD8A+opS0XIeKEKi9Ko2owssTFoMcIEWplxLKR2gRakRwlHOOm5wmWWBEeiWI4A5x2IkZ6ECOo5j2EM9iR5HsAEiR5EeAD2PCY9iQAckR5kjuJAByEx1EiQASJEiQASJEiQASJEiQASOXjqJABy4iNHUeEwAcqHKKlCLVKitSoZJVkiR6VRIdCtCZIi5CTBCcMIsErlF90Z9GVIRF6BHSZcWpQIlyLUaOAI7SiOg0UY/aKZKMygSHA3b1fiRwibKoKEsR0EQDhtrIWoJDgkOHb7GDQYVlHTR7AO1NpCSjM2ZyzA8QT9oWI7aSiSGVmDOHGvnABoYkZpHa4m0sNpvcbe7HQ7Vq/4Y/wCY/wD1hWBo4kJJHadGUlYykaB1UpV2EGYPbKJisqcz8wAPrBYB8SJEhgSJEiQASJEiQASJEiQASJEiQASJEiQASJEiQASPDHseQAckRWUxaTHCjDFRVEj5J2u7QTf1s4SlAoCgBRJskA1N6gxI3XGzO0b2X2klHVXmkwSNvSvj/wClX7RjUhBIZQSlqvmBceRAsfysdTQxYEaPuqo7NVSQ4q/HlEdYk3M2advyvj+Sv2iDtHJds/yMYeZOys5BGigQNT7vi0+nGOzOL0qNHWgE8WBL20PEcYOsRdpG3PaGT8YPQH9oW7f2tLmyWSXOYFmNmV+4jLzdpBD7iyb1Ch1cULDjqSLXjiTjis2Lc8zXPlobwmlWBqUrplS9rzEzlZVEEEAEO4DJo+gcmj6x0ntBPJ/mqBa5fRrEL5kfjECfNAnKBF1CrpoWDCpckmzRypAStnexKfZuAWZwzgVFTEpKinYxm7bmropa1VJqSRS1Crm3rAZxKnNanUCXoG1McHKSSkghg7ZCA/Njo8eKSRxHUyR1d7QCNBgVkoqXPkPkmnpBLwv2Qr2dOJ4cTSlIPeMHs1RxPmgAO1Tq3LjBPZLHbxUrQqHzU0B4xByggG5tbS+6YE2TNaVNIfxOLvVR0Z7cotEs+ijaqOLdY6TtNB96PnE7bKyklKFBqu/SjMLfnOr+MUcKVzduZFXrp6xt1Rn8kj6b/EkfEI9/iCPiEfOztUlILnMSd1ILmr+QbqaF4sTtNBTRczN8NHpqxILc+flCpD7yPoP8QR8QiDHo+IR8+w20Co3LONdCetKN6x5I2mVOogEODReWhrzIYcq0gqI+0j6F+vR8X1/aPf1qOMfPJW0CFEKIatlKpSz8ObftHitpkMyiXLXs9jfjCfVApSPogxqePyMQ41PH5H9o+dDaqitnLZXfR3Zrl+kEr2quwpYuzCzcXIhXEr8jefrE8fkf2iDGp+L5GMWnaCnLhJfkR9D9I8/iRt1uFcmqBXy4DjAnFibkjb/qU/EI8/VJ+IesYCZt5qHK4vvTB5F0HlzrBkjaWdLpBIdnSQoDnUOzV+orFUie7NmcSOI9Y8/Up+IeojETdpqcpByqBY+A6F6hQo1Xtd45w+0VkPn1ahHz0c9YOqDvL6Nx344j1jlU0cR6iMUjaC96po7DdIfQHURRP2usDM5YFiSGarD8EFIHJ/Rle0uPT+snvMSCJqxWWkmiiLm9okL8ZjlmYokTwSSfEoXrQNQRI6FJEWXr2wVfEHoK6cA79WEGJ2yks6VNbKFMRYO/FgB6cozKZhSxMskcSN3ix5/tF0mekh2A5aUjl0NzlQ9VtgCqVzCLZVFNXdrUqli1TesXYXbaSutEtfK5tUZSd0OCPPSjZ4TB8X5yiubMDXDa3frp6wrEpNGkXt0O4Bpzto4awHB/lSLNn41K1pOaYpRo6iWZlEjxF7DhYUjK9/mDA0HVhz1rBuyJqf1Eti5zAUar/OFZSk7GG0p2WeqoBoQ76DiAWiTJ1WBSGHxLGrEkCUdW+vS/FynnKFQSAzFQ0ID5SHrpyo0VTZakU3jzTn0ezKpTR6xS0WTviDlOUGiSylO4If3Go930HWLUrIG8oUA95GuhKkBri/GOlE6OzPXODRLGx/KXvA8gsrXzMzg/vAgfaGI0Gxi8oF3d9QfeVqKQxeF+yFPLH7hWp1AA+UHiMJbNEB7TAOVzlbNVgRUoDeMfQ20sQMMR+mxDqBG66gBXfFRcVP19WmLdwxIobW0uySfmP3WS1ZZWJIAVlOZlOxyHMXsTQEjmBFeCKps/DBICjNzMQkJVQ5lAOCpADVLvSnSKMYhLOiakgZSUpUsliRQPJSgGpNeFBcRMDgTPaaJWHCQSMikqagA911Ea+K/RoVbY2UZCnJCs70TmYM3ECluMV2M3/Qxl7UkZVNLmZruZiS2lggUcAuBSrM8DStopHiQS4qH6vcEgkkfPhCRStAnyvpenCtY8lTcwqCzm1a8eekF+kG4wO00TEqCJYSUhyoe+4IHP3Sak1J6wDh8R7NPiqkOwLeEVfKxU/Ox1gXs3MHtgPhBs1DmF35P584vwQaVKo5KQWNKBLiugDn/mJgTs1Wi9azmW6QAwZqih1OW7Aa+l4Hmg5kZyWAA+l3l00o6flFi5gVmcVdIAIZvMjr0cwOssDmUApnfd0AroK8NH5RYixRZsgBe3hYFmBAYPYcLQTsxAEws1AxZqVFGzH6elopWolL1FedWswCuv5ezZKj3lXtR81airqFfXhEvRSNCIGmYpSJoGUlJDhkpIUQSWc206O8EpgHF4je8KdyoJJcOC54Mx4/SM4jYHtPaspJOaWSUjKASCczJKCz0CS7p1zAUjzDbbluRLkTM1BurJLuMoCAQ7m7D5RziFy5lShJqFFTul2ACiQqhakArMtsyEJ3WL5rE+GxNeGvB40IoNRtwJWlM1K0ISlLZt1QZmamZVPXV3i7+PyFqolSyklZSZW8QxSUgpDDeKVPaw1MJe0SlqMujgpJPVRDgegp0ivD4SeJgKEqQsUBSpKFMAq+Ug294s/PVp+idjBe0ZYyqWN0EbkyWUhYZKSQrMCKZj5tFWCxqQkqCJyszgEMUsD48oQWIUDYkBhCfaImBQzqKlGoObM9X3VuXDv584pmLUlW6S2jl6F7ioc/eKIyeqSCXyIr/V/wDqJHKhXwyfNKvtHsaWBUjMGZ3q+l2+VNeUR+TelfKGMrZUuYtknvLu2Y1ejkE5WdqkOx4QbhthpfKqVLzE7rzVCgbxKahfl/fnUZA1Zn5QawTXn946EwnQdCHf1jVo7OZEKK8Ohw+8FLWkDWlX9RAaNkd4CMssnMMyUAoVd2VwoRRzUXgcWPqZ+RIWsshD6skB6a8dbcoYbOkLlzZaly1JAWmqpakh9N40Jg+SDIWWl92oAA5yC4J0Sl8xLC0Hp2jnZChLWQpJNQ71AZLllVNybmBxKURdtiSozt3I4AJzgkUrRukDjvCls8jLwFrAPzDAeQEHY9YE8PqkefLztAiwtgr2fA5FFQ96g9nWgOlPRyv5NLrw4kLU5YSlFnoUgtZ/FyaLguc9ZGnuLfjwWQPSOkIYvqwoCA9qZsgLXrTpHSlJOYMFWqAklmYE2Na8PtBX8itfQ82DMJlnMFAvZVTprrDUQn2GQmWXpvG+YNRLUVUdK/WHQF+V2r8hGbRSF21pIUUgrWiimKVBI0u+sUdn6GaASWKQCS5Is5PE/eGGKluz5hcDdI4HqICwOEmS1TSoDfIyqNjUB2LnXgYdBYbiZxa9aVBD1IfjpGZ2vgJipcoC6QrM/CmvlD6dImJdW4wBJZ7DiCwJtpAM7GB6O7CiJYVqdQQ3lDyxNIyOFWZhyozKVUkJSVlgDdKdOcVTVrQQFy1hw4SUFNCWeofpTSNnhxvpWmXvEgKUUICm83IHFqxzjcOZ6g9QAovnCQlmcMxuByuKwnEjqJOyqCDOLUyBIVXKcuegJF2ILc4YYJQCUApFK3uwoeRoPQRxszZHcTJhcMtGYAKc5XmAaBrH0ihWdLZu7BYNWYNH0WHoYcWUouggYjMyUEZnBZnZtWerC/IRTK8LElw9i1aaiZTo/wBXileJmAs0qtKqa/VV6jSPZmJmp/3YVoWmJI5BiRF2HVhAnnLvXPAOajUbw+v7m7HSM1Gd6kNcs9hx+8KDjTdUmYniWB9CGHmFQx2BikqWQDUAUIIIqbuekJsEmaZMKccFZ1gGpyty3Q779dTYaO9CWohNjpqVKVmCt2lAk2ud4cGiYDkCKcEl1XOkzi1ia0JNmrSgED7RcJUQ5u5JNHuzn6c487sZSBU1p7NrlnADuwp5wHiEhgAUsDYZbmxoKEO1G840IG+OwE2YU92ZIOTI0xctKyHUrdCqpFSHBD2rFGzdhY5ACpaUkZnBE+UsEpcAFphzMCfUwm7WKAnguBuIBJe7q0HJoTfqGJFDXQnLoeX55RmhWrHm1cLiEsqelTVAJKctSVFmPEktzgpO01zkgLRuplpQCHuxCVAEvmLtWpDgclWzpYUoHglwKULit9L11+ZeIlE3IyiqXYsknKGQFPUByTfjDjl2CWLOAk6hX/J+64kUiekUdHrLHyiRvZnRxL2riwAl1cjkHXxZaescq/VZ6rVmcWW9QKVHIfjQyMwJ0xKnavd5Sxtvd2kaamOlzGFJc081zcoDcxNYPz+UZ2zelQFPw+MYhUycUkN/NUUkG7gq+REDr2ROIGY6WKnZvMw6k7KCt8SySTmGaYcrmvvFiHPCFY2ggO36YF7OTW1R3ND5gmG2xYAxsg0zTEJqzFVvQGvQQTs7YPtEqE1CsqgoCUlUxZympygBrXLB6O9BJu1EkeKTeyZKz8w4+UdS9orFAZgqS8uSSkAilQodX+kLIxvtxAM1LqWndugsbs16guPNoElYUFYT32ILtddPMu7XFHq0Fbdn5ZiFUat7UdgX5tHEyYgkKC0uG+AWL3On5xiBp0N5OyEBhnnauSsG9mGUW6h4iNg5mAnF8z+0lhYYcgXB/wA2sFi0X4Q74hWMETsZeQy3SDmLM9QQGU2jtYGj3hrgcOpDJIUQHYlzfS3LWKMbMmPMZXICXLKlmpTXiQW1sIpMghMzvCssUkKXO7sKIUp/CHSzk8yAIST9BteB0/8AmpU4ASFJLkVKsuVhrA2JxAVlzLlpKFnNvBhlBJqbHWukKZoJww8DzJpUN1S6ozeJPvWFA2oescTVlt1JUFKWoBMlyxdJfMoBdKklsoe9orqT2Hk3GIUkpzeJKRR/954bDUhubQvxGIwwSM0xs1iN0liQWqSbK10ijCTCQEKEx/ZstaJQCakABibguHBdIcl6RWhRb3qpDAhACfaCzAGravc2h0Kwjv5bgBdQ96ks/rr6GPcFiE94yTVQUp0gigUnM5zakpsNIEmTmKwUrNJoCmlsN4bySGpQguLEMNY5wCWxWUknKmanMQkZmVK3t1hV9ALWhPA0wvaU326hf/ZZZ5/zMRR/K0LhNJB301Z2Ycz73WGe1KT3/wDKy/lNxH7xkxhww9rKsL59bRF1o0pPboarUC++A+hVYBywIXTR256mns9JOgIdw7tQbpFDX8paEv8ACw7mfLIFSApqO2p40rF03AKcFI5UKa8GY/lYtSZnQxMoXCQklhusGbWjHUcdYZ7DUSsu+l31BNHH3MZ+RImCmZYq7G2l3DHzjQ7HDTCHcMkuzXCg1KGw9TCbGkP9Iyu2VThOXlWtKSon+VutSyiprUdo1AMfMNrbX9rNSEpG8pJO8FHKSm7gGga3HS6QN0NZilCpmq8slOtb/vFWdRUkZyoE2YdatzhFPxmdCUkW1zKc8iCWAtb5El2uw8I6BNM1G5cKUX3SSQAwFuZjOnew+Rv/AIcdpp2TFLdrIaxLFCT6OSIrwapU2UypaUkKSy0JVmVd0kBTOaafOBcftSXNmqWQoEgAM1mAY0pTlrDnCYSQuWlZStMwlikKLFwwVvOd4VYNypFmaVvAJh05MQnIsKS1WBBKVAgiobMKcny60gicsFJtmJItQpSxdz/U+n9zZuDTJDzHSSHEtJPeEEHxqb2QtUjNSiU3KnEzytRJUEhwEhA3UpFAkJ4DzckklzFJqOyqxRYhKyN0ltGUAPQS4kRc6S9ZjHhl4+USH80Q+J/aBJKAtnkFSiKJExeam6SsUAJZyTdwY8nYZIXl7pCJj7qQlSl8Q6zuv5epNNdju1WGSoql4YZiwzKpQGm6k25ONIR4/tfMUTk7uUHPglh/NRBL1vTSI+ZeBaFmIkLdilzqAlcxQzAGtwaEGnyNI5VjspKc05wapEuWBTQKvy4/c3C9oJinJmzK1opQvyBj2aCshQmFN3LA5uD68vSGubNSFasCGImEBk4s/wDu0veiKNxBHGLpuBKUpzSznIAAE1RA45lFgC7OwL1rrHcxOVJX3kxShRmYVra+t45nIQuUSKLYuFqfVyz6szDn5xfZeFWEbe2inu0BN8uUguMpTlJBF/3ivZGElTkq7yfLkgHKywXYgVBJA10J53D5zEzC7/j/AHgnDZkgcDUudD50pWIaXo48ko+n1JqRbhDvjrAmFm5paVfElKvUA/eCsKd9PUQhhGPnFZ7tlEO/j7se6wZIzLTWodqi7MANrYdSA6e7SG7tGWXmm5EtlSpalElndmAfjeKtrzCJ6m4p8KSouBK0sPev94GM8zFIQwckBiWJ8FwHc0PDXpFohl4wvdmQFTZhGRSlb6UZKVZgC7H4tBV4FStBQEqKVBMuYsjOpSkkqfeAr4SlQrV+FYOxGOlzZhWAZqESiACh6sAFb2jgMw0BeKglWWiVv3DMQzlZsxPn1J4Q7AoITmGbJeSmiJqjllhLih/qDUudQkx5IwwKapQSQFAhJFCtt7MS5oQ9qikFzMZlmGqPGkuqYlJ3UEUFd3nAoxJypAKGCECsxHurJ4VoxrxIq0MKZZOwSakpTuicU0qMqzzajjTjxp7IH+1l7tNer/8AA+f9oGXigyg6HImj+ak+JQNKU5faJs2aTiXIT4VndUlV+6+FIDU+sS9Alkb7Xw2ZaDlJeSEkh/jWQHZtTrxhRidgSwUuzUGVwLVAG+OekMtuyMypbJBPdpFW+JRuTzgZC1OCZikU0WosOCeBiEU2gbFdmkEEFKwCA75iLuHqX8OlW4Qhx+ykJypHeuGJJATW6d1YBKrsxsmNvgPaL30OlVltlVqRvBnF6l7XcsesRIAWUj2iC1w5qACH40at2rFZ8HijDYOaEMDnSn5VFHIIFGcuAHtD/sxigtR8T/1UNrs5OvKDsT2eIVmlpCgSCAVZWYkndIb4RcUKtYV4nZpBJUlPiNqs54OYwnOSWrJyjVZ4+W7TweectQY55i1M9syyRQsDeNACQQEFbvRKVKfowMXydlCUyppAoSmWAkqPVTO3r14qPJ20gasysjYClruEJc73L+lOZzyLgaOLxrMLh5UhFCXBchQS5BFSxCkIBDVJGtWoLJUkqBUAJUtPimLOVIo5dZoC/upD/dbL7TyZc0IkJE0u/eqQKH/wpavCWfeU5dtHjT+WWqiM8ZJ7xpk1MqUhiUqVLGdQHwAJC19QEpu5NRAOI2lMKu6wKFBb1mkOvKXBVmbLKSS3gvxUbiY3GrWc0wmqxnLqUSlq6VOjC3yh7Ix0oJKEgBB91NrCqnclX9TE8TSGpx8YnLsB4LZUuWjLOWmYtfvFeVKVAD4aq51e1A8cjYkiZl7uUoPqmawJ1qoTAkcKk8hoXiMBJmeMkp4EJNSG8TO7DjoOEeyNgSMN7YZ0s5AKiRY+7yrcn7RSrwmgGf2DllR9soVsWUfNWUP6R5AWL7UqK1EJSA9ioPEgC4gG0cCpJyzdw6PY6UUwHlflFCNjEvlWAef7i1oZSMZNlhkTd34JgExNaWVA03aUsghUqUFCmeUO7NOKU7vDSOaDT/ayEigbMQhLFZK3d7BqUy+tf9YLlJLUL9D+0Dy8PKnlziBLKRRMwOCOS01fy6PBsjY0yWkkJ71F88pQmjXQDMBTUQ+RN5E0CqkLUKtQ0iScDluSom/CvJvrBKJqTY1GliORGkdzVsPsLnoLmM1OWkK2LsVLko8SRXgSOZN6WhVMmAWU6uOn5eGmN2auZvMUpa6mSG48SGPSE7hJp6j7cI6oxdZGfUNnH2Mr/wBOX8kJg3DnfT1EKez6ycJJJuZYMMZKt4dRFNGqLdqY1CVqSc6iwBSDlAdLO4q5BHRgzaqpc5QPspITTxM5FBqaPeAO2e3JknFJloCRmCDmKXVUlNHoPDoHgLA7SEx1TM62TmG+MofNxZhutQesRU36aqUF5b/0G7RxU5w89Cc3jSpbFVB4UpettIXY0JoFTz/lQpSvkAQOekEL2k4aXIQo93mSwVPLliE6A3s4LR7jMZiU5ikZEgqSGQgBgAxZTqu5e3SKWEZyabskuUkCqpiw92e7f1O14KwWx0TCoBYBuy3S93yjX6QlXtOcSfbrHA5kNWnwsK184C2nJMwJMyYVLS4fMFAjM43gBxMSlFlLmaRr19llBJVmDDUGlBxtE2VgTKmlyC4IoXbKzi/9QjES5hQGCi2jmg4NDjYmK9qm/wC76ROngT5pSwfQ8ZKSUJJlhZCaUmnydK0pGsA4baqHKWYpVZ2LA0dyTSlybGscbM2itWMmo7zdlyZOVFx7QHMSHcF0hjzinaPZqfisS6glMpIDFTEOb5UM5Nb7oL31jZSccpES0Wzu0Mp8uZBOo7yUK88y01MCYntSgEgAHeIIzKUpPPKhJf10HGH2zuyeHkVKRMW11gFuibDrfnCTbeMwQJEuQmZMDj2W4gdVpIHo/Bxpo5TqyEhPj+22UZUoDlrgpAqXyso5n5pB5Q1w+LC5A7wpWKBwQlymhcJdKi5skMXDAM0WbJ7FKWc0wZU8C7NwSkkq5uo8KG5ZYfsqMwOfMnTIAlR0AFWTw3RYs4jH8mXGvRTKTmmASJWUmtAHHmPDWgJs14Hx2KlyHDHEzmYpQ5lJ19pMvMLtuppRjHvaDGTpSv0+VMlOX+XLVmJBcPNmXWqhBFGo9hAmCxU2UBkUG4KSFCnzGusZynGDqRTkjMYzaM1S3mZmzPlIKUhvhSaCht86w0wa5KjuBObSgfyLRoRt+ZZcqUoPVipPUMQeEWibgll1SMhs4SB5uk0jGcocmmRSfomVHCUubPGg/hWGmFpcxYLOzv8AJQJ4eo4wm2vtZGFXllNMmVClKqJbBgAB73X7xiv08r3gTjQHtGf3NAfakBm/3Wrr0zEMwsOrNfhO0BnEmeHYBgKIN/dOr6jlwD55AVOKlFSqkl7kl6vmNbW+sHoQEoCQTQNU/bWOlPoqiJHc6TJzFpIA4bx+b1iQN3/l5D9okH5DoIUAQ31ihUoAboF6lz51f6xVMxiQOMVzSoBwQ2tYyhFpkptBkmag0yBxqdft6cItSgJLoKkK4oLQqn4ghsoNuGsMsJP3RmYUr04mkE1JZQ5O8h8zGzFoUqcEzEp98y0lerDPQg1v6cIfYPZ8qdJCUBcosKELFOIWobwrQ1oRF+yZcpMoFKkqzB8xIF+SqijaQRMKGLKS/FwanU1rHfDjdZGZXa/Y+akOPaAA0chqFiA7BifoOmWxWzFoNQXBqGLx9AxuLQCyihD2BWC/TdB1sx04wt2djETpikrUAGGRKiKsTmZ/eIINLNyi2mg2F9n5x/TSwQQQnKx5UhnKXUdRAn8PyA5SU3vVP7jz+gJgZSMSJgKUhSeRDHzNefTTSM2VoU/9ocorxaMicyu5TX/PNPlAOC2jMSTnCCSKnKFF+Wj8/wB4fbWxiO8MxZOZjLyJAPhc1WaAEnR4zuN2knKUplpQCamqlFuKibeUQ2wv0Jxm1ZikhWeYoZmKQsIeh0A6aecLsdiKliDzdRNrEqrHkmeSwAcmgA5tytHWF2NOnWSyXbMrdQ/Mv9PSITbwyLbKJc5IBzA1BAtzZ3j3DYhADKSW0ZTfJqw9ldjwge2mg8kj7n9ouk7AwaVe0UtIILbi5pLVICUF7OegMXRXUya5n9v9YY7JxQQsEgtYsBXhyvG2w3/Z3JWlz3yHNE91kVpXu5i0qArwMUKwWBwZZQ7+bUCWAFcgDcA+vRnJfVsWjvYmHVNM5UsE96ACpQonKnKwUBwrqLmDjttGEGXvlz5nwIO6G0JskVtfkIDlnGY6ifYybZU7qW4KXdV7B66CHuz+yuFwSAuaRmLNmDqUf6ZbuTzUTq12jSKaBieVg8Zj6rPdSTZKXY8P6phby51q8w+CwuBypYKm8aKUnm1Ag6UrWpina/aspBY9zLdiXeavkVaPwFWNhGIm7aC5gKXSkE3uWYOa0JrUv5WhtoaTPpUjbkmYCrvQABmJPB/daij0MLMV2vAmFCUqQgA5lqfvDSwF0g8vOEOw8dLJUtgCBcgA1I+8TaW1Aq4DULEBzwppEy5KQJHeLmy5xzlRlkDKMyMwYFw+U5h4iaho4/hSjRK5ayTTKsBVBolQCiOkKZzrFDlHL7kx5MJUvNMnFRAZlKcsNDq3LrHnckoTbbWQwHzdmzEeJChzyn62ivDYJU1WVIfiTQDz0/OsNNibOnKHeAzEoDboJCltanupHE3YgDUGbQlLmKCEpCFKASlxlWSToSOo9YIfplLLDqjC9otpmVNSiQpXswCpYLZlOTcVYBg3L1UyJBmmjANUtZ3fk94b7S7JrQsq70ZSohqlVCymqXL6P9I5SsIGVNhw1fj846pVHERM8EkJSAAwsGJanD9o4RMe3Qho8U+gdiGOtP8AWCcLIJ0bjC44WJFacLyj2DlYtCaM7cLRI6LiVgTy9kM2dSA9iqYgCnIEn5QXh9mZvEvKn4ghTAXd1BDjWj8nhjK2PMSxHdJBaqFIpwcpOYecWnYzk+0SriUiYo9aoAPrGDz4x0By9gIZyVFxUEsnpVLpIsywx0UYP7wdyqgUQhSUpCcgqljmDkDmU1I4UZguU6lGpJJUN0C5diM1AORjzKGJADAVKlgMerADoXikvs6FxxPnwlPXLzt+cY5FOUbWbg5RJcBCjfdoXD+LLVx10qXeKpnZyXfIC+oJbSxSW4eo4h9VMfxNmXTMAonee5UllBtEnMqlHely4h5svYk8gLEumoUAAUkhgc1Lix04wQdgSgzo1AqotUgamt7aw4lywQFlYykA51GmUhwXJszG0PuL4VeWdyyuVLKphEsCjBRUNB4QFNV6gjnQUPm4JExJegV8KiDdxUXel4H/AI1I8JmZiGDy0qU/QKCWNuXPSDhlYFKszgGoa4BcirHl84KvwxpLAq/7vS8rPMKbsVkjgCzMLs/OK1dlcOoAZc1DUKIfqRc9H/drPUACVEdP7fKsG4HCpme+P8KTvHq9dYXSyW1FGbw+wxJP+zyUTM1FS5rqQoBiCU5noRRy1aigMO8HsPEzClWJn0A3ZUoBEpL6BA3QwoCxPO7vpMpKaJAHLU+esLtsdpZOHfOp1fAggm1iQaefoY06Vsy+R/4h0jBS5YZKBzo79Semv3hNtDbuGwhLEBZPglhJLjTMzpZrA3qxMIp22MZjVZJKTLRqEeJv6lFmF7sDwhxsPsBKl784hauD081XVqGDDqIG14NRrLEy8ZjMcSmWDKlmhy0f/Gvjy5ikO9j9jJEms1SVKYneBy0FaVMzixYH4Y0ndMAlICUigDAN0ApFc0JQnPMUEJ4nX/Cn3vpzhV9j/oT7Q7U5d3DoygU7yYGLAGqEaDnpxEZDEdogvvDKV3s0AnOqtSpINXDhlE7rA5bmGva3aAxOHXKly8qCUnOpIK1FwxA0Typ5xmcPI7jeCTnIyhzZIoABqAwAckgOxiJOi0sAMxaiVKmqzLZgWcJu26KJF6Dh1e+TPBSXWL6evF/nCnFLGckE33rEOTorX04x3LnPuuWD0NTz04/gjk5XJ6JTdhs8qTvpXZuVNfeihW0M5NWetC/kHqPN+sVTpoKKqfq9i3GnCKAxLuB6ufU/fnSsKCbX5EyHSpaU4dRcFRUFBZWtK2YMnuqpU4Ki70IIzUYzY+1wZyROBmISFBKVFRSCzpYWZxa3Iwp2ir2aTmfK4ykMdflaBMFisqwoVI0P+kb9E1aA+l4HH5psyb3rKcMACaANunja+mu9TjaOHOIIVMKqFwU3s1BwAt19BdhYWylhLZQQNXqOJZgC/UaUgraOIOUhNy+nM06Q4W1k2WMiPFYxgEh0oG7lHwgvcilrtwhbOlPVNH+UEmVmouhve+n51grCYAKdywSkkFrljlDPckeQBNWrKh2eSLsBw2HMEYjFplsm6mduWr8Hs+n1ImqTLS58uZhEuYpSrgkk8fryjSUuqpCYKsF7/wDS9da6xIcyNjDKHKX5pL/IR5GRNElzAS6J6Htfuy3EuAPmYZSMfMFBNSs2O+ggijaua9dIyC0kHQitiCKEi4PKLJCiCCAXBfXTWkb9Udfzye0jXpxa6fyk/wCIoccwVGmtuceTcUVPmnJajBySwsxSlvnCGbju9UVFLFvdBrls7u9KenCOZAJPh0USSD7oUSWd7DThB0RPzS8SHysdLcZlqWQXGVITzvU+o0juTj1k+zl5EkgqVUkhy9T1NQ2vWFeEWoZVtnBDsEABnIqq4q/yhhgNnKlrKpas2ZRJRMFy5qTp1+VoFFJYQlJt02aLD4HPow4sCPr1+XUM54GXIAmzMAKcG5MwblrC9W08iACyaB2+YHAfOEOK7QrIZJqXra1fFrSM3JR2Vycg/RJSgMSnMNAwtryZvrFc1aspEtIS1GoACyfFUNusWHACjiMpgsZV10epFPMF/O8NtmTlqVRyCplO1SHsTqwIe59IUeW/DGM82F/oxmzLJmKagshP+X3q6n01j2ViQVNqGfiHt+CL5kwITvHKWfirqxL+ZaFBxoSSZYZ/eJqW4HQNogDmTSN1IppsJnY3FdypK52UVsSFAEgpCgaklOalLC9oE2DIw3eviCpIdg7EqJ4qfcHIB6O7XKwvZ2ZNGZfs5d3WKnjll2SG+l7CKMdjsH3glJZbeJWnIAil67tOJJhptk0kfRMHNklOWQE5R8NCOZFyeJNa1ggyyQSCzXUqw6k0EfPZc+x1FiDw1BuILxW3Fd0BMWSlFA5p6annUxZFD7bnahMlCjLT3hAG8aJBKgkZU+9d3NKWLxkcPjpk9Rnz1k/CDYBhVuVQPOF+M2t3pIbcDO91MXAA0qP9IVYmapfvEJFAA4DcIiTS2LsjSL2kCoZDmqaDnbrCPbuJWsjKBT18/wBoCw7h2VV/l+8e4skBw/zjnlK3SBzxSFs8qYADTe3WDh9dePrAyEkEuD5/QiGHeF/V+deDftF0iXnIFC/PjasVojsLkqe7tXoTSj8f3jwqGv5+355O8VsvugM2ug+5MKMcgJZgz0I0BECq6GyyTZizXbT+xEH7PwyQoHKlrkMHpqCYSpnmG2BxRKQqnTpx+UKcWgSZpMJjgVs+7azmlvpBk+WSo18z9ekZ2QveTpGhmYoBJJDDVzXpwh8VvZqmwMYJQSpQSVhLFRBSkq81HqyerAmCMQUhDk5VAsZYzZUsLl6KWXuHpc0gRSlqWQCwNDUghLuCsWXY6jKz3rC3aGMCiQDugkvxJufX8vFzkoImwTH45SyTRvVvKC9k4R3Wof38m9YFw+F7wiut+l3PAQ5kFSQxACRRLOSdXNL1rzjGC7FJWezJKCXUA/8AhESAZkyYSSlKm0ZJI9QGiRv3QyjEYZMxTkNQBmIoLAaax0jZ4dxT/CT0e71b5wYggKpUcDWDO6oDRA50+8BQKdjoCf5hqHG5MFcpYEEUZRFXYseNOcDssp8RzcNNCC9TcEisEzpcpSW7/L/hf7iCsLgmS6ZmccSQbBtPvWF2THSo7k4cEBITw8L6EHoLVp5w5w+xsoeYoSwLhxm/sekLZGNUhXA8YIGaeuqyQ1XNhqWswblcRTySqE/a3EpSod2T3ZSxvUgmtaerdKRmFYgB6ta3P6/nONXtTDieSlAKUAh1PZtSTZ2NPQQmlbJkyjUGcvQEbo5hHv8AF1U4ixjmlBNkuDbF+Fwq5rkOlJoVqon/ACtVZbRIpqReH8jF92gIlMcpcrVQhWhBciWRozq+grlyZk5YABWSwCU2HIqFSBwSw5mNLhOzkuQnvcSoHKHCBYWLMPEbjKn1MUlWi1BIT4HZU2erdqNVqogeXvE868oczJWGwW8v205rXa7UskNqfIQNtftLMXLWJI7pKco4KIW7M1EihtX7JNnYEqLmr1L8a1fU3rGiX2PZxtzbE7FO5yy75A+U38Ruqnly0gfDbGAFnJALg/UCo9I1EnDpSLepYX+JwB6iLl7PBLkaeX+vN7Q+zGor0zM2SshBUzAmoPIXAqm+vOO52F7wipLAA68Hc6WPrD1IlgkKVyrVqtS5Nx086d7QlpCQCC5dst/MjidbPq1RXZsiUYmK2gcqso/OP3gJM/jzr+fnrDxUmSt2SSeBJfh0/PVWkplMdQ+uZ+dvOJ2YOPpRLmjVhzFCPwRelYLg8Dz/ADWAJ+IBU7aMzcLNEGYhx9a0iXFAXT1oC90KawCmfgavyfz5CLsOjMxHNq24ecAokKJDwdLGVJ4tCnL6FQZi1zFgB6CjMBAyNnBYYi3pDDCIdnB6v9OcGiQ/94xU2XGLlsTDYaODx3LlJRQJc2FKdSLD8eG65eia8f8AXQR3IwOXmo8AS+rBN/KLjcmaVQPgxlSaOTelPINTrr0giUnvEZ5iQACAAbuRWooaG12IeCdjYJU+YES6pWMxZIKilLEsWfTwmj8DBH8PTKCzPlLRMUNwLzIWyR4huBMwZlNcZWLiofdUiXfgn2jNTKlkJ8S6dA9fLT1jPy0EqZr8IK2rOUZhKkkAUGqWHMQXsnDMnvFeXlr5fXpHNJuUgadlmFmJSe6AIVrSwoWJ8/XpBgmgpI7s5sw3827lbws7u7VY0eodo5zVA95XLgWvBGcJbTQehL9acvKOiP4qkW1kW4qdLCy4UTqQV/akSPJ2LlpUQpQJ6cfKJCpFUX7LFR1hROmEqJJJL6mJEiObQiS40PZs76v8H3jyJHLx/uEFY3xeQ+8GyD7CZ/m/+ESJHe9AhZtiiwkUSEJIAsCQHIGhMJ5Pgl/1He/qZmfjcxIkZs1R9B7LygMMggAEqUCQKlnZzrGdE0rxuJCiVZVMMxdgHoHsKmJEggQ9i2YKvrlP2jnsqc20ZD1zTWU9XHA8YkSGBq5X81Y0BLDhWJtCiVAWymJEgH4YXETC7uddeao1mzw6VE1rr0XEiRr+l/bI4J7RicHUKeto9u8exI5p7N1o516ENHjOPT6RIkSSziSaen1EESD4en3MSJEvYeDmQmggpHgMSJE+HTAtwo3PWF23VkISxIdTUp5R5Ejq4fCZH1fsXhEJAKUJB/TyahIBqVPXyEZLt6f9oPMAnmy1ivkAPIRIkW9McdoyGa/SC5lx0H0iRIyhs05NC3Zn86dyVTk5rBW0bjkS3yiRI0FLZi8f/NV1iRIkMZ//2Q=="/>
          <p:cNvSpPr>
            <a:spLocks noChangeAspect="1" noChangeArrowheads="1"/>
          </p:cNvSpPr>
          <p:nvPr/>
        </p:nvSpPr>
        <p:spPr bwMode="auto">
          <a:xfrm>
            <a:off x="63500" y="-893763"/>
            <a:ext cx="2466975" cy="184785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13670" name="AutoShape 6" descr="data:image/jpeg;base64,/9j/4AAQSkZJRgABAQAAAQABAAD/2wCEAAkGBhQSEBUUExMWFRUWFxgWGBcWFxkYGBgcFhoXGxgYGBUcGyYgFxojGhgXIC8gIycpLCwsGx8xNTAqNSYrLCkBCQoKDgwOGg8PGiwkHBwsKSksLCksLCwpLCkpKSkpKSksKSkpLCwpKSkpLCwsKSksKSwsKSwsLCwsKSwsLCksLP/AABEIAMIBAwMBIgACEQEDEQH/xAAbAAACAwEBAQAAAAAAAAAAAAAEBQADBgIBB//EAEUQAAECBAMFBQcCBAMFCQAAAAECEQADITEEEkEFIlFhcQYTMoGRI0JSobHB8BTRFTNi4XKC8SRDU5KiBxZjZHODstLi/8QAGQEAAwEBAQAAAAAAAAAAAAAAAAECAwQF/8QAJhEAAgICAwACAQQDAAAAAAAAAAECESExAxJBE1EiBDJhcUKh8f/aAAwDAQACEQMRAD8A+opS0XIeKEKi9Ko2owssTFoMcIEWplxLKR2gRakRwlHOOm5wmWWBEeiWI4A5x2IkZ6ECOo5j2EM9iR5HsAEiR5EeAD2PCY9iQAckR5kjuJAByEx1EiQASJEiQASJEiQASJEiQASOXjqJABy4iNHUeEwAcqHKKlCLVKitSoZJVkiR6VRIdCtCZIi5CTBCcMIsErlF90Z9GVIRF6BHSZcWpQIlyLUaOAI7SiOg0UY/aKZKMygSHA3b1fiRwibKoKEsR0EQDhtrIWoJDgkOHb7GDQYVlHTR7AO1NpCSjM2ZyzA8QT9oWI7aSiSGVmDOHGvnABoYkZpHa4m0sNpvcbe7HQ7Vq/4Y/wCY/wD1hWBo4kJJHadGUlYykaB1UpV2EGYPbKJisqcz8wAPrBYB8SJEhgSJEiQASJEiQASJEiQASJEiQASJEiQASJEiQASPDHseQAckRWUxaTHCjDFRVEj5J2u7QTf1s4SlAoCgBRJskA1N6gxI3XGzO0b2X2klHVXmkwSNvSvj/wClX7RjUhBIZQSlqvmBceRAsfysdTQxYEaPuqo7NVSQ4q/HlEdYk3M2advyvj+Sv2iDtHJds/yMYeZOys5BGigQNT7vi0+nGOzOL0qNHWgE8WBL20PEcYOsRdpG3PaGT8YPQH9oW7f2tLmyWSXOYFmNmV+4jLzdpBD7iyb1Ch1cULDjqSLXjiTjis2Lc8zXPlobwmlWBqUrplS9rzEzlZVEEEAEO4DJo+gcmj6x0ntBPJ/mqBa5fRrEL5kfjECfNAnKBF1CrpoWDCpckmzRypAStnexKfZuAWZwzgVFTEpKinYxm7bmropa1VJqSRS1Crm3rAZxKnNanUCXoG1McHKSSkghg7ZCA/Njo8eKSRxHUyR1d7QCNBgVkoqXPkPkmnpBLwv2Qr2dOJ4cTSlIPeMHs1RxPmgAO1Tq3LjBPZLHbxUrQqHzU0B4xByggG5tbS+6YE2TNaVNIfxOLvVR0Z7cotEs+ijaqOLdY6TtNB96PnE7bKyklKFBqu/SjMLfnOr+MUcKVzduZFXrp6xt1Rn8kj6b/EkfEI9/iCPiEfOztUlILnMSd1ILmr+QbqaF4sTtNBTRczN8NHpqxILc+flCpD7yPoP8QR8QiDHo+IR8+w20Co3LONdCetKN6x5I2mVOogEODReWhrzIYcq0gqI+0j6F+vR8X1/aPf1qOMfPJW0CFEKIatlKpSz8ObftHitpkMyiXLXs9jfjCfVApSPogxqePyMQ41PH5H9o+dDaqitnLZXfR3Zrl+kEr2quwpYuzCzcXIhXEr8jefrE8fkf2iDGp+L5GMWnaCnLhJfkR9D9I8/iRt1uFcmqBXy4DjAnFibkjb/qU/EI8/VJ+IesYCZt5qHK4vvTB5F0HlzrBkjaWdLpBIdnSQoDnUOzV+orFUie7NmcSOI9Y8/Up+IeojETdpqcpByqBY+A6F6hQo1Xtd45w+0VkPn1ahHz0c9YOqDvL6Nx344j1jlU0cR6iMUjaC96po7DdIfQHURRP2usDM5YFiSGarD8EFIHJ/Rle0uPT+snvMSCJqxWWkmiiLm9okL8ZjlmYokTwSSfEoXrQNQRI6FJEWXr2wVfEHoK6cA79WEGJ2yks6VNbKFMRYO/FgB6cozKZhSxMskcSN3ix5/tF0mekh2A5aUjl0NzlQ9VtgCqVzCLZVFNXdrUqli1TesXYXbaSutEtfK5tUZSd0OCPPSjZ4TB8X5yiubMDXDa3frp6wrEpNGkXt0O4Bpzto4awHB/lSLNn41K1pOaYpRo6iWZlEjxF7DhYUjK9/mDA0HVhz1rBuyJqf1Eti5zAUar/OFZSk7GG0p2WeqoBoQ76DiAWiTJ1WBSGHxLGrEkCUdW+vS/FynnKFQSAzFQ0ID5SHrpyo0VTZakU3jzTn0ezKpTR6xS0WTviDlOUGiSylO4If3Go930HWLUrIG8oUA95GuhKkBri/GOlE6OzPXODRLGx/KXvA8gsrXzMzg/vAgfaGI0Gxi8oF3d9QfeVqKQxeF+yFPLH7hWp1AA+UHiMJbNEB7TAOVzlbNVgRUoDeMfQ20sQMMR+mxDqBG66gBXfFRcVP19WmLdwxIobW0uySfmP3WS1ZZWJIAVlOZlOxyHMXsTQEjmBFeCKps/DBICjNzMQkJVQ5lAOCpADVLvSnSKMYhLOiakgZSUpUsliRQPJSgGpNeFBcRMDgTPaaJWHCQSMikqagA911Ea+K/RoVbY2UZCnJCs70TmYM3ECluMV2M3/Qxl7UkZVNLmZruZiS2lggUcAuBSrM8DStopHiQS4qH6vcEgkkfPhCRStAnyvpenCtY8lTcwqCzm1a8eekF+kG4wO00TEqCJYSUhyoe+4IHP3Sak1J6wDh8R7NPiqkOwLeEVfKxU/Ox1gXs3MHtgPhBs1DmF35P584vwQaVKo5KQWNKBLiugDn/mJgTs1Wi9azmW6QAwZqih1OW7Aa+l4Hmg5kZyWAA+l3l00o6flFi5gVmcVdIAIZvMjr0cwOssDmUApnfd0AroK8NH5RYixRZsgBe3hYFmBAYPYcLQTsxAEws1AxZqVFGzH6elopWolL1FedWswCuv5ezZKj3lXtR81airqFfXhEvRSNCIGmYpSJoGUlJDhkpIUQSWc206O8EpgHF4je8KdyoJJcOC54Mx4/SM4jYHtPaspJOaWSUjKASCczJKCz0CS7p1zAUjzDbbluRLkTM1BurJLuMoCAQ7m7D5RziFy5lShJqFFTul2ACiQqhakArMtsyEJ3WL5rE+GxNeGvB40IoNRtwJWlM1K0ISlLZt1QZmamZVPXV3i7+PyFqolSyklZSZW8QxSUgpDDeKVPaw1MJe0SlqMujgpJPVRDgegp0ivD4SeJgKEqQsUBSpKFMAq+Ug294s/PVp+idjBe0ZYyqWN0EbkyWUhYZKSQrMCKZj5tFWCxqQkqCJyszgEMUsD48oQWIUDYkBhCfaImBQzqKlGoObM9X3VuXDv584pmLUlW6S2jl6F7ioc/eKIyeqSCXyIr/V/wDqJHKhXwyfNKvtHsaWBUjMGZ3q+l2+VNeUR+TelfKGMrZUuYtknvLu2Y1ejkE5WdqkOx4QbhthpfKqVLzE7rzVCgbxKahfl/fnUZA1Zn5QawTXn946EwnQdCHf1jVo7OZEKK8Ohw+8FLWkDWlX9RAaNkd4CMssnMMyUAoVd2VwoRRzUXgcWPqZ+RIWsshD6skB6a8dbcoYbOkLlzZaly1JAWmqpakh9N40Jg+SDIWWl92oAA5yC4J0Sl8xLC0Hp2jnZChLWQpJNQ71AZLllVNybmBxKURdtiSozt3I4AJzgkUrRukDjvCls8jLwFrAPzDAeQEHY9YE8PqkefLztAiwtgr2fA5FFQ96g9nWgOlPRyv5NLrw4kLU5YSlFnoUgtZ/FyaLguc9ZGnuLfjwWQPSOkIYvqwoCA9qZsgLXrTpHSlJOYMFWqAklmYE2Na8PtBX8itfQ82DMJlnMFAvZVTprrDUQn2GQmWXpvG+YNRLUVUdK/WHQF+V2r8hGbRSF21pIUUgrWiimKVBI0u+sUdn6GaASWKQCS5Is5PE/eGGKluz5hcDdI4HqICwOEmS1TSoDfIyqNjUB2LnXgYdBYbiZxa9aVBD1IfjpGZ2vgJipcoC6QrM/CmvlD6dImJdW4wBJZ7DiCwJtpAM7GB6O7CiJYVqdQQ3lDyxNIyOFWZhyozKVUkJSVlgDdKdOcVTVrQQFy1hw4SUFNCWeofpTSNnhxvpWmXvEgKUUICm83IHFqxzjcOZ6g9QAovnCQlmcMxuByuKwnEjqJOyqCDOLUyBIVXKcuegJF2ILc4YYJQCUApFK3uwoeRoPQRxszZHcTJhcMtGYAKc5XmAaBrH0ihWdLZu7BYNWYNH0WHoYcWUouggYjMyUEZnBZnZtWerC/IRTK8LElw9i1aaiZTo/wBXileJmAs0qtKqa/VV6jSPZmJmp/3YVoWmJI5BiRF2HVhAnnLvXPAOajUbw+v7m7HSM1Gd6kNcs9hx+8KDjTdUmYniWB9CGHmFQx2BikqWQDUAUIIIqbuekJsEmaZMKccFZ1gGpyty3Q779dTYaO9CWohNjpqVKVmCt2lAk2ud4cGiYDkCKcEl1XOkzi1ia0JNmrSgED7RcJUQ5u5JNHuzn6c487sZSBU1p7NrlnADuwp5wHiEhgAUsDYZbmxoKEO1G840IG+OwE2YU92ZIOTI0xctKyHUrdCqpFSHBD2rFGzdhY5ACpaUkZnBE+UsEpcAFphzMCfUwm7WKAnguBuIBJe7q0HJoTfqGJFDXQnLoeX55RmhWrHm1cLiEsqelTVAJKctSVFmPEktzgpO01zkgLRuplpQCHuxCVAEvmLtWpDgclWzpYUoHglwKULit9L11+ZeIlE3IyiqXYsknKGQFPUByTfjDjl2CWLOAk6hX/J+64kUiekUdHrLHyiRvZnRxL2riwAl1cjkHXxZaescq/VZ6rVmcWW9QKVHIfjQyMwJ0xKnavd5Sxtvd2kaamOlzGFJc081zcoDcxNYPz+UZ2zelQFPw+MYhUycUkN/NUUkG7gq+REDr2ROIGY6WKnZvMw6k7KCt8SySTmGaYcrmvvFiHPCFY2ggO36YF7OTW1R3ND5gmG2xYAxsg0zTEJqzFVvQGvQQTs7YPtEqE1CsqgoCUlUxZympygBrXLB6O9BJu1EkeKTeyZKz8w4+UdS9orFAZgqS8uSSkAilQodX+kLIxvtxAM1LqWndugsbs16guPNoElYUFYT32ILtddPMu7XFHq0Fbdn5ZiFUat7UdgX5tHEyYgkKC0uG+AWL3On5xiBp0N5OyEBhnnauSsG9mGUW6h4iNg5mAnF8z+0lhYYcgXB/wA2sFi0X4Q74hWMETsZeQy3SDmLM9QQGU2jtYGj3hrgcOpDJIUQHYlzfS3LWKMbMmPMZXICXLKlmpTXiQW1sIpMghMzvCssUkKXO7sKIUp/CHSzk8yAIST9BteB0/8AmpU4ASFJLkVKsuVhrA2JxAVlzLlpKFnNvBhlBJqbHWukKZoJww8DzJpUN1S6ozeJPvWFA2oescTVlt1JUFKWoBMlyxdJfMoBdKklsoe9orqT2Hk3GIUkpzeJKRR/954bDUhubQvxGIwwSM0xs1iN0liQWqSbK10ijCTCQEKEx/ZstaJQCakABibguHBdIcl6RWhRb3qpDAhACfaCzAGravc2h0Kwjv5bgBdQ96ks/rr6GPcFiE94yTVQUp0gigUnM5zakpsNIEmTmKwUrNJoCmlsN4bySGpQguLEMNY5wCWxWUknKmanMQkZmVK3t1hV9ALWhPA0wvaU326hf/ZZZ5/zMRR/K0LhNJB301Z2Ycz73WGe1KT3/wDKy/lNxH7xkxhww9rKsL59bRF1o0pPboarUC++A+hVYBywIXTR256mns9JOgIdw7tQbpFDX8paEv8ACw7mfLIFSApqO2p40rF03AKcFI5UKa8GY/lYtSZnQxMoXCQklhusGbWjHUcdYZ7DUSsu+l31BNHH3MZ+RImCmZYq7G2l3DHzjQ7HDTCHcMkuzXCg1KGw9TCbGkP9Iyu2VThOXlWtKSon+VutSyiprUdo1AMfMNrbX9rNSEpG8pJO8FHKSm7gGga3HS6QN0NZilCpmq8slOtb/vFWdRUkZyoE2YdatzhFPxmdCUkW1zKc8iCWAtb5El2uw8I6BNM1G5cKUX3SSQAwFuZjOnew+Rv/AIcdpp2TFLdrIaxLFCT6OSIrwapU2UypaUkKSy0JVmVd0kBTOaafOBcftSXNmqWQoEgAM1mAY0pTlrDnCYSQuWlZStMwlikKLFwwVvOd4VYNypFmaVvAJh05MQnIsKS1WBBKVAgiobMKcny60gicsFJtmJItQpSxdz/U+n9zZuDTJDzHSSHEtJPeEEHxqb2QtUjNSiU3KnEzytRJUEhwEhA3UpFAkJ4DzckklzFJqOyqxRYhKyN0ltGUAPQS4kRc6S9ZjHhl4+USH80Q+J/aBJKAtnkFSiKJExeam6SsUAJZyTdwY8nYZIXl7pCJj7qQlSl8Q6zuv5epNNdju1WGSoql4YZiwzKpQGm6k25ONIR4/tfMUTk7uUHPglh/NRBL1vTSI+ZeBaFmIkLdilzqAlcxQzAGtwaEGnyNI5VjspKc05wapEuWBTQKvy4/c3C9oJinJmzK1opQvyBj2aCshQmFN3LA5uD68vSGubNSFasCGImEBk4s/wDu0veiKNxBHGLpuBKUpzSznIAAE1RA45lFgC7OwL1rrHcxOVJX3kxShRmYVra+t45nIQuUSKLYuFqfVyz6szDn5xfZeFWEbe2inu0BN8uUguMpTlJBF/3ivZGElTkq7yfLkgHKywXYgVBJA10J53D5zEzC7/j/AHgnDZkgcDUudD50pWIaXo48ko+n1JqRbhDvjrAmFm5paVfElKvUA/eCsKd9PUQhhGPnFZ7tlEO/j7se6wZIzLTWodqi7MANrYdSA6e7SG7tGWXmm5EtlSpalElndmAfjeKtrzCJ6m4p8KSouBK0sPev94GM8zFIQwckBiWJ8FwHc0PDXpFohl4wvdmQFTZhGRSlb6UZKVZgC7H4tBV4FStBQEqKVBMuYsjOpSkkqfeAr4SlQrV+FYOxGOlzZhWAZqESiACh6sAFb2jgMw0BeKglWWiVv3DMQzlZsxPn1J4Q7AoITmGbJeSmiJqjllhLih/qDUudQkx5IwwKapQSQFAhJFCtt7MS5oQ9qikFzMZlmGqPGkuqYlJ3UEUFd3nAoxJypAKGCECsxHurJ4VoxrxIq0MKZZOwSakpTuicU0qMqzzajjTjxp7IH+1l7tNer/8AA+f9oGXigyg6HImj+ak+JQNKU5faJs2aTiXIT4VndUlV+6+FIDU+sS9Alkb7Xw2ZaDlJeSEkh/jWQHZtTrxhRidgSwUuzUGVwLVAG+OekMtuyMypbJBPdpFW+JRuTzgZC1OCZikU0WosOCeBiEU2gbFdmkEEFKwCA75iLuHqX8OlW4Qhx+ykJypHeuGJJATW6d1YBKrsxsmNvgPaL30OlVltlVqRvBnF6l7XcsesRIAWUj2iC1w5qACH40at2rFZ8HijDYOaEMDnSn5VFHIIFGcuAHtD/sxigtR8T/1UNrs5OvKDsT2eIVmlpCgSCAVZWYkndIb4RcUKtYV4nZpBJUlPiNqs54OYwnOSWrJyjVZ4+W7TweectQY55i1M9syyRQsDeNACQQEFbvRKVKfowMXydlCUyppAoSmWAkqPVTO3r14qPJ20gasysjYClruEJc73L+lOZzyLgaOLxrMLh5UhFCXBchQS5BFSxCkIBDVJGtWoLJUkqBUAJUtPimLOVIo5dZoC/upD/dbL7TyZc0IkJE0u/eqQKH/wpavCWfeU5dtHjT+WWqiM8ZJ7xpk1MqUhiUqVLGdQHwAJC19QEpu5NRAOI2lMKu6wKFBb1mkOvKXBVmbLKSS3gvxUbiY3GrWc0wmqxnLqUSlq6VOjC3yh7Ix0oJKEgBB91NrCqnclX9TE8TSGpx8YnLsB4LZUuWjLOWmYtfvFeVKVAD4aq51e1A8cjYkiZl7uUoPqmawJ1qoTAkcKk8hoXiMBJmeMkp4EJNSG8TO7DjoOEeyNgSMN7YZ0s5AKiRY+7yrcn7RSrwmgGf2DllR9soVsWUfNWUP6R5AWL7UqK1EJSA9ioPEgC4gG0cCpJyzdw6PY6UUwHlflFCNjEvlWAef7i1oZSMZNlhkTd34JgExNaWVA03aUsghUqUFCmeUO7NOKU7vDSOaDT/ayEigbMQhLFZK3d7BqUy+tf9YLlJLUL9D+0Dy8PKnlziBLKRRMwOCOS01fy6PBsjY0yWkkJ71F88pQmjXQDMBTUQ+RN5E0CqkLUKtQ0iScDluSom/CvJvrBKJqTY1GliORGkdzVsPsLnoLmM1OWkK2LsVLko8SRXgSOZN6WhVMmAWU6uOn5eGmN2auZvMUpa6mSG48SGPSE7hJp6j7cI6oxdZGfUNnH2Mr/wBOX8kJg3DnfT1EKez6ycJJJuZYMMZKt4dRFNGqLdqY1CVqSc6iwBSDlAdLO4q5BHRgzaqpc5QPspITTxM5FBqaPeAO2e3JknFJloCRmCDmKXVUlNHoPDoHgLA7SEx1TM62TmG+MofNxZhutQesRU36aqUF5b/0G7RxU5w89Cc3jSpbFVB4UpettIXY0JoFTz/lQpSvkAQOekEL2k4aXIQo93mSwVPLliE6A3s4LR7jMZiU5ikZEgqSGQgBgAxZTqu5e3SKWEZyabskuUkCqpiw92e7f1O14KwWx0TCoBYBuy3S93yjX6QlXtOcSfbrHA5kNWnwsK184C2nJMwJMyYVLS4fMFAjM43gBxMSlFlLmaRr19llBJVmDDUGlBxtE2VgTKmlyC4IoXbKzi/9QjES5hQGCi2jmg4NDjYmK9qm/wC76ROngT5pSwfQ8ZKSUJJlhZCaUmnydK0pGsA4baqHKWYpVZ2LA0dyTSlybGscbM2itWMmo7zdlyZOVFx7QHMSHcF0hjzinaPZqfisS6glMpIDFTEOb5UM5Nb7oL31jZSccpES0Wzu0Mp8uZBOo7yUK88y01MCYntSgEgAHeIIzKUpPPKhJf10HGH2zuyeHkVKRMW11gFuibDrfnCTbeMwQJEuQmZMDj2W4gdVpIHo/Bxpo5TqyEhPj+22UZUoDlrgpAqXyso5n5pB5Q1w+LC5A7wpWKBwQlymhcJdKi5skMXDAM0WbJ7FKWc0wZU8C7NwSkkq5uo8KG5ZYfsqMwOfMnTIAlR0AFWTw3RYs4jH8mXGvRTKTmmASJWUmtAHHmPDWgJs14Hx2KlyHDHEzmYpQ5lJ19pMvMLtuppRjHvaDGTpSv0+VMlOX+XLVmJBcPNmXWqhBFGo9hAmCxU2UBkUG4KSFCnzGusZynGDqRTkjMYzaM1S3mZmzPlIKUhvhSaCht86w0wa5KjuBObSgfyLRoRt+ZZcqUoPVipPUMQeEWibgll1SMhs4SB5uk0jGcocmmRSfomVHCUubPGg/hWGmFpcxYLOzv8AJQJ4eo4wm2vtZGFXllNMmVClKqJbBgAB73X7xiv08r3gTjQHtGf3NAfakBm/3Wrr0zEMwsOrNfhO0BnEmeHYBgKIN/dOr6jlwD55AVOKlFSqkl7kl6vmNbW+sHoQEoCQTQNU/bWOlPoqiJHc6TJzFpIA4bx+b1iQN3/l5D9okH5DoIUAQ31ihUoAboF6lz51f6xVMxiQOMVzSoBwQ2tYyhFpkptBkmag0yBxqdft6cItSgJLoKkK4oLQqn4ghsoNuGsMsJP3RmYUr04mkE1JZQ5O8h8zGzFoUqcEzEp98y0lerDPQg1v6cIfYPZ8qdJCUBcosKELFOIWobwrQ1oRF+yZcpMoFKkqzB8xIF+SqijaQRMKGLKS/FwanU1rHfDjdZGZXa/Y+akOPaAA0chqFiA7BifoOmWxWzFoNQXBqGLx9AxuLQCyihD2BWC/TdB1sx04wt2djETpikrUAGGRKiKsTmZ/eIINLNyi2mg2F9n5x/TSwQQQnKx5UhnKXUdRAn8PyA5SU3vVP7jz+gJgZSMSJgKUhSeRDHzNefTTSM2VoU/9ocorxaMicyu5TX/PNPlAOC2jMSTnCCSKnKFF+Wj8/wB4fbWxiO8MxZOZjLyJAPhc1WaAEnR4zuN2knKUplpQCamqlFuKibeUQ2wv0Jxm1ZikhWeYoZmKQsIeh0A6aecLsdiKliDzdRNrEqrHkmeSwAcmgA5tytHWF2NOnWSyXbMrdQ/Mv9PSITbwyLbKJc5IBzA1BAtzZ3j3DYhADKSW0ZTfJqw9ldjwge2mg8kj7n9ouk7AwaVe0UtIILbi5pLVICUF7OegMXRXUya5n9v9YY7JxQQsEgtYsBXhyvG2w3/Z3JWlz3yHNE91kVpXu5i0qArwMUKwWBwZZQ7+bUCWAFcgDcA+vRnJfVsWjvYmHVNM5UsE96ACpQonKnKwUBwrqLmDjttGEGXvlz5nwIO6G0JskVtfkIDlnGY6ifYybZU7qW4KXdV7B66CHuz+yuFwSAuaRmLNmDqUf6ZbuTzUTq12jSKaBieVg8Zj6rPdSTZKXY8P6phby51q8w+CwuBypYKm8aKUnm1Ag6UrWpina/aspBY9zLdiXeavkVaPwFWNhGIm7aC5gKXSkE3uWYOa0JrUv5WhtoaTPpUjbkmYCrvQABmJPB/daij0MLMV2vAmFCUqQgA5lqfvDSwF0g8vOEOw8dLJUtgCBcgA1I+8TaW1Aq4DULEBzwppEy5KQJHeLmy5xzlRlkDKMyMwYFw+U5h4iaho4/hSjRK5ayTTKsBVBolQCiOkKZzrFDlHL7kx5MJUvNMnFRAZlKcsNDq3LrHnckoTbbWQwHzdmzEeJChzyn62ivDYJU1WVIfiTQDz0/OsNNibOnKHeAzEoDboJCltanupHE3YgDUGbQlLmKCEpCFKASlxlWSToSOo9YIfplLLDqjC9otpmVNSiQpXswCpYLZlOTcVYBg3L1UyJBmmjANUtZ3fk94b7S7JrQsq70ZSohqlVCymqXL6P9I5SsIGVNhw1fj846pVHERM8EkJSAAwsGJanD9o4RMe3Qho8U+gdiGOtP8AWCcLIJ0bjC44WJFacLyj2DlYtCaM7cLRI6LiVgTy9kM2dSA9iqYgCnIEn5QXh9mZvEvKn4ghTAXd1BDjWj8nhjK2PMSxHdJBaqFIpwcpOYecWnYzk+0SriUiYo9aoAPrGDz4x0By9gIZyVFxUEsnpVLpIsywx0UYP7wdyqgUQhSUpCcgqljmDkDmU1I4UZguU6lGpJJUN0C5diM1AORjzKGJADAVKlgMerADoXikvs6FxxPnwlPXLzt+cY5FOUbWbg5RJcBCjfdoXD+LLVx10qXeKpnZyXfIC+oJbSxSW4eo4h9VMfxNmXTMAonee5UllBtEnMqlHely4h5svYk8gLEumoUAAUkhgc1Lix04wQdgSgzo1AqotUgamt7aw4lywQFlYykA51GmUhwXJszG0PuL4VeWdyyuVLKphEsCjBRUNB4QFNV6gjnQUPm4JExJegV8KiDdxUXel4H/AI1I8JmZiGDy0qU/QKCWNuXPSDhlYFKszgGoa4BcirHl84KvwxpLAq/7vS8rPMKbsVkjgCzMLs/OK1dlcOoAZc1DUKIfqRc9H/drPUACVEdP7fKsG4HCpme+P8KTvHq9dYXSyW1FGbw+wxJP+zyUTM1FS5rqQoBiCU5noRRy1aigMO8HsPEzClWJn0A3ZUoBEpL6BA3QwoCxPO7vpMpKaJAHLU+esLtsdpZOHfOp1fAggm1iQaefoY06Vsy+R/4h0jBS5YZKBzo79Semv3hNtDbuGwhLEBZPglhJLjTMzpZrA3qxMIp22MZjVZJKTLRqEeJv6lFmF7sDwhxsPsBKl784hauD081XVqGDDqIG14NRrLEy8ZjMcSmWDKlmhy0f/Gvjy5ikO9j9jJEms1SVKYneBy0FaVMzixYH4Y0ndMAlICUigDAN0ApFc0JQnPMUEJ4nX/Cn3vpzhV9j/oT7Q7U5d3DoygU7yYGLAGqEaDnpxEZDEdogvvDKV3s0AnOqtSpINXDhlE7rA5bmGva3aAxOHXKly8qCUnOpIK1FwxA0Typ5xmcPI7jeCTnIyhzZIoABqAwAckgOxiJOi0sAMxaiVKmqzLZgWcJu26KJF6Dh1e+TPBSXWL6evF/nCnFLGckE33rEOTorX04x3LnPuuWD0NTz04/gjk5XJ6JTdhs8qTvpXZuVNfeihW0M5NWetC/kHqPN+sVTpoKKqfq9i3GnCKAxLuB6ufU/fnSsKCbX5EyHSpaU4dRcFRUFBZWtK2YMnuqpU4Ki70IIzUYzY+1wZyROBmISFBKVFRSCzpYWZxa3Iwp2ir2aTmfK4ykMdflaBMFisqwoVI0P+kb9E1aA+l4HH5psyb3rKcMACaANunja+mu9TjaOHOIIVMKqFwU3s1BwAt19BdhYWylhLZQQNXqOJZgC/UaUgraOIOUhNy+nM06Q4W1k2WMiPFYxgEh0oG7lHwgvcilrtwhbOlPVNH+UEmVmouhve+n51grCYAKdywSkkFrljlDPckeQBNWrKh2eSLsBw2HMEYjFplsm6mduWr8Hs+n1ImqTLS58uZhEuYpSrgkk8fryjSUuqpCYKsF7/wDS9da6xIcyNjDKHKX5pL/IR5GRNElzAS6J6Htfuy3EuAPmYZSMfMFBNSs2O+ggijaua9dIyC0kHQitiCKEi4PKLJCiCCAXBfXTWkb9Udfzye0jXpxa6fyk/wCIoccwVGmtuceTcUVPmnJajBySwsxSlvnCGbju9UVFLFvdBrls7u9KenCOZAJPh0USSD7oUSWd7DThB0RPzS8SHysdLcZlqWQXGVITzvU+o0juTj1k+zl5EkgqVUkhy9T1NQ2vWFeEWoZVtnBDsEABnIqq4q/yhhgNnKlrKpas2ZRJRMFy5qTp1+VoFFJYQlJt02aLD4HPow4sCPr1+XUM54GXIAmzMAKcG5MwblrC9W08iACyaB2+YHAfOEOK7QrIZJqXra1fFrSM3JR2Vycg/RJSgMSnMNAwtryZvrFc1aspEtIS1GoACyfFUNusWHACjiMpgsZV10epFPMF/O8NtmTlqVRyCplO1SHsTqwIe59IUeW/DGM82F/oxmzLJmKagshP+X3q6n01j2ViQVNqGfiHt+CL5kwITvHKWfirqxL+ZaFBxoSSZYZ/eJqW4HQNogDmTSN1IppsJnY3FdypK52UVsSFAEgpCgaklOalLC9oE2DIw3eviCpIdg7EqJ4qfcHIB6O7XKwvZ2ZNGZfs5d3WKnjll2SG+l7CKMdjsH3glJZbeJWnIAil67tOJJhptk0kfRMHNklOWQE5R8NCOZFyeJNa1ggyyQSCzXUqw6k0EfPZc+x1FiDw1BuILxW3Fd0BMWSlFA5p6annUxZFD7bnahMlCjLT3hAG8aJBKgkZU+9d3NKWLxkcPjpk9Rnz1k/CDYBhVuVQPOF+M2t3pIbcDO91MXAA0qP9IVYmapfvEJFAA4DcIiTS2LsjSL2kCoZDmqaDnbrCPbuJWsjKBT18/wBoCw7h2VV/l+8e4skBw/zjnlK3SBzxSFs8qYADTe3WDh9dePrAyEkEuD5/QiGHeF/V+deDftF0iXnIFC/PjasVojsLkqe7tXoTSj8f3jwqGv5+355O8VsvugM2ug+5MKMcgJZgz0I0BECq6GyyTZizXbT+xEH7PwyQoHKlrkMHpqCYSpnmG2BxRKQqnTpx+UKcWgSZpMJjgVs+7azmlvpBk+WSo18z9ekZ2QveTpGhmYoBJJDDVzXpwh8VvZqmwMYJQSpQSVhLFRBSkq81HqyerAmCMQUhDk5VAsZYzZUsLl6KWXuHpc0gRSlqWQCwNDUghLuCsWXY6jKz3rC3aGMCiQDugkvxJufX8vFzkoImwTH45SyTRvVvKC9k4R3Wof38m9YFw+F7wiut+l3PAQ5kFSQxACRRLOSdXNL1rzjGC7FJWezJKCXUA/8AhESAZkyYSSlKm0ZJI9QGiRv3QyjEYZMxTkNQBmIoLAaax0jZ4dxT/CT0e71b5wYggKpUcDWDO6oDRA50+8BQKdjoCf5hqHG5MFcpYEEUZRFXYseNOcDssp8RzcNNCC9TcEisEzpcpSW7/L/hf7iCsLgmS6ZmccSQbBtPvWF2THSo7k4cEBITw8L6EHoLVp5w5w+xsoeYoSwLhxm/sekLZGNUhXA8YIGaeuqyQ1XNhqWswblcRTySqE/a3EpSod2T3ZSxvUgmtaerdKRmFYgB6ta3P6/nONXtTDieSlAKUAh1PZtSTZ2NPQQmlbJkyjUGcvQEbo5hHv8AF1U4ixjmlBNkuDbF+Fwq5rkOlJoVqon/ACtVZbRIpqReH8jF92gIlMcpcrVQhWhBciWRozq+grlyZk5YABWSwCU2HIqFSBwSw5mNLhOzkuQnvcSoHKHCBYWLMPEbjKn1MUlWi1BIT4HZU2erdqNVqogeXvE868oczJWGwW8v205rXa7UskNqfIQNtftLMXLWJI7pKco4KIW7M1EihtX7JNnYEqLmr1L8a1fU3rGiX2PZxtzbE7FO5yy75A+U38Ruqnly0gfDbGAFnJALg/UCo9I1EnDpSLepYX+JwB6iLl7PBLkaeX+vN7Q+zGor0zM2SshBUzAmoPIXAqm+vOO52F7wipLAA68Hc6WPrD1IlgkKVyrVqtS5Nx086d7QlpCQCC5dst/MjidbPq1RXZsiUYmK2gcqso/OP3gJM/jzr+fnrDxUmSt2SSeBJfh0/PVWkplMdQ+uZ+dvOJ2YOPpRLmjVhzFCPwRelYLg8Dz/ADWAJ+IBU7aMzcLNEGYhx9a0iXFAXT1oC90KawCmfgavyfz5CLsOjMxHNq24ecAokKJDwdLGVJ4tCnL6FQZi1zFgB6CjMBAyNnBYYi3pDDCIdnB6v9OcGiQ/94xU2XGLlsTDYaODx3LlJRQJc2FKdSLD8eG65eia8f8AXQR3IwOXmo8AS+rBN/KLjcmaVQPgxlSaOTelPINTrr0giUnvEZ5iQACAAbuRWooaG12IeCdjYJU+YES6pWMxZIKilLEsWfTwmj8DBH8PTKCzPlLRMUNwLzIWyR4huBMwZlNcZWLiofdUiXfgn2jNTKlkJ8S6dA9fLT1jPy0EqZr8IK2rOUZhKkkAUGqWHMQXsnDMnvFeXlr5fXpHNJuUgadlmFmJSe6AIVrSwoWJ8/XpBgmgpI7s5sw3827lbws7u7VY0eodo5zVA95XLgWvBGcJbTQehL9acvKOiP4qkW1kW4qdLCy4UTqQV/akSPJ2LlpUQpQJ6cfKJCpFUX7LFR1hROmEqJJJL6mJEiObQiS40PZs76v8H3jyJHLx/uEFY3xeQ+8GyD7CZ/m/+ESJHe9AhZtiiwkUSEJIAsCQHIGhMJ5Pgl/1He/qZmfjcxIkZs1R9B7LygMMggAEqUCQKlnZzrGdE0rxuJCiVZVMMxdgHoHsKmJEggQ9i2YKvrlP2jnsqc20ZD1zTWU9XHA8YkSGBq5X81Y0BLDhWJtCiVAWymJEgH4YXETC7uddeao1mzw6VE1rr0XEiRr+l/bI4J7RicHUKeto9u8exI5p7N1o516ENHjOPT6RIkSSziSaen1EESD4en3MSJEvYeDmQmggpHgMSJE+HTAtwo3PWF23VkISxIdTUp5R5Ejq4fCZH1fsXhEJAKUJB/TyahIBqVPXyEZLt6f9oPMAnmy1ivkAPIRIkW9McdoyGa/SC5lx0H0iRIyhs05NC3Zn86dyVTk5rBW0bjkS3yiRI0FLZi8f/NV1iRIkMZ//2Q=="/>
          <p:cNvSpPr>
            <a:spLocks noChangeAspect="1" noChangeArrowheads="1"/>
          </p:cNvSpPr>
          <p:nvPr/>
        </p:nvSpPr>
        <p:spPr bwMode="auto">
          <a:xfrm>
            <a:off x="63500" y="-893763"/>
            <a:ext cx="2466975" cy="184785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13672" name="Picture 8" descr="http://www.peakoil.org.au/news/ctbto.vienna.jpg"/>
          <p:cNvPicPr>
            <a:picLocks noChangeAspect="1" noChangeArrowheads="1"/>
          </p:cNvPicPr>
          <p:nvPr/>
        </p:nvPicPr>
        <p:blipFill>
          <a:blip r:embed="rId4" cstate="print"/>
          <a:srcRect/>
          <a:stretch>
            <a:fillRect/>
          </a:stretch>
        </p:blipFill>
        <p:spPr bwMode="auto">
          <a:xfrm>
            <a:off x="4191000" y="3276600"/>
            <a:ext cx="3810000" cy="2857500"/>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CTBT Participation</a:t>
            </a:r>
          </a:p>
        </p:txBody>
      </p:sp>
      <p:sp>
        <p:nvSpPr>
          <p:cNvPr id="6" name="Rectangle 5"/>
          <p:cNvSpPr/>
          <p:nvPr/>
        </p:nvSpPr>
        <p:spPr>
          <a:xfrm>
            <a:off x="1371600" y="5181600"/>
            <a:ext cx="6172200" cy="938719"/>
          </a:xfrm>
          <a:prstGeom prst="rect">
            <a:avLst/>
          </a:prstGeom>
        </p:spPr>
        <p:txBody>
          <a:bodyPr wrap="square">
            <a:spAutoFit/>
          </a:bodyPr>
          <a:lstStyle/>
          <a:p>
            <a:r>
              <a:rPr lang="en-US" sz="1100" dirty="0"/>
              <a:t>Annex 2, signed and ratified	 Not Annex 2, signed and ratified</a:t>
            </a:r>
          </a:p>
          <a:p>
            <a:r>
              <a:rPr lang="en-US" sz="1100" dirty="0"/>
              <a:t>Annex 2, only signed		 Not Annex 2, only signed</a:t>
            </a:r>
          </a:p>
          <a:p>
            <a:r>
              <a:rPr lang="en-US" sz="1100" dirty="0"/>
              <a:t>Annex 2, non-signatory		 Not Annex 2, non-signatory</a:t>
            </a:r>
          </a:p>
          <a:p>
            <a:endParaRPr lang="en-US" sz="1100" dirty="0"/>
          </a:p>
          <a:p>
            <a:endParaRPr lang="en-US" sz="1100" dirty="0"/>
          </a:p>
        </p:txBody>
      </p:sp>
      <p:sp>
        <p:nvSpPr>
          <p:cNvPr id="7" name="Rectangle 6"/>
          <p:cNvSpPr/>
          <p:nvPr/>
        </p:nvSpPr>
        <p:spPr bwMode="auto">
          <a:xfrm>
            <a:off x="1143000" y="5230152"/>
            <a:ext cx="304800" cy="152400"/>
          </a:xfrm>
          <a:prstGeom prst="rect">
            <a:avLst/>
          </a:prstGeom>
          <a:solidFill>
            <a:srgbClr val="3366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3366FF"/>
              </a:solidFill>
              <a:effectLst/>
              <a:latin typeface="Century Gothic" pitchFamily="34" charset="0"/>
            </a:endParaRPr>
          </a:p>
        </p:txBody>
      </p:sp>
      <p:sp>
        <p:nvSpPr>
          <p:cNvPr id="8" name="Rectangle 7"/>
          <p:cNvSpPr/>
          <p:nvPr/>
        </p:nvSpPr>
        <p:spPr bwMode="auto">
          <a:xfrm>
            <a:off x="1143000" y="5410200"/>
            <a:ext cx="304800" cy="152400"/>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3366FF"/>
              </a:solidFill>
              <a:effectLst/>
              <a:latin typeface="Century Gothic" pitchFamily="34" charset="0"/>
            </a:endParaRPr>
          </a:p>
        </p:txBody>
      </p:sp>
      <p:sp>
        <p:nvSpPr>
          <p:cNvPr id="9" name="Rectangle 8"/>
          <p:cNvSpPr/>
          <p:nvPr/>
        </p:nvSpPr>
        <p:spPr bwMode="auto">
          <a:xfrm>
            <a:off x="1143000" y="5590248"/>
            <a:ext cx="304800" cy="152400"/>
          </a:xfrm>
          <a:prstGeom prst="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3366FF"/>
              </a:solidFill>
              <a:effectLst/>
              <a:latin typeface="Century Gothic" pitchFamily="34" charset="0"/>
            </a:endParaRPr>
          </a:p>
        </p:txBody>
      </p:sp>
      <p:sp>
        <p:nvSpPr>
          <p:cNvPr id="10" name="Rectangle 9"/>
          <p:cNvSpPr/>
          <p:nvPr/>
        </p:nvSpPr>
        <p:spPr bwMode="auto">
          <a:xfrm>
            <a:off x="3918568" y="5233524"/>
            <a:ext cx="304800" cy="152400"/>
          </a:xfrm>
          <a:prstGeom prst="rect">
            <a:avLst/>
          </a:prstGeom>
          <a:solidFill>
            <a:srgbClr val="00206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2060"/>
              </a:solidFill>
              <a:effectLst/>
              <a:latin typeface="Century Gothic" pitchFamily="34" charset="0"/>
            </a:endParaRPr>
          </a:p>
        </p:txBody>
      </p:sp>
      <p:sp>
        <p:nvSpPr>
          <p:cNvPr id="11" name="Rectangle 10"/>
          <p:cNvSpPr/>
          <p:nvPr/>
        </p:nvSpPr>
        <p:spPr bwMode="auto">
          <a:xfrm>
            <a:off x="3918568" y="5413572"/>
            <a:ext cx="304800" cy="152400"/>
          </a:xfrm>
          <a:prstGeom prst="rect">
            <a:avLst/>
          </a:prstGeom>
          <a:solidFill>
            <a:schemeClr val="accent3">
              <a:lumMod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3366FF"/>
              </a:solidFill>
              <a:effectLst/>
              <a:latin typeface="Century Gothic" pitchFamily="34" charset="0"/>
            </a:endParaRPr>
          </a:p>
        </p:txBody>
      </p:sp>
      <p:sp>
        <p:nvSpPr>
          <p:cNvPr id="12" name="Rectangle 11"/>
          <p:cNvSpPr/>
          <p:nvPr/>
        </p:nvSpPr>
        <p:spPr bwMode="auto">
          <a:xfrm>
            <a:off x="3918568" y="5593620"/>
            <a:ext cx="304800" cy="152400"/>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3366FF"/>
              </a:solidFill>
              <a:effectLst/>
              <a:latin typeface="Century Gothic" pitchFamily="34" charset="0"/>
            </a:endParaRPr>
          </a:p>
        </p:txBody>
      </p:sp>
      <p:sp>
        <p:nvSpPr>
          <p:cNvPr id="13" name="TextBox 12"/>
          <p:cNvSpPr txBox="1"/>
          <p:nvPr/>
        </p:nvSpPr>
        <p:spPr>
          <a:xfrm>
            <a:off x="3276600" y="6627168"/>
            <a:ext cx="3526928" cy="230832"/>
          </a:xfrm>
          <a:prstGeom prst="rect">
            <a:avLst/>
          </a:prstGeom>
          <a:noFill/>
        </p:spPr>
        <p:txBody>
          <a:bodyPr wrap="none" rtlCol="0">
            <a:spAutoFit/>
          </a:bodyPr>
          <a:lstStyle/>
          <a:p>
            <a:r>
              <a:rPr lang="en-US" sz="900" dirty="0"/>
              <a:t>From http://en.wikipedia.org/wiki/File:CTBT_Participation.svg</a:t>
            </a:r>
          </a:p>
        </p:txBody>
      </p:sp>
      <p:pic>
        <p:nvPicPr>
          <p:cNvPr id="1026" name="Picture 2" descr="Map of states' adoption of the CTB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371600"/>
            <a:ext cx="7114205" cy="36519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eaLnBrk="1" hangingPunct="1"/>
            <a:r>
              <a:rPr lang="en-US" sz="3600"/>
              <a:t>Proposed Fissile Material Cutoff Treaty</a:t>
            </a:r>
          </a:p>
        </p:txBody>
      </p:sp>
      <p:sp>
        <p:nvSpPr>
          <p:cNvPr id="18435" name="Content Placeholder 2"/>
          <p:cNvSpPr>
            <a:spLocks noGrp="1"/>
          </p:cNvSpPr>
          <p:nvPr>
            <p:ph idx="1"/>
          </p:nvPr>
        </p:nvSpPr>
        <p:spPr>
          <a:xfrm>
            <a:off x="533400" y="1371600"/>
            <a:ext cx="6096000" cy="4530725"/>
          </a:xfrm>
        </p:spPr>
        <p:txBody>
          <a:bodyPr/>
          <a:lstStyle/>
          <a:p>
            <a:pPr eaLnBrk="1" hangingPunct="1">
              <a:buClr>
                <a:schemeClr val="accent6"/>
              </a:buClr>
              <a:defRPr/>
            </a:pPr>
            <a:r>
              <a:rPr lang="en-US" sz="2400" dirty="0"/>
              <a:t>The </a:t>
            </a:r>
            <a:r>
              <a:rPr lang="en-US" sz="2400" dirty="0">
                <a:solidFill>
                  <a:schemeClr val="bg2">
                    <a:lumMod val="50000"/>
                    <a:lumOff val="50000"/>
                  </a:schemeClr>
                </a:solidFill>
              </a:rPr>
              <a:t>Fissile Material Cutoff Treaty </a:t>
            </a:r>
            <a:r>
              <a:rPr lang="en-US" sz="2400" dirty="0"/>
              <a:t>(also FISSBAN or FMCT) is a proposed international treaty to prohibit the further production of weapons-grade </a:t>
            </a:r>
            <a:r>
              <a:rPr lang="en-US" sz="2400" b="1" dirty="0">
                <a:solidFill>
                  <a:srgbClr val="00CC00"/>
                </a:solidFill>
                <a:effectLst>
                  <a:outerShdw blurRad="38100" dist="38100" dir="2700000" algn="tl">
                    <a:srgbClr val="000000">
                      <a:alpha val="43137"/>
                    </a:srgbClr>
                  </a:outerShdw>
                </a:effectLst>
              </a:rPr>
              <a:t>U</a:t>
            </a:r>
            <a:r>
              <a:rPr lang="en-US" sz="2400" dirty="0"/>
              <a:t> and </a:t>
            </a:r>
            <a:r>
              <a:rPr lang="en-US" sz="2400" b="1" dirty="0" err="1">
                <a:solidFill>
                  <a:srgbClr val="FFC000"/>
                </a:solidFill>
                <a:effectLst>
                  <a:outerShdw blurRad="38100" dist="38100" dir="2700000" algn="tl">
                    <a:srgbClr val="000000">
                      <a:alpha val="43137"/>
                    </a:srgbClr>
                  </a:outerShdw>
                </a:effectLst>
              </a:rPr>
              <a:t>Pu</a:t>
            </a:r>
            <a:r>
              <a:rPr lang="en-US" sz="2400" dirty="0"/>
              <a:t>. </a:t>
            </a:r>
          </a:p>
          <a:p>
            <a:pPr eaLnBrk="1" hangingPunct="1">
              <a:buClr>
                <a:schemeClr val="accent6"/>
              </a:buClr>
              <a:defRPr/>
            </a:pPr>
            <a:r>
              <a:rPr lang="en-US" sz="2400" dirty="0"/>
              <a:t>Talks on this treaty began in the UN Conference on Disarmament in 1993.</a:t>
            </a:r>
          </a:p>
          <a:p>
            <a:pPr eaLnBrk="1" hangingPunct="1">
              <a:buClr>
                <a:schemeClr val="accent6"/>
              </a:buClr>
              <a:defRPr/>
            </a:pPr>
            <a:r>
              <a:rPr lang="en-US" sz="2400" dirty="0"/>
              <a:t>In 2004, the US announced that they opposed the inclusion of a verification mechanism in the treaty on the grounds that compliance with the treaty could not be conclusively determined by a system of international verification.</a:t>
            </a:r>
          </a:p>
        </p:txBody>
      </p:sp>
      <p:sp>
        <p:nvSpPr>
          <p:cNvPr id="18436" name="Rectangle 3"/>
          <p:cNvSpPr>
            <a:spLocks noChangeArrowheads="1"/>
          </p:cNvSpPr>
          <p:nvPr/>
        </p:nvSpPr>
        <p:spPr bwMode="auto">
          <a:xfrm>
            <a:off x="3048000" y="6642100"/>
            <a:ext cx="4572000" cy="215900"/>
          </a:xfrm>
          <a:prstGeom prst="rect">
            <a:avLst/>
          </a:prstGeom>
          <a:noFill/>
          <a:ln w="9525">
            <a:noFill/>
            <a:miter lim="800000"/>
            <a:headEnd/>
            <a:tailEnd/>
          </a:ln>
        </p:spPr>
        <p:txBody>
          <a:bodyPr>
            <a:spAutoFit/>
          </a:bodyPr>
          <a:lstStyle/>
          <a:p>
            <a:r>
              <a:rPr lang="en-US" sz="800" dirty="0"/>
              <a:t>http://en.wikipedia.org/wiki/Fissile_Material_Cut-off_Treaty</a:t>
            </a:r>
          </a:p>
        </p:txBody>
      </p:sp>
      <p:pic>
        <p:nvPicPr>
          <p:cNvPr id="18437" name="Picture 6" descr="Two hands in brown gloves holding a gray disk with a number 2068 hand-written on it">
            <a:hlinkClick r:id="rId2"/>
          </p:cNvPr>
          <p:cNvPicPr>
            <a:picLocks noChangeAspect="1" noChangeArrowheads="1"/>
          </p:cNvPicPr>
          <p:nvPr/>
        </p:nvPicPr>
        <p:blipFill>
          <a:blip r:embed="rId3" cstate="print"/>
          <a:srcRect/>
          <a:stretch>
            <a:fillRect/>
          </a:stretch>
        </p:blipFill>
        <p:spPr bwMode="auto">
          <a:xfrm>
            <a:off x="6858000" y="1752600"/>
            <a:ext cx="2190750" cy="1752600"/>
          </a:xfrm>
          <a:prstGeom prst="rect">
            <a:avLst/>
          </a:prstGeom>
          <a:noFill/>
          <a:ln w="9525">
            <a:noFill/>
            <a:miter lim="800000"/>
            <a:headEnd/>
            <a:tailEnd/>
          </a:ln>
        </p:spPr>
      </p:pic>
      <p:sp>
        <p:nvSpPr>
          <p:cNvPr id="18438" name="Rectangle 3"/>
          <p:cNvSpPr>
            <a:spLocks noChangeArrowheads="1"/>
          </p:cNvSpPr>
          <p:nvPr/>
        </p:nvSpPr>
        <p:spPr bwMode="auto">
          <a:xfrm>
            <a:off x="7467600" y="3505200"/>
            <a:ext cx="990600" cy="215900"/>
          </a:xfrm>
          <a:prstGeom prst="rect">
            <a:avLst/>
          </a:prstGeom>
          <a:noFill/>
          <a:ln w="9525">
            <a:noFill/>
            <a:miter lim="800000"/>
            <a:headEnd/>
            <a:tailEnd/>
          </a:ln>
        </p:spPr>
        <p:txBody>
          <a:bodyPr>
            <a:spAutoFit/>
          </a:bodyPr>
          <a:lstStyle/>
          <a:p>
            <a:r>
              <a:rPr lang="en-US" sz="800"/>
              <a:t>Uranium disk</a:t>
            </a:r>
          </a:p>
        </p:txBody>
      </p:sp>
      <p:pic>
        <p:nvPicPr>
          <p:cNvPr id="18439" name="Picture 8" descr="File:Plutonium ring.jpg">
            <a:hlinkClick r:id="rId4"/>
          </p:cNvPr>
          <p:cNvPicPr>
            <a:picLocks noChangeAspect="1" noChangeArrowheads="1"/>
          </p:cNvPicPr>
          <p:nvPr/>
        </p:nvPicPr>
        <p:blipFill>
          <a:blip r:embed="rId5" cstate="print"/>
          <a:srcRect/>
          <a:stretch>
            <a:fillRect/>
          </a:stretch>
        </p:blipFill>
        <p:spPr bwMode="auto">
          <a:xfrm>
            <a:off x="7010400" y="3886200"/>
            <a:ext cx="1924050" cy="1828800"/>
          </a:xfrm>
          <a:prstGeom prst="rect">
            <a:avLst/>
          </a:prstGeom>
          <a:noFill/>
          <a:ln w="9525">
            <a:noFill/>
            <a:miter lim="800000"/>
            <a:headEnd/>
            <a:tailEnd/>
          </a:ln>
        </p:spPr>
      </p:pic>
      <p:sp>
        <p:nvSpPr>
          <p:cNvPr id="18440" name="Rectangle 7"/>
          <p:cNvSpPr>
            <a:spLocks noChangeArrowheads="1"/>
          </p:cNvSpPr>
          <p:nvPr/>
        </p:nvSpPr>
        <p:spPr bwMode="auto">
          <a:xfrm>
            <a:off x="7086600" y="5715000"/>
            <a:ext cx="1828800" cy="338138"/>
          </a:xfrm>
          <a:prstGeom prst="rect">
            <a:avLst/>
          </a:prstGeom>
          <a:noFill/>
          <a:ln w="9525">
            <a:noFill/>
            <a:miter lim="800000"/>
            <a:headEnd/>
            <a:tailEnd/>
          </a:ln>
        </p:spPr>
        <p:txBody>
          <a:bodyPr>
            <a:spAutoFit/>
          </a:bodyPr>
          <a:lstStyle/>
          <a:p>
            <a:r>
              <a:rPr lang="en-US" sz="800"/>
              <a:t>Weapons-grade electrorefined plutonium</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FMCT (cont.)</a:t>
            </a:r>
          </a:p>
        </p:txBody>
      </p:sp>
      <p:sp>
        <p:nvSpPr>
          <p:cNvPr id="3" name="Content Placeholder 2"/>
          <p:cNvSpPr>
            <a:spLocks noGrp="1"/>
          </p:cNvSpPr>
          <p:nvPr>
            <p:ph idx="1"/>
          </p:nvPr>
        </p:nvSpPr>
        <p:spPr>
          <a:xfrm>
            <a:off x="533400" y="1447800"/>
            <a:ext cx="7772400" cy="4530725"/>
          </a:xfrm>
        </p:spPr>
        <p:txBody>
          <a:bodyPr/>
          <a:lstStyle/>
          <a:p>
            <a:pPr>
              <a:buClr>
                <a:schemeClr val="accent6"/>
              </a:buClr>
            </a:pPr>
            <a:r>
              <a:rPr lang="en-US" sz="2400" dirty="0"/>
              <a:t>On April 5, 2009, U.S. President                           </a:t>
            </a:r>
            <a:r>
              <a:rPr lang="en-US" sz="2400" dirty="0">
                <a:hlinkClick r:id="rId2" action="ppaction://hlinkfile" tooltip="Barack Obama"/>
              </a:rPr>
              <a:t>Barack Obama</a:t>
            </a:r>
            <a:r>
              <a:rPr lang="en-US" sz="2400" dirty="0"/>
              <a:t> reversed the U.S.                               position on verification and proposed to negotiate "a new treaty that verifiably ends the production of fissile materials intended for use in state nuclear weapons." </a:t>
            </a:r>
          </a:p>
          <a:p>
            <a:pPr>
              <a:buClr>
                <a:schemeClr val="accent6"/>
              </a:buClr>
            </a:pPr>
            <a:r>
              <a:rPr lang="en-US" sz="2400" dirty="0"/>
              <a:t>On May 29, 2009, the Conference on Disarmament (CD) agreed to establish an FMCT negotiating committee.</a:t>
            </a:r>
          </a:p>
          <a:p>
            <a:pPr>
              <a:buClr>
                <a:schemeClr val="accent6"/>
              </a:buClr>
            </a:pPr>
            <a:r>
              <a:rPr lang="en-US" sz="2400" dirty="0"/>
              <a:t>However, Pakistan has repeatedly blocked the CD from implementing its agreed program of work, despite severe pressure from the major nuclear powers.</a:t>
            </a:r>
          </a:p>
          <a:p>
            <a:pPr>
              <a:buClr>
                <a:schemeClr val="accent6"/>
              </a:buClr>
            </a:pPr>
            <a:endParaRPr lang="en-US" sz="2400" dirty="0"/>
          </a:p>
        </p:txBody>
      </p:sp>
      <p:pic>
        <p:nvPicPr>
          <p:cNvPr id="146434" name="Picture 2" descr="http://www.joshuaproject.net/profiles/maps/m16879_pk.gif"/>
          <p:cNvPicPr>
            <a:picLocks noChangeAspect="1" noChangeArrowheads="1"/>
          </p:cNvPicPr>
          <p:nvPr/>
        </p:nvPicPr>
        <p:blipFill>
          <a:blip r:embed="rId3" cstate="print"/>
          <a:srcRect/>
          <a:stretch>
            <a:fillRect/>
          </a:stretch>
        </p:blipFill>
        <p:spPr bwMode="auto">
          <a:xfrm>
            <a:off x="6172200" y="0"/>
            <a:ext cx="2971800" cy="2244584"/>
          </a:xfrm>
          <a:prstGeom prst="rect">
            <a:avLst/>
          </a:prstGeom>
          <a:noFill/>
        </p:spPr>
      </p:pic>
      <p:sp>
        <p:nvSpPr>
          <p:cNvPr id="5" name="Rectangle 3"/>
          <p:cNvSpPr>
            <a:spLocks noChangeArrowheads="1"/>
          </p:cNvSpPr>
          <p:nvPr/>
        </p:nvSpPr>
        <p:spPr bwMode="auto">
          <a:xfrm>
            <a:off x="3048000" y="6642100"/>
            <a:ext cx="4572000" cy="215900"/>
          </a:xfrm>
          <a:prstGeom prst="rect">
            <a:avLst/>
          </a:prstGeom>
          <a:noFill/>
          <a:ln w="9525">
            <a:noFill/>
            <a:miter lim="800000"/>
            <a:headEnd/>
            <a:tailEnd/>
          </a:ln>
        </p:spPr>
        <p:txBody>
          <a:bodyPr>
            <a:spAutoFit/>
          </a:bodyPr>
          <a:lstStyle/>
          <a:p>
            <a:r>
              <a:rPr lang="en-US" sz="800" dirty="0"/>
              <a:t>http://en.wikipedia.org/wiki/Fissile_Material_Cut-off_Treaty</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a:t>Nuclear Weapon Free Zones</a:t>
            </a:r>
          </a:p>
        </p:txBody>
      </p:sp>
      <p:sp>
        <p:nvSpPr>
          <p:cNvPr id="19459" name="Content Placeholder 2"/>
          <p:cNvSpPr>
            <a:spLocks noGrp="1"/>
          </p:cNvSpPr>
          <p:nvPr>
            <p:ph idx="1"/>
          </p:nvPr>
        </p:nvSpPr>
        <p:spPr>
          <a:xfrm>
            <a:off x="457200" y="1219200"/>
            <a:ext cx="7772400" cy="4530725"/>
          </a:xfrm>
        </p:spPr>
        <p:txBody>
          <a:bodyPr/>
          <a:lstStyle/>
          <a:p>
            <a:pPr eaLnBrk="1" hangingPunct="1">
              <a:buClr>
                <a:schemeClr val="accent6"/>
              </a:buClr>
            </a:pPr>
            <a:r>
              <a:rPr lang="en-US" sz="2400" dirty="0"/>
              <a:t>A NWFZ is defined by the UN as an agreement which a group of states has freely established by treaty or convention, that bans the use, development, or deployment of nuclear weapons in a given area.</a:t>
            </a:r>
          </a:p>
          <a:p>
            <a:pPr lvl="1" eaLnBrk="1" hangingPunct="1">
              <a:buClr>
                <a:schemeClr val="accent6"/>
              </a:buClr>
            </a:pPr>
            <a:r>
              <a:rPr lang="en-US" sz="2400" dirty="0"/>
              <a:t>has mechanisms of verification and control to enforce its obligations</a:t>
            </a:r>
          </a:p>
          <a:p>
            <a:pPr lvl="1" eaLnBrk="1" hangingPunct="1">
              <a:buClr>
                <a:schemeClr val="accent6"/>
              </a:buClr>
            </a:pPr>
            <a:r>
              <a:rPr lang="en-US" sz="2400" dirty="0"/>
              <a:t>is recognized as such by the General Assembly of the UN.</a:t>
            </a:r>
          </a:p>
        </p:txBody>
      </p:sp>
      <p:grpSp>
        <p:nvGrpSpPr>
          <p:cNvPr id="19460" name="Group 11"/>
          <p:cNvGrpSpPr>
            <a:grpSpLocks/>
          </p:cNvGrpSpPr>
          <p:nvPr/>
        </p:nvGrpSpPr>
        <p:grpSpPr bwMode="auto">
          <a:xfrm>
            <a:off x="2514600" y="4402138"/>
            <a:ext cx="7848600" cy="2074862"/>
            <a:chOff x="533400" y="4648200"/>
            <a:chExt cx="7848600" cy="2075021"/>
          </a:xfrm>
        </p:grpSpPr>
        <p:pic>
          <p:nvPicPr>
            <p:cNvPr id="19462" name="Picture 7" descr="http://upload.wikimedia.org/wikipedia/commons/thumb/6/6f/Nwfz.svg/400px-Nwfz.svg.png">
              <a:hlinkClick r:id="rId2"/>
            </p:cNvPr>
            <p:cNvPicPr>
              <a:picLocks noChangeAspect="1" noChangeArrowheads="1"/>
            </p:cNvPicPr>
            <p:nvPr/>
          </p:nvPicPr>
          <p:blipFill>
            <a:blip r:embed="rId3" cstate="print"/>
            <a:srcRect/>
            <a:stretch>
              <a:fillRect/>
            </a:stretch>
          </p:blipFill>
          <p:spPr bwMode="auto">
            <a:xfrm>
              <a:off x="762000" y="4648200"/>
              <a:ext cx="3810000" cy="1933576"/>
            </a:xfrm>
            <a:prstGeom prst="rect">
              <a:avLst/>
            </a:prstGeom>
            <a:noFill/>
            <a:ln w="9525">
              <a:noFill/>
              <a:miter lim="800000"/>
              <a:headEnd/>
              <a:tailEnd/>
            </a:ln>
          </p:spPr>
        </p:pic>
        <p:sp>
          <p:nvSpPr>
            <p:cNvPr id="19463" name="Rectangle 6"/>
            <p:cNvSpPr>
              <a:spLocks noChangeArrowheads="1"/>
            </p:cNvSpPr>
            <p:nvPr/>
          </p:nvSpPr>
          <p:spPr bwMode="auto">
            <a:xfrm>
              <a:off x="609600" y="6477000"/>
              <a:ext cx="7772400" cy="246221"/>
            </a:xfrm>
            <a:prstGeom prst="rect">
              <a:avLst/>
            </a:prstGeom>
            <a:noFill/>
            <a:ln w="9525">
              <a:noFill/>
              <a:miter lim="800000"/>
              <a:headEnd/>
              <a:tailEnd/>
            </a:ln>
          </p:spPr>
          <p:txBody>
            <a:bodyPr>
              <a:spAutoFit/>
            </a:bodyPr>
            <a:lstStyle/>
            <a:p>
              <a:r>
                <a:rPr lang="en-US" sz="1000"/>
                <a:t> Nuclear-Weapon-Free Zones      NW states      Nuclear sharing      NPT only</a:t>
              </a:r>
            </a:p>
          </p:txBody>
        </p:sp>
        <p:sp>
          <p:nvSpPr>
            <p:cNvPr id="19464" name="Rectangle 7"/>
            <p:cNvSpPr>
              <a:spLocks noChangeArrowheads="1"/>
            </p:cNvSpPr>
            <p:nvPr/>
          </p:nvSpPr>
          <p:spPr bwMode="auto">
            <a:xfrm>
              <a:off x="533400" y="6553200"/>
              <a:ext cx="152400" cy="152400"/>
            </a:xfrm>
            <a:prstGeom prst="rect">
              <a:avLst/>
            </a:prstGeom>
            <a:solidFill>
              <a:srgbClr val="0000FF"/>
            </a:solidFill>
            <a:ln w="9525" algn="ctr">
              <a:solidFill>
                <a:schemeClr val="tx1"/>
              </a:solidFill>
              <a:round/>
              <a:headEnd/>
              <a:tailEnd/>
            </a:ln>
          </p:spPr>
          <p:txBody>
            <a:bodyPr/>
            <a:lstStyle/>
            <a:p>
              <a:pPr eaLnBrk="0" hangingPunct="0"/>
              <a:endParaRPr lang="en-US"/>
            </a:p>
          </p:txBody>
        </p:sp>
        <p:sp>
          <p:nvSpPr>
            <p:cNvPr id="19465" name="Rectangle 8"/>
            <p:cNvSpPr>
              <a:spLocks noChangeArrowheads="1"/>
            </p:cNvSpPr>
            <p:nvPr/>
          </p:nvSpPr>
          <p:spPr bwMode="auto">
            <a:xfrm>
              <a:off x="2514600" y="6553200"/>
              <a:ext cx="152400" cy="152400"/>
            </a:xfrm>
            <a:prstGeom prst="rect">
              <a:avLst/>
            </a:prstGeom>
            <a:solidFill>
              <a:srgbClr val="FF0000"/>
            </a:solidFill>
            <a:ln w="9525" algn="ctr">
              <a:solidFill>
                <a:schemeClr val="tx1"/>
              </a:solidFill>
              <a:round/>
              <a:headEnd/>
              <a:tailEnd/>
            </a:ln>
          </p:spPr>
          <p:txBody>
            <a:bodyPr/>
            <a:lstStyle/>
            <a:p>
              <a:pPr eaLnBrk="0" hangingPunct="0"/>
              <a:endParaRPr lang="en-US"/>
            </a:p>
          </p:txBody>
        </p:sp>
        <p:sp>
          <p:nvSpPr>
            <p:cNvPr id="19466" name="Rectangle 9"/>
            <p:cNvSpPr>
              <a:spLocks noChangeArrowheads="1"/>
            </p:cNvSpPr>
            <p:nvPr/>
          </p:nvSpPr>
          <p:spPr bwMode="auto">
            <a:xfrm>
              <a:off x="3352800" y="6553200"/>
              <a:ext cx="152400" cy="152400"/>
            </a:xfrm>
            <a:prstGeom prst="rect">
              <a:avLst/>
            </a:prstGeom>
            <a:solidFill>
              <a:srgbClr val="FF6600"/>
            </a:solidFill>
            <a:ln w="9525" algn="ctr">
              <a:solidFill>
                <a:schemeClr val="tx1"/>
              </a:solidFill>
              <a:round/>
              <a:headEnd/>
              <a:tailEnd/>
            </a:ln>
          </p:spPr>
          <p:txBody>
            <a:bodyPr/>
            <a:lstStyle/>
            <a:p>
              <a:pPr eaLnBrk="0" hangingPunct="0"/>
              <a:endParaRPr lang="en-US"/>
            </a:p>
          </p:txBody>
        </p:sp>
        <p:sp>
          <p:nvSpPr>
            <p:cNvPr id="19467" name="Rectangle 10"/>
            <p:cNvSpPr>
              <a:spLocks noChangeArrowheads="1"/>
            </p:cNvSpPr>
            <p:nvPr/>
          </p:nvSpPr>
          <p:spPr bwMode="auto">
            <a:xfrm>
              <a:off x="4495800" y="6553200"/>
              <a:ext cx="152400" cy="152400"/>
            </a:xfrm>
            <a:prstGeom prst="rect">
              <a:avLst/>
            </a:prstGeom>
            <a:solidFill>
              <a:srgbClr val="D1CC00"/>
            </a:solidFill>
            <a:ln w="9525" algn="ctr">
              <a:solidFill>
                <a:schemeClr val="tx1"/>
              </a:solidFill>
              <a:round/>
              <a:headEnd/>
              <a:tailEnd/>
            </a:ln>
          </p:spPr>
          <p:txBody>
            <a:bodyPr/>
            <a:lstStyle/>
            <a:p>
              <a:pPr eaLnBrk="0" hangingPunct="0"/>
              <a:endParaRPr lang="en-US"/>
            </a:p>
          </p:txBody>
        </p:sp>
      </p:grpSp>
      <p:sp>
        <p:nvSpPr>
          <p:cNvPr id="19461" name="Rectangle 12"/>
          <p:cNvSpPr>
            <a:spLocks noChangeArrowheads="1"/>
          </p:cNvSpPr>
          <p:nvPr/>
        </p:nvSpPr>
        <p:spPr bwMode="auto">
          <a:xfrm>
            <a:off x="3886200" y="6642100"/>
            <a:ext cx="1879600" cy="215900"/>
          </a:xfrm>
          <a:prstGeom prst="rect">
            <a:avLst/>
          </a:prstGeom>
          <a:noFill/>
          <a:ln w="9525">
            <a:noFill/>
            <a:miter lim="800000"/>
            <a:headEnd/>
            <a:tailEnd/>
          </a:ln>
        </p:spPr>
        <p:txBody>
          <a:bodyPr wrap="none">
            <a:spAutoFit/>
          </a:bodyPr>
          <a:lstStyle/>
          <a:p>
            <a:r>
              <a:rPr lang="en-US" sz="800"/>
              <a:t>http://en.wikipedia.org/wiki/NWFZ</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Joint Comprehensive Plan of Action (The Iran Nuclear Deal)</a:t>
            </a:r>
          </a:p>
        </p:txBody>
      </p:sp>
      <p:sp>
        <p:nvSpPr>
          <p:cNvPr id="19459" name="Content Placeholder 2"/>
          <p:cNvSpPr>
            <a:spLocks noGrp="1"/>
          </p:cNvSpPr>
          <p:nvPr>
            <p:ph sz="half" idx="1"/>
          </p:nvPr>
        </p:nvSpPr>
        <p:spPr/>
        <p:txBody>
          <a:bodyPr/>
          <a:lstStyle/>
          <a:p>
            <a:pPr eaLnBrk="1" hangingPunct="1">
              <a:buClr>
                <a:schemeClr val="accent6"/>
              </a:buClr>
            </a:pPr>
            <a:r>
              <a:rPr lang="en-US" sz="1800" dirty="0"/>
              <a:t>Agreement between Iran and the P5+1 States signed in 2015.</a:t>
            </a:r>
          </a:p>
          <a:p>
            <a:pPr eaLnBrk="1" hangingPunct="1">
              <a:buClr>
                <a:schemeClr val="accent6"/>
              </a:buClr>
            </a:pPr>
            <a:r>
              <a:rPr lang="en-US" sz="1800" dirty="0"/>
              <a:t>Places limits on Iran’s nuclear energy activities in exchange for economic sanctions relief.</a:t>
            </a:r>
          </a:p>
          <a:p>
            <a:pPr lvl="1" eaLnBrk="1" hangingPunct="1">
              <a:buClr>
                <a:schemeClr val="accent6"/>
              </a:buClr>
            </a:pPr>
            <a:r>
              <a:rPr lang="en-US" sz="1600" dirty="0"/>
              <a:t>Limits enrichment to 3.67% and eliminates most enriched inventory.</a:t>
            </a:r>
          </a:p>
          <a:p>
            <a:pPr lvl="1" eaLnBrk="1" hangingPunct="1">
              <a:buClr>
                <a:schemeClr val="accent6"/>
              </a:buClr>
            </a:pPr>
            <a:r>
              <a:rPr lang="en-US" sz="1600" dirty="0"/>
              <a:t>Design changes to the Arak Reactor.</a:t>
            </a:r>
          </a:p>
          <a:p>
            <a:pPr lvl="1" eaLnBrk="1" hangingPunct="1">
              <a:buClr>
                <a:schemeClr val="accent6"/>
              </a:buClr>
            </a:pPr>
            <a:r>
              <a:rPr lang="en-US" sz="1600" dirty="0"/>
              <a:t>Spent fuel must be exported.</a:t>
            </a:r>
          </a:p>
          <a:p>
            <a:pPr lvl="1" eaLnBrk="1" hangingPunct="1">
              <a:buClr>
                <a:schemeClr val="accent6"/>
              </a:buClr>
            </a:pPr>
            <a:r>
              <a:rPr lang="en-US" sz="1600" dirty="0"/>
              <a:t>Extensive IAEA inspections to verify compliance.</a:t>
            </a:r>
          </a:p>
          <a:p>
            <a:pPr lvl="1" eaLnBrk="1" hangingPunct="1">
              <a:buClr>
                <a:schemeClr val="accent6"/>
              </a:buClr>
            </a:pPr>
            <a:r>
              <a:rPr lang="en-US" sz="1600" b="1" dirty="0"/>
              <a:t>Iranian ”Breakout Time” increased from 2 months to 1 year.</a:t>
            </a:r>
          </a:p>
        </p:txBody>
      </p:sp>
      <p:sp>
        <p:nvSpPr>
          <p:cNvPr id="19461" name="Rectangle 12"/>
          <p:cNvSpPr>
            <a:spLocks noChangeArrowheads="1"/>
          </p:cNvSpPr>
          <p:nvPr/>
        </p:nvSpPr>
        <p:spPr bwMode="auto">
          <a:xfrm>
            <a:off x="3886200" y="6642100"/>
            <a:ext cx="1879600" cy="215900"/>
          </a:xfrm>
          <a:prstGeom prst="rect">
            <a:avLst/>
          </a:prstGeom>
          <a:noFill/>
          <a:ln w="9525">
            <a:noFill/>
            <a:miter lim="800000"/>
            <a:headEnd/>
            <a:tailEnd/>
          </a:ln>
        </p:spPr>
        <p:txBody>
          <a:bodyPr wrap="none">
            <a:spAutoFit/>
          </a:bodyPr>
          <a:lstStyle/>
          <a:p>
            <a:r>
              <a:rPr lang="en-US" sz="800"/>
              <a:t>http://en.wikipedia.org/wiki/NWFZ</a:t>
            </a:r>
          </a:p>
        </p:txBody>
      </p:sp>
      <p:pic>
        <p:nvPicPr>
          <p:cNvPr id="1026" name="Picture 2" descr="Flag of Ira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67599" y="0"/>
            <a:ext cx="1672683" cy="955820"/>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3">
            <a:extLst>
              <a:ext uri="{FF2B5EF4-FFF2-40B4-BE49-F238E27FC236}">
                <a16:creationId xmlns:a16="http://schemas.microsoft.com/office/drawing/2014/main" id="{77725151-A12E-7C45-89EE-60E7DF8CBB04}"/>
              </a:ext>
            </a:extLst>
          </p:cNvPr>
          <p:cNvPicPr>
            <a:picLocks noGrp="1" noChangeAspect="1"/>
          </p:cNvPicPr>
          <p:nvPr>
            <p:ph sz="half" idx="2"/>
          </p:nvPr>
        </p:nvPicPr>
        <p:blipFill>
          <a:blip r:embed="rId3"/>
          <a:stretch>
            <a:fillRect/>
          </a:stretch>
        </p:blipFill>
        <p:spPr>
          <a:xfrm>
            <a:off x="4876800" y="1781969"/>
            <a:ext cx="3810000" cy="4167187"/>
          </a:xfrm>
          <a:prstGeom prst="rect">
            <a:avLst/>
          </a:prstGeom>
        </p:spPr>
      </p:pic>
    </p:spTree>
    <p:extLst>
      <p:ext uri="{BB962C8B-B14F-4D97-AF65-F5344CB8AC3E}">
        <p14:creationId xmlns:p14="http://schemas.microsoft.com/office/powerpoint/2010/main" val="16187818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CF2DE-1BDB-0447-90C5-6C6456E68737}"/>
              </a:ext>
            </a:extLst>
          </p:cNvPr>
          <p:cNvSpPr>
            <a:spLocks noGrp="1"/>
          </p:cNvSpPr>
          <p:nvPr>
            <p:ph type="title"/>
          </p:nvPr>
        </p:nvSpPr>
        <p:spPr/>
        <p:txBody>
          <a:bodyPr/>
          <a:lstStyle/>
          <a:p>
            <a:r>
              <a:rPr lang="en-US" dirty="0"/>
              <a:t>The Iran Nuclear Deal: </a:t>
            </a:r>
            <a:r>
              <a:rPr lang="en-US" b="1" dirty="0"/>
              <a:t>2018 Update</a:t>
            </a:r>
          </a:p>
        </p:txBody>
      </p:sp>
      <p:sp>
        <p:nvSpPr>
          <p:cNvPr id="3" name="Content Placeholder 2">
            <a:extLst>
              <a:ext uri="{FF2B5EF4-FFF2-40B4-BE49-F238E27FC236}">
                <a16:creationId xmlns:a16="http://schemas.microsoft.com/office/drawing/2014/main" id="{A9FED33E-FDB6-C34B-B670-F0B3ABF21888}"/>
              </a:ext>
            </a:extLst>
          </p:cNvPr>
          <p:cNvSpPr>
            <a:spLocks noGrp="1"/>
          </p:cNvSpPr>
          <p:nvPr>
            <p:ph sz="half" idx="1"/>
          </p:nvPr>
        </p:nvSpPr>
        <p:spPr>
          <a:xfrm>
            <a:off x="0" y="1600200"/>
            <a:ext cx="4724400" cy="4530725"/>
          </a:xfrm>
        </p:spPr>
        <p:txBody>
          <a:bodyPr/>
          <a:lstStyle/>
          <a:p>
            <a:r>
              <a:rPr lang="en-US" sz="2400" dirty="0"/>
              <a:t>On May 8</a:t>
            </a:r>
            <a:r>
              <a:rPr lang="en-US" sz="2400" baseline="30000" dirty="0"/>
              <a:t>th</a:t>
            </a:r>
            <a:r>
              <a:rPr lang="en-US" sz="2400" dirty="0"/>
              <a:t>, the US president said of the JCPOA:</a:t>
            </a:r>
          </a:p>
          <a:p>
            <a:pPr lvl="1"/>
            <a:r>
              <a:rPr lang="en-US" sz="2000" dirty="0"/>
              <a:t>“horrible, one-sided deal that should have never, ever been made”</a:t>
            </a:r>
          </a:p>
          <a:p>
            <a:pPr lvl="1"/>
            <a:r>
              <a:rPr lang="en-US" sz="2000" dirty="0"/>
              <a:t>“very weak limits on the regime’s nuclear activity and no limits at all on…sinister activities in Syria, Yemen and other places all around the world”.</a:t>
            </a:r>
          </a:p>
          <a:p>
            <a:pPr lvl="1"/>
            <a:r>
              <a:rPr lang="en-US" sz="2000" dirty="0"/>
              <a:t>“sunset clauses…totally unacceptable”</a:t>
            </a:r>
          </a:p>
          <a:p>
            <a:pPr lvl="1"/>
            <a:r>
              <a:rPr lang="en-US" sz="2000" dirty="0"/>
              <a:t>Did not address ballistic missiles</a:t>
            </a:r>
          </a:p>
          <a:p>
            <a:pPr lvl="1"/>
            <a:r>
              <a:rPr lang="en-US" sz="2000" dirty="0"/>
              <a:t>Did not have enough inspection and verification</a:t>
            </a:r>
          </a:p>
        </p:txBody>
      </p:sp>
      <p:sp>
        <p:nvSpPr>
          <p:cNvPr id="5" name="Content Placeholder 4">
            <a:extLst>
              <a:ext uri="{FF2B5EF4-FFF2-40B4-BE49-F238E27FC236}">
                <a16:creationId xmlns:a16="http://schemas.microsoft.com/office/drawing/2014/main" id="{125BB276-4C71-DB4F-9F3F-C1B33B3B821B}"/>
              </a:ext>
            </a:extLst>
          </p:cNvPr>
          <p:cNvSpPr>
            <a:spLocks noGrp="1"/>
          </p:cNvSpPr>
          <p:nvPr>
            <p:ph sz="half" idx="2"/>
          </p:nvPr>
        </p:nvSpPr>
        <p:spPr/>
        <p:txBody>
          <a:bodyPr/>
          <a:lstStyle/>
          <a:p>
            <a:r>
              <a:rPr lang="en-US" sz="2000" dirty="0"/>
              <a:t>The US will being reinstating the “highest level of economic sanctions” on Iran.</a:t>
            </a:r>
          </a:p>
          <a:p>
            <a:r>
              <a:rPr lang="en-US" sz="2000" dirty="0"/>
              <a:t>US vowed to re-negotiate a new deal to address these concerns. </a:t>
            </a:r>
          </a:p>
          <a:p>
            <a:r>
              <a:rPr lang="en-US" sz="2000" b="1" dirty="0"/>
              <a:t>Iran has threatened to step up enrichment and restart other nuclear activities.</a:t>
            </a:r>
          </a:p>
          <a:p>
            <a:endParaRPr lang="en-US" sz="2000" dirty="0"/>
          </a:p>
        </p:txBody>
      </p:sp>
      <p:pic>
        <p:nvPicPr>
          <p:cNvPr id="4" name="Picture 2" descr="Flag of Iran">
            <a:extLst>
              <a:ext uri="{FF2B5EF4-FFF2-40B4-BE49-F238E27FC236}">
                <a16:creationId xmlns:a16="http://schemas.microsoft.com/office/drawing/2014/main" id="{4BDEC346-3B10-9541-ACB6-FA135F30B45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67599" y="0"/>
            <a:ext cx="1672683" cy="9558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BEB03C0-13D0-5E4A-B499-87A58B1EE05E}"/>
              </a:ext>
            </a:extLst>
          </p:cNvPr>
          <p:cNvPicPr>
            <a:picLocks noChangeAspect="1"/>
          </p:cNvPicPr>
          <p:nvPr/>
        </p:nvPicPr>
        <p:blipFill>
          <a:blip r:embed="rId3"/>
          <a:stretch>
            <a:fillRect/>
          </a:stretch>
        </p:blipFill>
        <p:spPr>
          <a:xfrm>
            <a:off x="5029200" y="4636581"/>
            <a:ext cx="3958682" cy="2221419"/>
          </a:xfrm>
          <a:prstGeom prst="rect">
            <a:avLst/>
          </a:prstGeom>
        </p:spPr>
      </p:pic>
    </p:spTree>
    <p:extLst>
      <p:ext uri="{BB962C8B-B14F-4D97-AF65-F5344CB8AC3E}">
        <p14:creationId xmlns:p14="http://schemas.microsoft.com/office/powerpoint/2010/main" val="3298158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683DA-20A3-C44E-B42D-13C6A120A00B}"/>
              </a:ext>
            </a:extLst>
          </p:cNvPr>
          <p:cNvSpPr>
            <a:spLocks noGrp="1"/>
          </p:cNvSpPr>
          <p:nvPr>
            <p:ph type="title"/>
          </p:nvPr>
        </p:nvSpPr>
        <p:spPr/>
        <p:txBody>
          <a:bodyPr/>
          <a:lstStyle/>
          <a:p>
            <a:r>
              <a:rPr lang="en-US" dirty="0"/>
              <a:t>Was Iran complying with the deal?</a:t>
            </a:r>
          </a:p>
        </p:txBody>
      </p:sp>
      <p:sp>
        <p:nvSpPr>
          <p:cNvPr id="3" name="Content Placeholder 2">
            <a:extLst>
              <a:ext uri="{FF2B5EF4-FFF2-40B4-BE49-F238E27FC236}">
                <a16:creationId xmlns:a16="http://schemas.microsoft.com/office/drawing/2014/main" id="{545C2F71-9728-074A-93D5-772F874DF8D1}"/>
              </a:ext>
            </a:extLst>
          </p:cNvPr>
          <p:cNvSpPr>
            <a:spLocks noGrp="1"/>
          </p:cNvSpPr>
          <p:nvPr>
            <p:ph sz="half" idx="1"/>
          </p:nvPr>
        </p:nvSpPr>
        <p:spPr>
          <a:xfrm>
            <a:off x="228600" y="1600200"/>
            <a:ext cx="4495800" cy="4530725"/>
          </a:xfrm>
        </p:spPr>
        <p:txBody>
          <a:bodyPr/>
          <a:lstStyle/>
          <a:p>
            <a:r>
              <a:rPr lang="en-US" dirty="0"/>
              <a:t>IAEA inspectors have certified 10 time that Iran is fulfilling its end of the deal. </a:t>
            </a:r>
          </a:p>
          <a:p>
            <a:r>
              <a:rPr lang="en-US" dirty="0"/>
              <a:t>However, Iran has:</a:t>
            </a:r>
          </a:p>
          <a:p>
            <a:pPr lvl="1"/>
            <a:r>
              <a:rPr lang="en-US" dirty="0"/>
              <a:t>Twice exceeded its heavy-water production cap.</a:t>
            </a:r>
          </a:p>
          <a:p>
            <a:pPr lvl="1"/>
            <a:r>
              <a:rPr lang="en-US" dirty="0"/>
              <a:t>Denied IAEA inspectors access to military sites</a:t>
            </a:r>
          </a:p>
          <a:p>
            <a:pPr lvl="1"/>
            <a:r>
              <a:rPr lang="en-US" dirty="0"/>
              <a:t>Carried out ballistic missile tests in violation</a:t>
            </a:r>
          </a:p>
        </p:txBody>
      </p:sp>
      <p:pic>
        <p:nvPicPr>
          <p:cNvPr id="5" name="Content Placeholder 4">
            <a:extLst>
              <a:ext uri="{FF2B5EF4-FFF2-40B4-BE49-F238E27FC236}">
                <a16:creationId xmlns:a16="http://schemas.microsoft.com/office/drawing/2014/main" id="{5B3177ED-20C2-5F4E-9D94-F63D4371CEDC}"/>
              </a:ext>
            </a:extLst>
          </p:cNvPr>
          <p:cNvPicPr>
            <a:picLocks noGrp="1" noChangeAspect="1"/>
          </p:cNvPicPr>
          <p:nvPr>
            <p:ph sz="half" idx="2"/>
          </p:nvPr>
        </p:nvPicPr>
        <p:blipFill>
          <a:blip r:embed="rId2"/>
          <a:stretch>
            <a:fillRect/>
          </a:stretch>
        </p:blipFill>
        <p:spPr>
          <a:xfrm>
            <a:off x="4876800" y="2796570"/>
            <a:ext cx="3810000" cy="2137985"/>
          </a:xfrm>
          <a:prstGeom prst="rect">
            <a:avLst/>
          </a:prstGeom>
        </p:spPr>
      </p:pic>
    </p:spTree>
    <p:extLst>
      <p:ext uri="{BB962C8B-B14F-4D97-AF65-F5344CB8AC3E}">
        <p14:creationId xmlns:p14="http://schemas.microsoft.com/office/powerpoint/2010/main" val="22415812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F8A2E14-3D53-7E4D-B80A-D10E65D8E48A}"/>
              </a:ext>
            </a:extLst>
          </p:cNvPr>
          <p:cNvSpPr/>
          <p:nvPr/>
        </p:nvSpPr>
        <p:spPr bwMode="auto">
          <a:xfrm>
            <a:off x="1371600" y="1507565"/>
            <a:ext cx="1524000" cy="914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kumimoji="0" lang="en-US" sz="1800" b="0" i="0" u="none" strike="noStrike" cap="none" normalizeH="0" baseline="0" dirty="0">
                <a:ln>
                  <a:noFill/>
                </a:ln>
                <a:solidFill>
                  <a:schemeClr val="tx1"/>
                </a:solidFill>
                <a:effectLst/>
                <a:latin typeface="Century Gothic" pitchFamily="34" charset="0"/>
              </a:rPr>
              <a:t>Iran develops </a:t>
            </a:r>
            <a:r>
              <a:rPr lang="en-US" dirty="0"/>
              <a:t>☢️</a:t>
            </a:r>
            <a:endParaRPr kumimoji="0" lang="en-US" sz="1800" b="0" i="0" u="none" strike="noStrike" cap="none" normalizeH="0" baseline="0" dirty="0">
              <a:ln>
                <a:noFill/>
              </a:ln>
              <a:solidFill>
                <a:schemeClr val="tx1"/>
              </a:solidFill>
              <a:effectLst/>
              <a:latin typeface="Century Gothic" pitchFamily="34" charset="0"/>
            </a:endParaRPr>
          </a:p>
        </p:txBody>
      </p:sp>
      <p:sp>
        <p:nvSpPr>
          <p:cNvPr id="12" name="Rectangle 11">
            <a:extLst>
              <a:ext uri="{FF2B5EF4-FFF2-40B4-BE49-F238E27FC236}">
                <a16:creationId xmlns:a16="http://schemas.microsoft.com/office/drawing/2014/main" id="{E5BD70A3-0269-034F-AE8E-168CDFAF2501}"/>
              </a:ext>
            </a:extLst>
          </p:cNvPr>
          <p:cNvSpPr/>
          <p:nvPr/>
        </p:nvSpPr>
        <p:spPr bwMode="auto">
          <a:xfrm>
            <a:off x="1371600" y="3103175"/>
            <a:ext cx="1524000" cy="914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kumimoji="0" lang="en-US" sz="1800" b="0" i="0" u="none" strike="noStrike" cap="none" normalizeH="0" baseline="0" dirty="0">
                <a:ln>
                  <a:noFill/>
                </a:ln>
                <a:solidFill>
                  <a:schemeClr val="tx1"/>
                </a:solidFill>
                <a:effectLst/>
                <a:latin typeface="Century Gothic" pitchFamily="34" charset="0"/>
              </a:rPr>
              <a:t>P5+1 states grow concerned</a:t>
            </a:r>
          </a:p>
        </p:txBody>
      </p:sp>
      <p:sp>
        <p:nvSpPr>
          <p:cNvPr id="13" name="Rectangle 12">
            <a:extLst>
              <a:ext uri="{FF2B5EF4-FFF2-40B4-BE49-F238E27FC236}">
                <a16:creationId xmlns:a16="http://schemas.microsoft.com/office/drawing/2014/main" id="{FD29B3B8-700A-1E48-91D9-0B4B16670F17}"/>
              </a:ext>
            </a:extLst>
          </p:cNvPr>
          <p:cNvSpPr/>
          <p:nvPr/>
        </p:nvSpPr>
        <p:spPr bwMode="auto">
          <a:xfrm>
            <a:off x="3048000" y="3107765"/>
            <a:ext cx="2135207" cy="90981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dirty="0"/>
              <a:t>Nonproliferation agreements are proposed</a:t>
            </a:r>
            <a:endParaRPr kumimoji="0" lang="en-US" sz="1800" b="0" i="0" u="none" strike="noStrike" cap="none" normalizeH="0" baseline="0" dirty="0">
              <a:ln>
                <a:noFill/>
              </a:ln>
              <a:solidFill>
                <a:schemeClr val="tx1"/>
              </a:solidFill>
              <a:effectLst/>
              <a:latin typeface="Century Gothic" pitchFamily="34" charset="0"/>
            </a:endParaRPr>
          </a:p>
        </p:txBody>
      </p:sp>
      <p:sp>
        <p:nvSpPr>
          <p:cNvPr id="14" name="Rectangle 13">
            <a:extLst>
              <a:ext uri="{FF2B5EF4-FFF2-40B4-BE49-F238E27FC236}">
                <a16:creationId xmlns:a16="http://schemas.microsoft.com/office/drawing/2014/main" id="{8C2307F4-049F-0C4A-81FC-5D319CB58D6B}"/>
              </a:ext>
            </a:extLst>
          </p:cNvPr>
          <p:cNvSpPr/>
          <p:nvPr/>
        </p:nvSpPr>
        <p:spPr bwMode="auto">
          <a:xfrm>
            <a:off x="5642057" y="1119140"/>
            <a:ext cx="2185703" cy="21318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b="1" dirty="0"/>
              <a:t>Iran agrees:</a:t>
            </a:r>
          </a:p>
          <a:p>
            <a:pPr marL="285750" indent="-285750">
              <a:buFont typeface="Arial" panose="020B0604020202020204" pitchFamily="34" charset="0"/>
              <a:buChar char="•"/>
            </a:pPr>
            <a:r>
              <a:rPr lang="en-US" dirty="0"/>
              <a:t>receives economic benefit, </a:t>
            </a:r>
          </a:p>
          <a:p>
            <a:pPr marL="285750" indent="-285750">
              <a:buFont typeface="Arial" panose="020B0604020202020204" pitchFamily="34" charset="0"/>
              <a:buChar char="•"/>
            </a:pPr>
            <a:r>
              <a:rPr lang="en-US" dirty="0"/>
              <a:t>secretly continues developing ☢️</a:t>
            </a:r>
          </a:p>
        </p:txBody>
      </p:sp>
      <p:sp>
        <p:nvSpPr>
          <p:cNvPr id="15" name="Rectangle 14">
            <a:extLst>
              <a:ext uri="{FF2B5EF4-FFF2-40B4-BE49-F238E27FC236}">
                <a16:creationId xmlns:a16="http://schemas.microsoft.com/office/drawing/2014/main" id="{394F5CF8-9369-314D-B724-E70BF0A7658B}"/>
              </a:ext>
            </a:extLst>
          </p:cNvPr>
          <p:cNvSpPr/>
          <p:nvPr/>
        </p:nvSpPr>
        <p:spPr bwMode="auto">
          <a:xfrm>
            <a:off x="5645729" y="3412565"/>
            <a:ext cx="2185703" cy="21318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b="1" dirty="0"/>
              <a:t>Iran disagrees:</a:t>
            </a:r>
          </a:p>
          <a:p>
            <a:pPr marL="285750" indent="-285750">
              <a:buFont typeface="Arial" panose="020B0604020202020204" pitchFamily="34" charset="0"/>
              <a:buChar char="•"/>
            </a:pPr>
            <a:r>
              <a:rPr lang="en-US" dirty="0"/>
              <a:t>Receives economic sanctions, </a:t>
            </a:r>
          </a:p>
          <a:p>
            <a:pPr marL="285750" indent="-285750">
              <a:buFont typeface="Arial" panose="020B0604020202020204" pitchFamily="34" charset="0"/>
              <a:buChar char="•"/>
            </a:pPr>
            <a:r>
              <a:rPr lang="en-US" dirty="0"/>
              <a:t>aggressively develops ☢️</a:t>
            </a:r>
          </a:p>
        </p:txBody>
      </p:sp>
      <p:cxnSp>
        <p:nvCxnSpPr>
          <p:cNvPr id="17" name="Straight Arrow Connector 16">
            <a:extLst>
              <a:ext uri="{FF2B5EF4-FFF2-40B4-BE49-F238E27FC236}">
                <a16:creationId xmlns:a16="http://schemas.microsoft.com/office/drawing/2014/main" id="{B399BE04-081A-2744-A564-E58C40625F79}"/>
              </a:ext>
            </a:extLst>
          </p:cNvPr>
          <p:cNvCxnSpPr>
            <a:cxnSpLocks/>
          </p:cNvCxnSpPr>
          <p:nvPr/>
        </p:nvCxnSpPr>
        <p:spPr bwMode="auto">
          <a:xfrm>
            <a:off x="533400" y="6096000"/>
            <a:ext cx="7620000" cy="0"/>
          </a:xfrm>
          <a:prstGeom prst="straightConnector1">
            <a:avLst/>
          </a:prstGeom>
          <a:ln>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31CCF63D-2158-B14D-9BAB-D9139D555D2D}"/>
              </a:ext>
            </a:extLst>
          </p:cNvPr>
          <p:cNvSpPr txBox="1"/>
          <p:nvPr/>
        </p:nvSpPr>
        <p:spPr>
          <a:xfrm>
            <a:off x="8153400" y="5911334"/>
            <a:ext cx="676788" cy="369332"/>
          </a:xfrm>
          <a:prstGeom prst="rect">
            <a:avLst/>
          </a:prstGeom>
          <a:noFill/>
        </p:spPr>
        <p:txBody>
          <a:bodyPr wrap="none" rtlCol="0">
            <a:spAutoFit/>
          </a:bodyPr>
          <a:lstStyle/>
          <a:p>
            <a:r>
              <a:rPr lang="en-US" i="1" dirty="0"/>
              <a:t>time</a:t>
            </a:r>
          </a:p>
        </p:txBody>
      </p:sp>
      <p:sp>
        <p:nvSpPr>
          <p:cNvPr id="20" name="TextBox 19">
            <a:extLst>
              <a:ext uri="{FF2B5EF4-FFF2-40B4-BE49-F238E27FC236}">
                <a16:creationId xmlns:a16="http://schemas.microsoft.com/office/drawing/2014/main" id="{2976A814-F201-034D-B4B6-75BCE84EDD66}"/>
              </a:ext>
            </a:extLst>
          </p:cNvPr>
          <p:cNvSpPr txBox="1"/>
          <p:nvPr/>
        </p:nvSpPr>
        <p:spPr>
          <a:xfrm>
            <a:off x="3558344" y="5634336"/>
            <a:ext cx="1681871" cy="369332"/>
          </a:xfrm>
          <a:prstGeom prst="rect">
            <a:avLst/>
          </a:prstGeom>
          <a:noFill/>
        </p:spPr>
        <p:txBody>
          <a:bodyPr wrap="none" rtlCol="0">
            <a:spAutoFit/>
          </a:bodyPr>
          <a:lstStyle/>
          <a:p>
            <a:r>
              <a:rPr lang="en-US" i="1" dirty="0"/>
              <a:t>Iran gains </a:t>
            </a:r>
            <a:r>
              <a:rPr lang="en-US" dirty="0"/>
              <a:t>☢️</a:t>
            </a:r>
            <a:r>
              <a:rPr lang="en-US" i="1" dirty="0"/>
              <a:t>  </a:t>
            </a:r>
          </a:p>
        </p:txBody>
      </p:sp>
      <p:sp>
        <p:nvSpPr>
          <p:cNvPr id="22" name="TextBox 21">
            <a:extLst>
              <a:ext uri="{FF2B5EF4-FFF2-40B4-BE49-F238E27FC236}">
                <a16:creationId xmlns:a16="http://schemas.microsoft.com/office/drawing/2014/main" id="{E8DFB5F1-C6B4-9C43-9F32-3DF812CDC802}"/>
              </a:ext>
            </a:extLst>
          </p:cNvPr>
          <p:cNvSpPr txBox="1"/>
          <p:nvPr/>
        </p:nvSpPr>
        <p:spPr>
          <a:xfrm>
            <a:off x="3558344" y="6199476"/>
            <a:ext cx="3881191" cy="369332"/>
          </a:xfrm>
          <a:prstGeom prst="rect">
            <a:avLst/>
          </a:prstGeom>
          <a:noFill/>
        </p:spPr>
        <p:txBody>
          <a:bodyPr wrap="none" rtlCol="0">
            <a:spAutoFit/>
          </a:bodyPr>
          <a:lstStyle/>
          <a:p>
            <a:r>
              <a:rPr lang="en-US" i="1" dirty="0"/>
              <a:t>International relationships worsen</a:t>
            </a:r>
          </a:p>
        </p:txBody>
      </p:sp>
      <p:cxnSp>
        <p:nvCxnSpPr>
          <p:cNvPr id="24" name="Straight Arrow Connector 23">
            <a:extLst>
              <a:ext uri="{FF2B5EF4-FFF2-40B4-BE49-F238E27FC236}">
                <a16:creationId xmlns:a16="http://schemas.microsoft.com/office/drawing/2014/main" id="{45A3DD35-EECA-FF4C-AC56-D99AC5DC3070}"/>
              </a:ext>
            </a:extLst>
          </p:cNvPr>
          <p:cNvCxnSpPr>
            <a:stCxn id="11" idx="2"/>
            <a:endCxn id="12" idx="0"/>
          </p:cNvCxnSpPr>
          <p:nvPr/>
        </p:nvCxnSpPr>
        <p:spPr bwMode="auto">
          <a:xfrm>
            <a:off x="2133600" y="2421965"/>
            <a:ext cx="0" cy="68121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6" name="Straight Arrow Connector 25">
            <a:extLst>
              <a:ext uri="{FF2B5EF4-FFF2-40B4-BE49-F238E27FC236}">
                <a16:creationId xmlns:a16="http://schemas.microsoft.com/office/drawing/2014/main" id="{615C2709-79C2-B444-AC50-47E392140031}"/>
              </a:ext>
            </a:extLst>
          </p:cNvPr>
          <p:cNvCxnSpPr>
            <a:stCxn id="12" idx="3"/>
            <a:endCxn id="13" idx="1"/>
          </p:cNvCxnSpPr>
          <p:nvPr/>
        </p:nvCxnSpPr>
        <p:spPr bwMode="auto">
          <a:xfrm>
            <a:off x="2895600" y="3560375"/>
            <a:ext cx="152400" cy="229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8" name="Curved Connector 27">
            <a:extLst>
              <a:ext uri="{FF2B5EF4-FFF2-40B4-BE49-F238E27FC236}">
                <a16:creationId xmlns:a16="http://schemas.microsoft.com/office/drawing/2014/main" id="{F3B29980-F90D-0643-A822-D07457982580}"/>
              </a:ext>
            </a:extLst>
          </p:cNvPr>
          <p:cNvCxnSpPr>
            <a:stCxn id="13" idx="0"/>
            <a:endCxn id="14" idx="1"/>
          </p:cNvCxnSpPr>
          <p:nvPr/>
        </p:nvCxnSpPr>
        <p:spPr bwMode="auto">
          <a:xfrm rot="5400000" flipH="1" flipV="1">
            <a:off x="4417479" y="1883188"/>
            <a:ext cx="922702" cy="1526453"/>
          </a:xfrm>
          <a:prstGeom prst="curvedConnector2">
            <a:avLst/>
          </a:prstGeom>
          <a:solidFill>
            <a:schemeClr val="accent1"/>
          </a:solidFill>
          <a:ln w="9525" cap="flat" cmpd="sng" algn="ctr">
            <a:solidFill>
              <a:schemeClr val="tx1"/>
            </a:solidFill>
            <a:prstDash val="solid"/>
            <a:round/>
            <a:headEnd type="none" w="med" len="med"/>
            <a:tailEnd type="triangle"/>
          </a:ln>
          <a:effectLst/>
        </p:spPr>
      </p:cxnSp>
      <p:cxnSp>
        <p:nvCxnSpPr>
          <p:cNvPr id="30" name="Curved Connector 29">
            <a:extLst>
              <a:ext uri="{FF2B5EF4-FFF2-40B4-BE49-F238E27FC236}">
                <a16:creationId xmlns:a16="http://schemas.microsoft.com/office/drawing/2014/main" id="{5F055F49-B313-CD4C-82FB-A3171CB6F51C}"/>
              </a:ext>
            </a:extLst>
          </p:cNvPr>
          <p:cNvCxnSpPr>
            <a:stCxn id="13" idx="2"/>
            <a:endCxn id="15" idx="1"/>
          </p:cNvCxnSpPr>
          <p:nvPr/>
        </p:nvCxnSpPr>
        <p:spPr bwMode="auto">
          <a:xfrm rot="16200000" flipH="1">
            <a:off x="4650210" y="3482968"/>
            <a:ext cx="460913" cy="1530125"/>
          </a:xfrm>
          <a:prstGeom prst="curvedConnector2">
            <a:avLst/>
          </a:prstGeom>
          <a:solidFill>
            <a:schemeClr val="accent1"/>
          </a:solidFill>
          <a:ln w="9525" cap="flat" cmpd="sng" algn="ctr">
            <a:solidFill>
              <a:schemeClr val="tx1"/>
            </a:solidFill>
            <a:prstDash val="solid"/>
            <a:round/>
            <a:headEnd type="none" w="med" len="med"/>
            <a:tailEnd type="triangle"/>
          </a:ln>
          <a:effectLst/>
        </p:spPr>
      </p:cxnSp>
      <p:sp>
        <p:nvSpPr>
          <p:cNvPr id="2" name="Title 1">
            <a:extLst>
              <a:ext uri="{FF2B5EF4-FFF2-40B4-BE49-F238E27FC236}">
                <a16:creationId xmlns:a16="http://schemas.microsoft.com/office/drawing/2014/main" id="{7F70C70E-B67E-894D-9F85-35BC41F55512}"/>
              </a:ext>
            </a:extLst>
          </p:cNvPr>
          <p:cNvSpPr>
            <a:spLocks noGrp="1"/>
          </p:cNvSpPr>
          <p:nvPr>
            <p:ph type="title"/>
          </p:nvPr>
        </p:nvSpPr>
        <p:spPr>
          <a:xfrm>
            <a:off x="838200" y="21665"/>
            <a:ext cx="7772400" cy="1143000"/>
          </a:xfrm>
        </p:spPr>
        <p:txBody>
          <a:bodyPr/>
          <a:lstStyle/>
          <a:p>
            <a:r>
              <a:rPr lang="en-US" dirty="0"/>
              <a:t>Simplification of historical Iranian nonproliferation politics</a:t>
            </a:r>
          </a:p>
        </p:txBody>
      </p:sp>
    </p:spTree>
    <p:extLst>
      <p:ext uri="{BB962C8B-B14F-4D97-AF65-F5344CB8AC3E}">
        <p14:creationId xmlns:p14="http://schemas.microsoft.com/office/powerpoint/2010/main" val="2084145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sz="3800" dirty="0">
                <a:solidFill>
                  <a:srgbClr val="0000FF"/>
                </a:solidFill>
                <a:effectLst>
                  <a:outerShdw blurRad="38100" dist="38100" dir="2700000" algn="tl">
                    <a:srgbClr val="000000">
                      <a:alpha val="43137"/>
                    </a:srgbClr>
                  </a:outerShdw>
                </a:effectLst>
              </a:rPr>
              <a:t>International Treaties and Agreements</a:t>
            </a:r>
          </a:p>
        </p:txBody>
      </p:sp>
      <p:sp>
        <p:nvSpPr>
          <p:cNvPr id="7171" name="Rectangle 3"/>
          <p:cNvSpPr>
            <a:spLocks noGrp="1" noChangeArrowheads="1"/>
          </p:cNvSpPr>
          <p:nvPr>
            <p:ph type="body" idx="1"/>
          </p:nvPr>
        </p:nvSpPr>
        <p:spPr/>
        <p:txBody>
          <a:bodyPr/>
          <a:lstStyle/>
          <a:p>
            <a:pPr eaLnBrk="1" hangingPunct="1">
              <a:buClr>
                <a:srgbClr val="FF0000"/>
              </a:buClr>
              <a:buSzPct val="200000"/>
              <a:buFont typeface="Arial" pitchFamily="34" charset="0"/>
              <a:buChar char="•"/>
            </a:pPr>
            <a:r>
              <a:rPr lang="en-US" sz="2400" dirty="0"/>
              <a:t>Partial Test Ban Treaty 1963</a:t>
            </a:r>
          </a:p>
          <a:p>
            <a:pPr eaLnBrk="1" hangingPunct="1">
              <a:buClr>
                <a:srgbClr val="FF0000"/>
              </a:buClr>
              <a:buSzPct val="200000"/>
              <a:buFont typeface="Arial" pitchFamily="34" charset="0"/>
              <a:buChar char="•"/>
            </a:pPr>
            <a:r>
              <a:rPr lang="en-US" sz="2400" dirty="0"/>
              <a:t>Nuclear Non-Proliferation Treaty (NPT) 1968</a:t>
            </a:r>
          </a:p>
          <a:p>
            <a:pPr eaLnBrk="1" hangingPunct="1">
              <a:buClr>
                <a:srgbClr val="FF0000"/>
              </a:buClr>
              <a:buSzPct val="200000"/>
              <a:buFont typeface="Arial" pitchFamily="34" charset="0"/>
              <a:buChar char="•"/>
            </a:pPr>
            <a:r>
              <a:rPr lang="en-US" sz="2400" dirty="0"/>
              <a:t>Threshold Test Ban Treaty 1974</a:t>
            </a:r>
          </a:p>
          <a:p>
            <a:pPr eaLnBrk="1" hangingPunct="1">
              <a:buClr>
                <a:srgbClr val="FF0000"/>
              </a:buClr>
              <a:buSzPct val="200000"/>
              <a:buFont typeface="Arial" pitchFamily="34" charset="0"/>
              <a:buChar char="•"/>
            </a:pPr>
            <a:r>
              <a:rPr lang="en-US" sz="2400" dirty="0"/>
              <a:t>Comprehensive nuclear Test-Ban Treaty (CTBT)</a:t>
            </a:r>
          </a:p>
          <a:p>
            <a:pPr eaLnBrk="1" hangingPunct="1">
              <a:buClr>
                <a:srgbClr val="FF0000"/>
              </a:buClr>
              <a:buSzPct val="200000"/>
              <a:buFont typeface="Arial" pitchFamily="34" charset="0"/>
              <a:buChar char="•"/>
            </a:pPr>
            <a:r>
              <a:rPr lang="en-US" sz="2400" dirty="0"/>
              <a:t>Proposed Fissile Material Cutoff Treaty</a:t>
            </a:r>
          </a:p>
          <a:p>
            <a:pPr eaLnBrk="1" hangingPunct="1">
              <a:buClr>
                <a:srgbClr val="FF0000"/>
              </a:buClr>
              <a:buSzPct val="200000"/>
              <a:buFont typeface="Arial" pitchFamily="34" charset="0"/>
              <a:buChar char="•"/>
            </a:pPr>
            <a:r>
              <a:rPr lang="en-US" sz="2400" dirty="0"/>
              <a:t>Nuclear Weapon Free Zones</a:t>
            </a:r>
          </a:p>
          <a:p>
            <a:pPr eaLnBrk="1" hangingPunct="1">
              <a:buClr>
                <a:srgbClr val="FF0000"/>
              </a:buClr>
              <a:buSzPct val="200000"/>
              <a:buFont typeface="Arial" pitchFamily="34" charset="0"/>
              <a:buChar char="•"/>
            </a:pPr>
            <a:r>
              <a:rPr lang="en-US" sz="2400" dirty="0"/>
              <a:t>US/Russia collaborations</a:t>
            </a:r>
          </a:p>
          <a:p>
            <a:pPr lvl="1" eaLnBrk="1" hangingPunct="1"/>
            <a:endParaRPr lang="en-US" sz="2200" dirty="0"/>
          </a:p>
          <a:p>
            <a:pPr eaLnBrk="1" hangingPunct="1"/>
            <a:endParaRPr lang="en-US" sz="2400" dirty="0"/>
          </a:p>
        </p:txBody>
      </p:sp>
      <p:pic>
        <p:nvPicPr>
          <p:cNvPr id="7173" name="Picture 5" descr="http://untreaty.un.org/cod/avl/images/ha/tos/04-l.jpg"/>
          <p:cNvPicPr>
            <a:picLocks noChangeAspect="1" noChangeArrowheads="1"/>
          </p:cNvPicPr>
          <p:nvPr/>
        </p:nvPicPr>
        <p:blipFill>
          <a:blip r:embed="rId2" cstate="print"/>
          <a:srcRect/>
          <a:stretch>
            <a:fillRect/>
          </a:stretch>
        </p:blipFill>
        <p:spPr bwMode="auto">
          <a:xfrm>
            <a:off x="5257800" y="4267582"/>
            <a:ext cx="3581400" cy="2381632"/>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0482" name="Title 1"/>
          <p:cNvSpPr>
            <a:spLocks noGrp="1"/>
          </p:cNvSpPr>
          <p:nvPr>
            <p:ph type="title"/>
          </p:nvPr>
        </p:nvSpPr>
        <p:spPr>
          <a:xfrm>
            <a:off x="609600" y="381000"/>
            <a:ext cx="7772400" cy="1143000"/>
          </a:xfrm>
        </p:spPr>
        <p:txBody>
          <a:bodyPr/>
          <a:lstStyle/>
          <a:p>
            <a:r>
              <a:rPr lang="en-US" dirty="0"/>
              <a:t>US/Russia Collaborations</a:t>
            </a:r>
          </a:p>
        </p:txBody>
      </p:sp>
      <p:sp>
        <p:nvSpPr>
          <p:cNvPr id="3" name="Content Placeholder 2"/>
          <p:cNvSpPr>
            <a:spLocks noGrp="1"/>
          </p:cNvSpPr>
          <p:nvPr>
            <p:ph idx="1"/>
          </p:nvPr>
        </p:nvSpPr>
        <p:spPr>
          <a:xfrm>
            <a:off x="914400" y="1371600"/>
            <a:ext cx="7772400" cy="4530725"/>
          </a:xfrm>
        </p:spPr>
        <p:txBody>
          <a:bodyPr/>
          <a:lstStyle/>
          <a:p>
            <a:pPr eaLnBrk="1" hangingPunct="1">
              <a:buClr>
                <a:schemeClr val="accent6"/>
              </a:buClr>
              <a:defRPr/>
            </a:pPr>
            <a:r>
              <a:rPr lang="en-US" sz="2400" dirty="0">
                <a:solidFill>
                  <a:srgbClr val="C00000"/>
                </a:solidFill>
              </a:rPr>
              <a:t>Partial or Limited Test Ban Treaty (PTBT/LTBT): </a:t>
            </a:r>
            <a:r>
              <a:rPr lang="en-US" sz="2400" dirty="0"/>
              <a:t>1963. Also put forth by Kennedy; banned nuclear tests in the atmosphere, underwater and in space. However, neither France nor China (both Nuclear Weapon States) signed.</a:t>
            </a:r>
          </a:p>
          <a:p>
            <a:pPr eaLnBrk="1" hangingPunct="1">
              <a:buClr>
                <a:schemeClr val="accent6"/>
              </a:buClr>
              <a:defRPr/>
            </a:pPr>
            <a:r>
              <a:rPr lang="en-US" sz="2400" dirty="0">
                <a:solidFill>
                  <a:srgbClr val="FF0000"/>
                </a:solidFill>
              </a:rPr>
              <a:t>Nuclear Non-Proliferation Treaty (NPT): </a:t>
            </a:r>
            <a:r>
              <a:rPr lang="en-US" sz="2400" dirty="0"/>
              <a:t>1968. Established the US, USSR, UK, France, and China as five "Nuclear-Weapon States". Non-Nuclear Weapon states were prohibited from possessing, manufacturing, or acquiring nuclear weapons or other nuclear explosive devices. All 187 signatories were committed to the goal of (eventual) nuclear disarmament.</a:t>
            </a:r>
          </a:p>
        </p:txBody>
      </p:sp>
      <p:sp>
        <p:nvSpPr>
          <p:cNvPr id="20484" name="Rectangle 3"/>
          <p:cNvSpPr>
            <a:spLocks noChangeArrowheads="1"/>
          </p:cNvSpPr>
          <p:nvPr/>
        </p:nvSpPr>
        <p:spPr bwMode="auto">
          <a:xfrm>
            <a:off x="3962400" y="6642100"/>
            <a:ext cx="1898650" cy="215900"/>
          </a:xfrm>
          <a:prstGeom prst="rect">
            <a:avLst/>
          </a:prstGeom>
          <a:noFill/>
          <a:ln w="9525">
            <a:noFill/>
            <a:miter lim="800000"/>
            <a:headEnd/>
            <a:tailEnd/>
          </a:ln>
        </p:spPr>
        <p:txBody>
          <a:bodyPr wrap="none">
            <a:spAutoFit/>
          </a:bodyPr>
          <a:lstStyle/>
          <a:p>
            <a:r>
              <a:rPr lang="en-US" sz="800"/>
              <a:t>http://en.wikipedia.org/wiki/SALT_I</a:t>
            </a:r>
          </a:p>
        </p:txBody>
      </p:sp>
      <p:pic>
        <p:nvPicPr>
          <p:cNvPr id="20485" name="Picture 5" descr="C:\Users\Kendra\AppData\Local\Microsoft\Windows\Temporary Internet Files\Content.IE5\Q0DDI8R2\MC900309844[1].wmf"/>
          <p:cNvPicPr>
            <a:picLocks noChangeAspect="1" noChangeArrowheads="1"/>
          </p:cNvPicPr>
          <p:nvPr/>
        </p:nvPicPr>
        <p:blipFill>
          <a:blip r:embed="rId2" cstate="print"/>
          <a:srcRect/>
          <a:stretch>
            <a:fillRect/>
          </a:stretch>
        </p:blipFill>
        <p:spPr bwMode="auto">
          <a:xfrm>
            <a:off x="6705600" y="152400"/>
            <a:ext cx="989686" cy="681244"/>
          </a:xfrm>
          <a:prstGeom prst="rect">
            <a:avLst/>
          </a:prstGeom>
          <a:noFill/>
        </p:spPr>
      </p:pic>
      <p:pic>
        <p:nvPicPr>
          <p:cNvPr id="20487" name="Picture 7" descr="C:\Users\Kendra\AppData\Local\Microsoft\Windows\Temporary Internet Files\Content.IE5\JFATCECL\MC900001013[1].wmf"/>
          <p:cNvPicPr>
            <a:picLocks noChangeAspect="1" noChangeArrowheads="1"/>
          </p:cNvPicPr>
          <p:nvPr/>
        </p:nvPicPr>
        <p:blipFill>
          <a:blip r:embed="rId3" cstate="print"/>
          <a:srcRect/>
          <a:stretch>
            <a:fillRect/>
          </a:stretch>
        </p:blipFill>
        <p:spPr bwMode="auto">
          <a:xfrm>
            <a:off x="7696200" y="152400"/>
            <a:ext cx="1007247" cy="685800"/>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Title 1"/>
          <p:cNvSpPr>
            <a:spLocks noGrp="1"/>
          </p:cNvSpPr>
          <p:nvPr>
            <p:ph type="title"/>
          </p:nvPr>
        </p:nvSpPr>
        <p:spPr>
          <a:xfrm>
            <a:off x="609600" y="381000"/>
            <a:ext cx="7772400" cy="1143000"/>
          </a:xfrm>
        </p:spPr>
        <p:txBody>
          <a:bodyPr/>
          <a:lstStyle/>
          <a:p>
            <a:r>
              <a:rPr lang="en-US" dirty="0"/>
              <a:t>US/Russia Collaborations</a:t>
            </a:r>
          </a:p>
        </p:txBody>
      </p:sp>
      <p:sp>
        <p:nvSpPr>
          <p:cNvPr id="3" name="Content Placeholder 2"/>
          <p:cNvSpPr>
            <a:spLocks noGrp="1"/>
          </p:cNvSpPr>
          <p:nvPr>
            <p:ph idx="1"/>
          </p:nvPr>
        </p:nvSpPr>
        <p:spPr>
          <a:xfrm>
            <a:off x="762000" y="1447800"/>
            <a:ext cx="7772400" cy="4530725"/>
          </a:xfrm>
        </p:spPr>
        <p:txBody>
          <a:bodyPr/>
          <a:lstStyle/>
          <a:p>
            <a:pPr eaLnBrk="1" hangingPunct="1">
              <a:buClr>
                <a:schemeClr val="accent6"/>
              </a:buClr>
              <a:defRPr/>
            </a:pPr>
            <a:r>
              <a:rPr lang="en-US" sz="2400" b="1" dirty="0">
                <a:solidFill>
                  <a:srgbClr val="FFC000"/>
                </a:solidFill>
                <a:effectLst>
                  <a:outerShdw blurRad="38100" dist="38100" dir="2700000" algn="tl">
                    <a:srgbClr val="000000">
                      <a:alpha val="43137"/>
                    </a:srgbClr>
                  </a:outerShdw>
                </a:effectLst>
              </a:rPr>
              <a:t>Anti-Ballistic Missile Treaty (ABM): </a:t>
            </a:r>
            <a:r>
              <a:rPr lang="en-US" sz="2400" dirty="0"/>
              <a:t>1972. Entered into between the U.S. and USSR to limit the anti-ballistic missile (ABM) systems used in defending areas against missile-delivered nuclear weapons; ended by the US in 2002.</a:t>
            </a:r>
          </a:p>
          <a:p>
            <a:pPr eaLnBrk="1" hangingPunct="1">
              <a:buClr>
                <a:schemeClr val="accent6"/>
              </a:buClr>
              <a:defRPr/>
            </a:pPr>
            <a:r>
              <a:rPr lang="en-US" sz="2400" b="1" dirty="0">
                <a:solidFill>
                  <a:schemeClr val="accent3">
                    <a:lumMod val="50000"/>
                  </a:schemeClr>
                </a:solidFill>
                <a:effectLst>
                  <a:outerShdw blurRad="38100" dist="38100" dir="2700000" algn="tl">
                    <a:srgbClr val="000000">
                      <a:alpha val="43137"/>
                    </a:srgbClr>
                  </a:outerShdw>
                </a:effectLst>
              </a:rPr>
              <a:t>Strategic Arms Limitation Treaties I &amp; II (SALT I &amp; II): </a:t>
            </a:r>
            <a:r>
              <a:rPr lang="en-US" sz="2400" dirty="0"/>
              <a:t>1972 / 1979. Limited the growth of US and Soviet missile arsenals.</a:t>
            </a:r>
          </a:p>
          <a:p>
            <a:pPr eaLnBrk="1" hangingPunct="1">
              <a:buClr>
                <a:schemeClr val="accent6"/>
              </a:buClr>
              <a:defRPr/>
            </a:pPr>
            <a:r>
              <a:rPr lang="en-US" sz="2400" b="1" dirty="0">
                <a:solidFill>
                  <a:srgbClr val="92D050"/>
                </a:solidFill>
                <a:effectLst>
                  <a:outerShdw blurRad="38100" dist="38100" dir="2700000" algn="tl">
                    <a:srgbClr val="000000">
                      <a:alpha val="43137"/>
                    </a:srgbClr>
                  </a:outerShdw>
                </a:effectLst>
              </a:rPr>
              <a:t>Prevention of Nuclear War Agreement: </a:t>
            </a:r>
            <a:r>
              <a:rPr lang="en-US" sz="2400" dirty="0"/>
              <a:t>1973. Committed the US and USSR to consult with one another during conditions of nuclear confrontation.</a:t>
            </a:r>
          </a:p>
          <a:p>
            <a:pPr eaLnBrk="1" hangingPunct="1">
              <a:buClr>
                <a:schemeClr val="accent6"/>
              </a:buClr>
              <a:defRPr/>
            </a:pPr>
            <a:r>
              <a:rPr lang="en-US" sz="2400" b="1" dirty="0">
                <a:solidFill>
                  <a:srgbClr val="00B050"/>
                </a:solidFill>
                <a:effectLst>
                  <a:outerShdw blurRad="38100" dist="38100" dir="2700000" algn="tl">
                    <a:srgbClr val="000000">
                      <a:alpha val="43137"/>
                    </a:srgbClr>
                  </a:outerShdw>
                </a:effectLst>
              </a:rPr>
              <a:t>Threshold Test Ban Treaty: </a:t>
            </a:r>
            <a:r>
              <a:rPr lang="en-US" sz="2400" dirty="0"/>
              <a:t>1974. Capped nuclear tests at 150 </a:t>
            </a:r>
            <a:r>
              <a:rPr lang="en-US" sz="2400" dirty="0" err="1"/>
              <a:t>kt</a:t>
            </a:r>
            <a:r>
              <a:rPr lang="en-US" sz="2400" dirty="0"/>
              <a:t>.</a:t>
            </a:r>
          </a:p>
        </p:txBody>
      </p:sp>
      <p:sp>
        <p:nvSpPr>
          <p:cNvPr id="20484" name="Rectangle 3"/>
          <p:cNvSpPr>
            <a:spLocks noChangeArrowheads="1"/>
          </p:cNvSpPr>
          <p:nvPr/>
        </p:nvSpPr>
        <p:spPr bwMode="auto">
          <a:xfrm>
            <a:off x="3962400" y="6642100"/>
            <a:ext cx="1898650" cy="215900"/>
          </a:xfrm>
          <a:prstGeom prst="rect">
            <a:avLst/>
          </a:prstGeom>
          <a:noFill/>
          <a:ln w="9525">
            <a:noFill/>
            <a:miter lim="800000"/>
            <a:headEnd/>
            <a:tailEnd/>
          </a:ln>
        </p:spPr>
        <p:txBody>
          <a:bodyPr wrap="none">
            <a:spAutoFit/>
          </a:bodyPr>
          <a:lstStyle/>
          <a:p>
            <a:r>
              <a:rPr lang="en-US" sz="800"/>
              <a:t>http://en.wikipedia.org/wiki/SALT_I</a:t>
            </a:r>
          </a:p>
        </p:txBody>
      </p:sp>
      <p:pic>
        <p:nvPicPr>
          <p:cNvPr id="20485" name="Picture 5" descr="C:\Users\Kendra\AppData\Local\Microsoft\Windows\Temporary Internet Files\Content.IE5\Q0DDI8R2\MC900309844[1].wmf"/>
          <p:cNvPicPr>
            <a:picLocks noChangeAspect="1" noChangeArrowheads="1"/>
          </p:cNvPicPr>
          <p:nvPr/>
        </p:nvPicPr>
        <p:blipFill>
          <a:blip r:embed="rId2" cstate="print"/>
          <a:srcRect/>
          <a:stretch>
            <a:fillRect/>
          </a:stretch>
        </p:blipFill>
        <p:spPr bwMode="auto">
          <a:xfrm>
            <a:off x="6705600" y="152400"/>
            <a:ext cx="989686" cy="681244"/>
          </a:xfrm>
          <a:prstGeom prst="rect">
            <a:avLst/>
          </a:prstGeom>
          <a:noFill/>
        </p:spPr>
      </p:pic>
      <p:pic>
        <p:nvPicPr>
          <p:cNvPr id="20487" name="Picture 7" descr="C:\Users\Kendra\AppData\Local\Microsoft\Windows\Temporary Internet Files\Content.IE5\JFATCECL\MC900001013[1].wmf"/>
          <p:cNvPicPr>
            <a:picLocks noChangeAspect="1" noChangeArrowheads="1"/>
          </p:cNvPicPr>
          <p:nvPr/>
        </p:nvPicPr>
        <p:blipFill>
          <a:blip r:embed="rId3" cstate="print"/>
          <a:srcRect/>
          <a:stretch>
            <a:fillRect/>
          </a:stretch>
        </p:blipFill>
        <p:spPr bwMode="auto">
          <a:xfrm>
            <a:off x="7696200" y="152400"/>
            <a:ext cx="1007247" cy="685800"/>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Title 1"/>
          <p:cNvSpPr>
            <a:spLocks noGrp="1"/>
          </p:cNvSpPr>
          <p:nvPr>
            <p:ph type="title"/>
          </p:nvPr>
        </p:nvSpPr>
        <p:spPr>
          <a:xfrm>
            <a:off x="609600" y="533400"/>
            <a:ext cx="7772400" cy="1143000"/>
          </a:xfrm>
        </p:spPr>
        <p:txBody>
          <a:bodyPr/>
          <a:lstStyle/>
          <a:p>
            <a:r>
              <a:rPr lang="en-US" dirty="0"/>
              <a:t>US/Russia Collaborations (cont.)</a:t>
            </a:r>
          </a:p>
        </p:txBody>
      </p:sp>
      <p:sp>
        <p:nvSpPr>
          <p:cNvPr id="3" name="Content Placeholder 2"/>
          <p:cNvSpPr>
            <a:spLocks noGrp="1"/>
          </p:cNvSpPr>
          <p:nvPr>
            <p:ph idx="1"/>
          </p:nvPr>
        </p:nvSpPr>
        <p:spPr>
          <a:xfrm>
            <a:off x="533400" y="1524000"/>
            <a:ext cx="8382000" cy="4530725"/>
          </a:xfrm>
        </p:spPr>
        <p:txBody>
          <a:bodyPr/>
          <a:lstStyle/>
          <a:p>
            <a:pPr eaLnBrk="1" hangingPunct="1">
              <a:buClr>
                <a:schemeClr val="accent6"/>
              </a:buClr>
              <a:defRPr/>
            </a:pPr>
            <a:r>
              <a:rPr lang="en-US" sz="2400" dirty="0">
                <a:solidFill>
                  <a:srgbClr val="00B0F0"/>
                </a:solidFill>
              </a:rPr>
              <a:t>Intermediate-Range Nuclear Forces Treaty (INF): </a:t>
            </a:r>
            <a:r>
              <a:rPr lang="en-US" sz="2400" dirty="0"/>
              <a:t>1987. Eliminated conventional and nuclear ballistic missiles with ranges less than 5,500 km.</a:t>
            </a:r>
            <a:endParaRPr lang="en-US" sz="2400" b="1" dirty="0">
              <a:solidFill>
                <a:srgbClr val="0070C0"/>
              </a:solidFill>
            </a:endParaRPr>
          </a:p>
          <a:p>
            <a:pPr eaLnBrk="1" hangingPunct="1">
              <a:buClr>
                <a:schemeClr val="accent6"/>
              </a:buClr>
              <a:defRPr/>
            </a:pPr>
            <a:r>
              <a:rPr lang="en-US" sz="2400" b="1" dirty="0">
                <a:solidFill>
                  <a:srgbClr val="0070C0"/>
                </a:solidFill>
              </a:rPr>
              <a:t>Strategic Arms Reductions Treaty I (START I): </a:t>
            </a:r>
            <a:r>
              <a:rPr lang="en-US" sz="2400" dirty="0"/>
              <a:t>1991. This was signed by George H. W. Bush and Mikhail Gorbachev; reduced the numbers of U.S. and Soviet long-range missiles and nuclear warheads from 10,000 per side to 6,000 per side.</a:t>
            </a:r>
          </a:p>
        </p:txBody>
      </p:sp>
      <p:sp>
        <p:nvSpPr>
          <p:cNvPr id="21508" name="Rectangle 3"/>
          <p:cNvSpPr>
            <a:spLocks noChangeArrowheads="1"/>
          </p:cNvSpPr>
          <p:nvPr/>
        </p:nvSpPr>
        <p:spPr bwMode="auto">
          <a:xfrm>
            <a:off x="1752600" y="6642100"/>
            <a:ext cx="1898650" cy="215900"/>
          </a:xfrm>
          <a:prstGeom prst="rect">
            <a:avLst/>
          </a:prstGeom>
          <a:noFill/>
          <a:ln w="9525">
            <a:noFill/>
            <a:miter lim="800000"/>
            <a:headEnd/>
            <a:tailEnd/>
          </a:ln>
        </p:spPr>
        <p:txBody>
          <a:bodyPr wrap="none">
            <a:spAutoFit/>
          </a:bodyPr>
          <a:lstStyle/>
          <a:p>
            <a:r>
              <a:rPr lang="en-US" sz="800"/>
              <a:t>http://en.wikipedia.org/wiki/SALT_I</a:t>
            </a:r>
          </a:p>
        </p:txBody>
      </p:sp>
      <p:sp>
        <p:nvSpPr>
          <p:cNvPr id="21509" name="Rectangle 4"/>
          <p:cNvSpPr>
            <a:spLocks noChangeArrowheads="1"/>
          </p:cNvSpPr>
          <p:nvPr/>
        </p:nvSpPr>
        <p:spPr bwMode="auto">
          <a:xfrm>
            <a:off x="4419600" y="6642100"/>
            <a:ext cx="2438400" cy="215900"/>
          </a:xfrm>
          <a:prstGeom prst="rect">
            <a:avLst/>
          </a:prstGeom>
          <a:noFill/>
          <a:ln w="9525">
            <a:noFill/>
            <a:miter lim="800000"/>
            <a:headEnd/>
            <a:tailEnd/>
          </a:ln>
        </p:spPr>
        <p:txBody>
          <a:bodyPr>
            <a:spAutoFit/>
          </a:bodyPr>
          <a:lstStyle/>
          <a:p>
            <a:r>
              <a:rPr lang="en-US" sz="800"/>
              <a:t>http://en.wikipedia.org/wiki/HEU_Agreement</a:t>
            </a:r>
          </a:p>
        </p:txBody>
      </p:sp>
      <p:pic>
        <p:nvPicPr>
          <p:cNvPr id="6" name="Picture 5" descr="C:\Users\Kendra\AppData\Local\Microsoft\Windows\Temporary Internet Files\Content.IE5\Q0DDI8R2\MC900309844[1].wmf"/>
          <p:cNvPicPr>
            <a:picLocks noChangeAspect="1" noChangeArrowheads="1"/>
          </p:cNvPicPr>
          <p:nvPr/>
        </p:nvPicPr>
        <p:blipFill>
          <a:blip r:embed="rId2" cstate="print"/>
          <a:srcRect/>
          <a:stretch>
            <a:fillRect/>
          </a:stretch>
        </p:blipFill>
        <p:spPr bwMode="auto">
          <a:xfrm>
            <a:off x="7086600" y="76200"/>
            <a:ext cx="989686" cy="681244"/>
          </a:xfrm>
          <a:prstGeom prst="rect">
            <a:avLst/>
          </a:prstGeom>
          <a:noFill/>
        </p:spPr>
      </p:pic>
      <p:pic>
        <p:nvPicPr>
          <p:cNvPr id="7" name="Picture 7" descr="C:\Users\Kendra\AppData\Local\Microsoft\Windows\Temporary Internet Files\Content.IE5\JFATCECL\MC900001013[1].wmf"/>
          <p:cNvPicPr>
            <a:picLocks noChangeAspect="1" noChangeArrowheads="1"/>
          </p:cNvPicPr>
          <p:nvPr/>
        </p:nvPicPr>
        <p:blipFill>
          <a:blip r:embed="rId3" cstate="print"/>
          <a:srcRect/>
          <a:stretch>
            <a:fillRect/>
          </a:stretch>
        </p:blipFill>
        <p:spPr bwMode="auto">
          <a:xfrm>
            <a:off x="8077200" y="76200"/>
            <a:ext cx="1007247" cy="685800"/>
          </a:xfrm>
          <a:prstGeom prst="rect">
            <a:avLst/>
          </a:prstGeom>
          <a:no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1506" name="Title 1"/>
          <p:cNvSpPr>
            <a:spLocks noGrp="1"/>
          </p:cNvSpPr>
          <p:nvPr>
            <p:ph type="title"/>
          </p:nvPr>
        </p:nvSpPr>
        <p:spPr>
          <a:xfrm>
            <a:off x="609600" y="533400"/>
            <a:ext cx="7772400" cy="1143000"/>
          </a:xfrm>
        </p:spPr>
        <p:txBody>
          <a:bodyPr/>
          <a:lstStyle/>
          <a:p>
            <a:r>
              <a:rPr lang="en-US" dirty="0"/>
              <a:t>US/Russia Collaborations (cont.)</a:t>
            </a:r>
          </a:p>
        </p:txBody>
      </p:sp>
      <p:sp>
        <p:nvSpPr>
          <p:cNvPr id="3" name="Content Placeholder 2"/>
          <p:cNvSpPr>
            <a:spLocks noGrp="1"/>
          </p:cNvSpPr>
          <p:nvPr>
            <p:ph idx="1"/>
          </p:nvPr>
        </p:nvSpPr>
        <p:spPr>
          <a:xfrm>
            <a:off x="533400" y="1524000"/>
            <a:ext cx="8382000" cy="4530725"/>
          </a:xfrm>
        </p:spPr>
        <p:txBody>
          <a:bodyPr/>
          <a:lstStyle/>
          <a:p>
            <a:pPr eaLnBrk="1" hangingPunct="1">
              <a:buClr>
                <a:schemeClr val="accent6"/>
              </a:buClr>
              <a:defRPr/>
            </a:pPr>
            <a:r>
              <a:rPr lang="en-US" sz="2400" b="1" dirty="0">
                <a:solidFill>
                  <a:schemeClr val="bg2">
                    <a:lumMod val="75000"/>
                    <a:lumOff val="25000"/>
                  </a:schemeClr>
                </a:solidFill>
              </a:rPr>
              <a:t>U.S.-Russian Federation Highly Enriched Uranium (HEU) Purchase Agreement</a:t>
            </a:r>
            <a:r>
              <a:rPr lang="en-US" sz="2400" dirty="0">
                <a:solidFill>
                  <a:schemeClr val="bg2">
                    <a:lumMod val="75000"/>
                    <a:lumOff val="25000"/>
                  </a:schemeClr>
                </a:solidFill>
              </a:rPr>
              <a:t>: </a:t>
            </a:r>
            <a:r>
              <a:rPr lang="en-US" sz="2400" dirty="0"/>
              <a:t>1993. Over a 20-year period, the Russian Federation is required to provide LEU originated from destruction of dismantled nuclear weapons that is then purchased by electrical utilities as fuel for electric generating nuclear reactors.</a:t>
            </a:r>
          </a:p>
          <a:p>
            <a:pPr eaLnBrk="1" hangingPunct="1">
              <a:buClr>
                <a:schemeClr val="accent6"/>
              </a:buClr>
              <a:defRPr/>
            </a:pPr>
            <a:r>
              <a:rPr lang="en-US" sz="2400" b="1" dirty="0">
                <a:solidFill>
                  <a:schemeClr val="bg2">
                    <a:lumMod val="50000"/>
                    <a:lumOff val="50000"/>
                  </a:schemeClr>
                </a:solidFill>
                <a:effectLst>
                  <a:outerShdw blurRad="38100" dist="38100" dir="2700000" algn="tl">
                    <a:srgbClr val="000000">
                      <a:alpha val="43137"/>
                    </a:srgbClr>
                  </a:outerShdw>
                </a:effectLst>
              </a:rPr>
              <a:t>Strategic Arms Reductions Treaty II (START II): </a:t>
            </a:r>
            <a:r>
              <a:rPr lang="en-US" sz="2400" dirty="0"/>
              <a:t>1993. Goal: to reduce the numbers of U.S. and Russian long-range missiles and nuclear warheads from 6,000 per side to 3,500-3,000 per side. Never came into effect.</a:t>
            </a:r>
          </a:p>
          <a:p>
            <a:pPr eaLnBrk="1" hangingPunct="1">
              <a:buClr>
                <a:schemeClr val="accent6"/>
              </a:buClr>
              <a:defRPr/>
            </a:pPr>
            <a:endParaRPr lang="en-US" sz="2400" dirty="0"/>
          </a:p>
        </p:txBody>
      </p:sp>
      <p:sp>
        <p:nvSpPr>
          <p:cNvPr id="21508" name="Rectangle 3"/>
          <p:cNvSpPr>
            <a:spLocks noChangeArrowheads="1"/>
          </p:cNvSpPr>
          <p:nvPr/>
        </p:nvSpPr>
        <p:spPr bwMode="auto">
          <a:xfrm>
            <a:off x="1752600" y="6642100"/>
            <a:ext cx="1898650" cy="215900"/>
          </a:xfrm>
          <a:prstGeom prst="rect">
            <a:avLst/>
          </a:prstGeom>
          <a:noFill/>
          <a:ln w="9525">
            <a:noFill/>
            <a:miter lim="800000"/>
            <a:headEnd/>
            <a:tailEnd/>
          </a:ln>
        </p:spPr>
        <p:txBody>
          <a:bodyPr wrap="none">
            <a:spAutoFit/>
          </a:bodyPr>
          <a:lstStyle/>
          <a:p>
            <a:r>
              <a:rPr lang="en-US" sz="800"/>
              <a:t>http://en.wikipedia.org/wiki/SALT_I</a:t>
            </a:r>
          </a:p>
        </p:txBody>
      </p:sp>
      <p:sp>
        <p:nvSpPr>
          <p:cNvPr id="21509" name="Rectangle 4"/>
          <p:cNvSpPr>
            <a:spLocks noChangeArrowheads="1"/>
          </p:cNvSpPr>
          <p:nvPr/>
        </p:nvSpPr>
        <p:spPr bwMode="auto">
          <a:xfrm>
            <a:off x="4419600" y="6642100"/>
            <a:ext cx="2438400" cy="215900"/>
          </a:xfrm>
          <a:prstGeom prst="rect">
            <a:avLst/>
          </a:prstGeom>
          <a:noFill/>
          <a:ln w="9525">
            <a:noFill/>
            <a:miter lim="800000"/>
            <a:headEnd/>
            <a:tailEnd/>
          </a:ln>
        </p:spPr>
        <p:txBody>
          <a:bodyPr>
            <a:spAutoFit/>
          </a:bodyPr>
          <a:lstStyle/>
          <a:p>
            <a:r>
              <a:rPr lang="en-US" sz="800"/>
              <a:t>http://en.wikipedia.org/wiki/HEU_Agreement</a:t>
            </a:r>
          </a:p>
        </p:txBody>
      </p:sp>
      <p:pic>
        <p:nvPicPr>
          <p:cNvPr id="6" name="Picture 5" descr="C:\Users\Kendra\AppData\Local\Microsoft\Windows\Temporary Internet Files\Content.IE5\Q0DDI8R2\MC900309844[1].wmf"/>
          <p:cNvPicPr>
            <a:picLocks noChangeAspect="1" noChangeArrowheads="1"/>
          </p:cNvPicPr>
          <p:nvPr/>
        </p:nvPicPr>
        <p:blipFill>
          <a:blip r:embed="rId2" cstate="print"/>
          <a:srcRect/>
          <a:stretch>
            <a:fillRect/>
          </a:stretch>
        </p:blipFill>
        <p:spPr bwMode="auto">
          <a:xfrm>
            <a:off x="7086600" y="76200"/>
            <a:ext cx="989686" cy="681244"/>
          </a:xfrm>
          <a:prstGeom prst="rect">
            <a:avLst/>
          </a:prstGeom>
          <a:noFill/>
        </p:spPr>
      </p:pic>
      <p:pic>
        <p:nvPicPr>
          <p:cNvPr id="7" name="Picture 7" descr="C:\Users\Kendra\AppData\Local\Microsoft\Windows\Temporary Internet Files\Content.IE5\JFATCECL\MC900001013[1].wmf"/>
          <p:cNvPicPr>
            <a:picLocks noChangeAspect="1" noChangeArrowheads="1"/>
          </p:cNvPicPr>
          <p:nvPr/>
        </p:nvPicPr>
        <p:blipFill>
          <a:blip r:embed="rId3" cstate="print"/>
          <a:srcRect/>
          <a:stretch>
            <a:fillRect/>
          </a:stretch>
        </p:blipFill>
        <p:spPr bwMode="auto">
          <a:xfrm>
            <a:off x="8077200" y="76200"/>
            <a:ext cx="1007247" cy="685800"/>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7772400" cy="1143000"/>
          </a:xfrm>
        </p:spPr>
        <p:txBody>
          <a:bodyPr/>
          <a:lstStyle/>
          <a:p>
            <a:r>
              <a:rPr lang="en-US" dirty="0"/>
              <a:t>US/Russia Collaborations</a:t>
            </a:r>
          </a:p>
        </p:txBody>
      </p:sp>
      <p:sp>
        <p:nvSpPr>
          <p:cNvPr id="3" name="Content Placeholder 2"/>
          <p:cNvSpPr>
            <a:spLocks noGrp="1"/>
          </p:cNvSpPr>
          <p:nvPr>
            <p:ph idx="1"/>
          </p:nvPr>
        </p:nvSpPr>
        <p:spPr>
          <a:xfrm>
            <a:off x="685800" y="1600200"/>
            <a:ext cx="7772400" cy="4953000"/>
          </a:xfrm>
        </p:spPr>
        <p:txBody>
          <a:bodyPr/>
          <a:lstStyle/>
          <a:p>
            <a:pPr eaLnBrk="1" hangingPunct="1">
              <a:buClr>
                <a:schemeClr val="accent6"/>
              </a:buClr>
              <a:defRPr/>
            </a:pPr>
            <a:r>
              <a:rPr lang="en-US" dirty="0"/>
              <a:t>1994</a:t>
            </a:r>
          </a:p>
          <a:p>
            <a:pPr lvl="1" eaLnBrk="1" hangingPunct="1">
              <a:buClr>
                <a:schemeClr val="accent6"/>
              </a:buClr>
              <a:defRPr/>
            </a:pPr>
            <a:r>
              <a:rPr lang="en-US" sz="2400" b="1" dirty="0">
                <a:solidFill>
                  <a:srgbClr val="00CC00"/>
                </a:solidFill>
                <a:effectLst>
                  <a:outerShdw blurRad="38100" dist="38100" dir="2700000" algn="tl">
                    <a:srgbClr val="000000">
                      <a:alpha val="43137"/>
                    </a:srgbClr>
                  </a:outerShdw>
                </a:effectLst>
              </a:rPr>
              <a:t>Mutual </a:t>
            </a:r>
            <a:r>
              <a:rPr lang="en-US" sz="2400" b="1" dirty="0" err="1">
                <a:solidFill>
                  <a:srgbClr val="00CC00"/>
                </a:solidFill>
                <a:effectLst>
                  <a:outerShdw blurRad="38100" dist="38100" dir="2700000" algn="tl">
                    <a:srgbClr val="000000">
                      <a:alpha val="43137"/>
                    </a:srgbClr>
                  </a:outerShdw>
                </a:effectLst>
              </a:rPr>
              <a:t>Detargeting</a:t>
            </a:r>
            <a:r>
              <a:rPr lang="en-US" sz="2400" b="1" dirty="0">
                <a:solidFill>
                  <a:srgbClr val="00CC00"/>
                </a:solidFill>
                <a:effectLst>
                  <a:outerShdw blurRad="38100" dist="38100" dir="2700000" algn="tl">
                    <a:srgbClr val="000000">
                      <a:alpha val="43137"/>
                    </a:srgbClr>
                  </a:outerShdw>
                </a:effectLst>
              </a:rPr>
              <a:t> Treaty (MDT): </a:t>
            </a:r>
            <a:r>
              <a:rPr lang="en-US" sz="2400" dirty="0"/>
              <a:t>U.S. and Russian missiles no longer automatically target the other country; nuclear forces are no longer operated in a manner that presumes that the two nations are adversaries.</a:t>
            </a:r>
          </a:p>
          <a:p>
            <a:pPr lvl="1" eaLnBrk="1" hangingPunct="1">
              <a:buClr>
                <a:schemeClr val="accent6"/>
              </a:buClr>
              <a:defRPr/>
            </a:pPr>
            <a:r>
              <a:rPr lang="en-US" sz="2400" dirty="0"/>
              <a:t>To prevent terrorists from gaining access, </a:t>
            </a:r>
            <a:r>
              <a:rPr lang="en-US" sz="2400" dirty="0">
                <a:solidFill>
                  <a:srgbClr val="FF0000"/>
                </a:solidFill>
              </a:rPr>
              <a:t>NNSA begins work </a:t>
            </a:r>
            <a:r>
              <a:rPr lang="en-US" sz="2400" dirty="0"/>
              <a:t>securing nuclear and radiological material in Russia and the former Soviet Union by performing security upgrades at several Russian nuclear facilities.</a:t>
            </a:r>
            <a:endParaRPr lang="en-US" sz="2000" dirty="0"/>
          </a:p>
        </p:txBody>
      </p:sp>
      <p:pic>
        <p:nvPicPr>
          <p:cNvPr id="4" name="Picture 5" descr="C:\Users\Kendra\AppData\Local\Microsoft\Windows\Temporary Internet Files\Content.IE5\Q0DDI8R2\MC900309844[1].wmf"/>
          <p:cNvPicPr>
            <a:picLocks noChangeAspect="1" noChangeArrowheads="1"/>
          </p:cNvPicPr>
          <p:nvPr/>
        </p:nvPicPr>
        <p:blipFill>
          <a:blip r:embed="rId2" cstate="print"/>
          <a:srcRect/>
          <a:stretch>
            <a:fillRect/>
          </a:stretch>
        </p:blipFill>
        <p:spPr bwMode="auto">
          <a:xfrm>
            <a:off x="6705600" y="533400"/>
            <a:ext cx="989686" cy="681244"/>
          </a:xfrm>
          <a:prstGeom prst="rect">
            <a:avLst/>
          </a:prstGeom>
          <a:noFill/>
        </p:spPr>
      </p:pic>
      <p:pic>
        <p:nvPicPr>
          <p:cNvPr id="5" name="Picture 7" descr="C:\Users\Kendra\AppData\Local\Microsoft\Windows\Temporary Internet Files\Content.IE5\JFATCECL\MC900001013[1].wmf"/>
          <p:cNvPicPr>
            <a:picLocks noChangeAspect="1" noChangeArrowheads="1"/>
          </p:cNvPicPr>
          <p:nvPr/>
        </p:nvPicPr>
        <p:blipFill>
          <a:blip r:embed="rId3" cstate="print"/>
          <a:srcRect/>
          <a:stretch>
            <a:fillRect/>
          </a:stretch>
        </p:blipFill>
        <p:spPr bwMode="auto">
          <a:xfrm>
            <a:off x="7696200" y="533400"/>
            <a:ext cx="1007247" cy="685800"/>
          </a:xfrm>
          <a:prstGeom prst="rect">
            <a:avLst/>
          </a:prstGeo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7772400" cy="1143000"/>
          </a:xfrm>
        </p:spPr>
        <p:txBody>
          <a:bodyPr/>
          <a:lstStyle/>
          <a:p>
            <a:r>
              <a:rPr lang="en-US" dirty="0"/>
              <a:t>US/Russia Collaborations</a:t>
            </a:r>
          </a:p>
        </p:txBody>
      </p:sp>
      <p:sp>
        <p:nvSpPr>
          <p:cNvPr id="3" name="Content Placeholder 2"/>
          <p:cNvSpPr>
            <a:spLocks noGrp="1"/>
          </p:cNvSpPr>
          <p:nvPr>
            <p:ph idx="1"/>
          </p:nvPr>
        </p:nvSpPr>
        <p:spPr>
          <a:xfrm>
            <a:off x="685800" y="1600200"/>
            <a:ext cx="7772400" cy="4953000"/>
          </a:xfrm>
        </p:spPr>
        <p:txBody>
          <a:bodyPr/>
          <a:lstStyle/>
          <a:p>
            <a:pPr eaLnBrk="1" hangingPunct="1">
              <a:buClr>
                <a:schemeClr val="accent6"/>
              </a:buClr>
              <a:defRPr/>
            </a:pPr>
            <a:r>
              <a:rPr lang="en-US" sz="2400" b="1" dirty="0">
                <a:solidFill>
                  <a:srgbClr val="FF0000"/>
                </a:solidFill>
                <a:effectLst>
                  <a:outerShdw blurRad="38100" dist="38100" dir="2700000" algn="tl">
                    <a:srgbClr val="000000">
                      <a:alpha val="43137"/>
                    </a:srgbClr>
                  </a:outerShdw>
                </a:effectLst>
              </a:rPr>
              <a:t>Comprehensive Test Ban Treaty (CTBT): </a:t>
            </a:r>
            <a:r>
              <a:rPr lang="en-US" sz="2400" dirty="0"/>
              <a:t>1996. Prohibits all nuclear test explosions in all environments.  Facilitated US/Russia discussions and technology sharing regarding monitoring. Has not come into effect.</a:t>
            </a:r>
          </a:p>
          <a:p>
            <a:pPr eaLnBrk="1" hangingPunct="1">
              <a:buClr>
                <a:schemeClr val="accent6"/>
              </a:buClr>
              <a:defRPr/>
            </a:pPr>
            <a:r>
              <a:rPr lang="en-US" sz="2400" b="1" dirty="0">
                <a:solidFill>
                  <a:srgbClr val="FFC000"/>
                </a:solidFill>
                <a:effectLst>
                  <a:outerShdw blurRad="38100" dist="38100" dir="2700000" algn="tl">
                    <a:srgbClr val="000000">
                      <a:alpha val="43137"/>
                    </a:srgbClr>
                  </a:outerShdw>
                </a:effectLst>
              </a:rPr>
              <a:t>Strategic Offensive Reductions Treaty (SORT/Moscow Treaty (2002)): </a:t>
            </a:r>
          </a:p>
          <a:p>
            <a:pPr lvl="1" eaLnBrk="1" hangingPunct="1">
              <a:buClr>
                <a:schemeClr val="accent6"/>
              </a:buClr>
              <a:defRPr/>
            </a:pPr>
            <a:r>
              <a:rPr lang="en-US" sz="2000" dirty="0"/>
              <a:t>Established bilateral strategic nuclear arms reductions and a new “strategic nuclear framework.”</a:t>
            </a:r>
          </a:p>
          <a:p>
            <a:pPr lvl="1" eaLnBrk="1" hangingPunct="1">
              <a:buClr>
                <a:schemeClr val="accent6"/>
              </a:buClr>
              <a:defRPr/>
            </a:pPr>
            <a:r>
              <a:rPr lang="en-US" sz="2000" dirty="0"/>
              <a:t>Invited all countries to adopt non-proliferation principles aimed at preventing terrorists, or those that harbored them, from acquiring or developing all types of WMD's and related materials, equipment, and technology.</a:t>
            </a:r>
          </a:p>
        </p:txBody>
      </p:sp>
      <p:pic>
        <p:nvPicPr>
          <p:cNvPr id="4" name="Picture 5" descr="C:\Users\Kendra\AppData\Local\Microsoft\Windows\Temporary Internet Files\Content.IE5\Q0DDI8R2\MC900309844[1].wmf"/>
          <p:cNvPicPr>
            <a:picLocks noChangeAspect="1" noChangeArrowheads="1"/>
          </p:cNvPicPr>
          <p:nvPr/>
        </p:nvPicPr>
        <p:blipFill>
          <a:blip r:embed="rId2" cstate="print"/>
          <a:srcRect/>
          <a:stretch>
            <a:fillRect/>
          </a:stretch>
        </p:blipFill>
        <p:spPr bwMode="auto">
          <a:xfrm>
            <a:off x="6705600" y="533400"/>
            <a:ext cx="989686" cy="681244"/>
          </a:xfrm>
          <a:prstGeom prst="rect">
            <a:avLst/>
          </a:prstGeom>
          <a:noFill/>
        </p:spPr>
      </p:pic>
      <p:pic>
        <p:nvPicPr>
          <p:cNvPr id="5" name="Picture 7" descr="C:\Users\Kendra\AppData\Local\Microsoft\Windows\Temporary Internet Files\Content.IE5\JFATCECL\MC900001013[1].wmf"/>
          <p:cNvPicPr>
            <a:picLocks noChangeAspect="1" noChangeArrowheads="1"/>
          </p:cNvPicPr>
          <p:nvPr/>
        </p:nvPicPr>
        <p:blipFill>
          <a:blip r:embed="rId3" cstate="print"/>
          <a:srcRect/>
          <a:stretch>
            <a:fillRect/>
          </a:stretch>
        </p:blipFill>
        <p:spPr bwMode="auto">
          <a:xfrm>
            <a:off x="7696200" y="533400"/>
            <a:ext cx="1007247" cy="685800"/>
          </a:xfrm>
          <a:prstGeom prst="rect">
            <a:avLst/>
          </a:prstGeom>
          <a:no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7772400" cy="1143000"/>
          </a:xfrm>
        </p:spPr>
        <p:txBody>
          <a:bodyPr/>
          <a:lstStyle/>
          <a:p>
            <a:r>
              <a:rPr lang="en-US" dirty="0"/>
              <a:t>US/Russia Collaborations</a:t>
            </a:r>
          </a:p>
        </p:txBody>
      </p:sp>
      <p:sp>
        <p:nvSpPr>
          <p:cNvPr id="3" name="Content Placeholder 2"/>
          <p:cNvSpPr>
            <a:spLocks noGrp="1"/>
          </p:cNvSpPr>
          <p:nvPr>
            <p:ph idx="1"/>
          </p:nvPr>
        </p:nvSpPr>
        <p:spPr>
          <a:xfrm>
            <a:off x="685800" y="1600200"/>
            <a:ext cx="7772400" cy="4953000"/>
          </a:xfrm>
        </p:spPr>
        <p:txBody>
          <a:bodyPr/>
          <a:lstStyle/>
          <a:p>
            <a:pPr eaLnBrk="1" hangingPunct="1">
              <a:buClr>
                <a:schemeClr val="accent6"/>
              </a:buClr>
              <a:defRPr/>
            </a:pPr>
            <a:r>
              <a:rPr lang="en-US" sz="2400" b="1" dirty="0">
                <a:solidFill>
                  <a:srgbClr val="FF0000"/>
                </a:solidFill>
                <a:effectLst>
                  <a:outerShdw blurRad="38100" dist="38100" dir="2700000" algn="tl">
                    <a:srgbClr val="000000">
                      <a:alpha val="43137"/>
                    </a:srgbClr>
                  </a:outerShdw>
                </a:effectLst>
              </a:rPr>
              <a:t>New START Treaty (2009)</a:t>
            </a:r>
          </a:p>
          <a:p>
            <a:pPr lvl="1" eaLnBrk="1" hangingPunct="1">
              <a:buClr>
                <a:schemeClr val="accent6"/>
              </a:buClr>
              <a:defRPr/>
            </a:pPr>
            <a:r>
              <a:rPr lang="en-US" sz="2400" dirty="0">
                <a:ea typeface="+mn-ea"/>
                <a:cs typeface="+mn-cs"/>
              </a:rPr>
              <a:t>Superseded SORT.</a:t>
            </a:r>
          </a:p>
          <a:p>
            <a:pPr lvl="1" eaLnBrk="1" hangingPunct="1">
              <a:buClr>
                <a:schemeClr val="accent6"/>
              </a:buClr>
              <a:defRPr/>
            </a:pPr>
            <a:r>
              <a:rPr lang="en-US" sz="2400" dirty="0">
                <a:ea typeface="+mn-ea"/>
                <a:cs typeface="+mn-cs"/>
              </a:rPr>
              <a:t>New, lower limits on nuclear weapons.</a:t>
            </a:r>
          </a:p>
          <a:p>
            <a:pPr lvl="1" eaLnBrk="1" hangingPunct="1">
              <a:buClr>
                <a:schemeClr val="accent6"/>
              </a:buClr>
              <a:defRPr/>
            </a:pPr>
            <a:r>
              <a:rPr lang="en-US" sz="2400" dirty="0">
                <a:ea typeface="+mn-ea"/>
                <a:cs typeface="+mn-cs"/>
              </a:rPr>
              <a:t>1,550 active warheads each.</a:t>
            </a:r>
          </a:p>
          <a:p>
            <a:pPr lvl="1" eaLnBrk="1" hangingPunct="1">
              <a:buClr>
                <a:schemeClr val="accent6"/>
              </a:buClr>
              <a:defRPr/>
            </a:pPr>
            <a:r>
              <a:rPr lang="en-US" sz="2400" dirty="0">
                <a:ea typeface="+mn-ea"/>
                <a:cs typeface="+mn-cs"/>
              </a:rPr>
              <a:t>700 active delivery systems each.</a:t>
            </a:r>
          </a:p>
          <a:p>
            <a:pPr lvl="1" eaLnBrk="1" hangingPunct="1">
              <a:buClr>
                <a:schemeClr val="accent6"/>
              </a:buClr>
              <a:defRPr/>
            </a:pPr>
            <a:r>
              <a:rPr lang="en-US" sz="2400" dirty="0">
                <a:ea typeface="+mn-ea"/>
                <a:cs typeface="+mn-cs"/>
              </a:rPr>
              <a:t>Ratified by both countries and is in effect.</a:t>
            </a:r>
          </a:p>
          <a:p>
            <a:pPr lvl="1" eaLnBrk="1" hangingPunct="1">
              <a:buClr>
                <a:schemeClr val="accent6"/>
              </a:buClr>
              <a:defRPr/>
            </a:pPr>
            <a:endParaRPr lang="en-US" sz="2400" dirty="0">
              <a:ea typeface="+mn-ea"/>
              <a:cs typeface="+mn-cs"/>
            </a:endParaRPr>
          </a:p>
          <a:p>
            <a:pPr lvl="1">
              <a:buClr>
                <a:schemeClr val="accent6"/>
              </a:buClr>
            </a:pPr>
            <a:endParaRPr lang="en-US" sz="2200" dirty="0"/>
          </a:p>
        </p:txBody>
      </p:sp>
      <p:pic>
        <p:nvPicPr>
          <p:cNvPr id="4" name="Picture 5" descr="C:\Users\Kendra\AppData\Local\Microsoft\Windows\Temporary Internet Files\Content.IE5\Q0DDI8R2\MC900309844[1].wmf"/>
          <p:cNvPicPr>
            <a:picLocks noChangeAspect="1" noChangeArrowheads="1"/>
          </p:cNvPicPr>
          <p:nvPr/>
        </p:nvPicPr>
        <p:blipFill>
          <a:blip r:embed="rId2" cstate="print"/>
          <a:srcRect/>
          <a:stretch>
            <a:fillRect/>
          </a:stretch>
        </p:blipFill>
        <p:spPr bwMode="auto">
          <a:xfrm>
            <a:off x="6705600" y="533400"/>
            <a:ext cx="989686" cy="681244"/>
          </a:xfrm>
          <a:prstGeom prst="rect">
            <a:avLst/>
          </a:prstGeom>
          <a:noFill/>
        </p:spPr>
      </p:pic>
      <p:pic>
        <p:nvPicPr>
          <p:cNvPr id="5" name="Picture 7" descr="C:\Users\Kendra\AppData\Local\Microsoft\Windows\Temporary Internet Files\Content.IE5\JFATCECL\MC900001013[1].wmf"/>
          <p:cNvPicPr>
            <a:picLocks noChangeAspect="1" noChangeArrowheads="1"/>
          </p:cNvPicPr>
          <p:nvPr/>
        </p:nvPicPr>
        <p:blipFill>
          <a:blip r:embed="rId3" cstate="print"/>
          <a:srcRect/>
          <a:stretch>
            <a:fillRect/>
          </a:stretch>
        </p:blipFill>
        <p:spPr bwMode="auto">
          <a:xfrm>
            <a:off x="7696200" y="533400"/>
            <a:ext cx="1007247" cy="685800"/>
          </a:xfrm>
          <a:prstGeom prst="rect">
            <a:avLst/>
          </a:prstGeom>
          <a:noFill/>
        </p:spPr>
      </p:pic>
    </p:spTree>
    <p:extLst>
      <p:ext uri="{BB962C8B-B14F-4D97-AF65-F5344CB8AC3E}">
        <p14:creationId xmlns:p14="http://schemas.microsoft.com/office/powerpoint/2010/main" val="15960836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dirty="0">
                <a:solidFill>
                  <a:srgbClr val="0000FF"/>
                </a:solidFill>
                <a:effectLst>
                  <a:outerShdw blurRad="38100" dist="38100" dir="2700000" algn="tl">
                    <a:srgbClr val="000000">
                      <a:alpha val="43137"/>
                    </a:srgbClr>
                  </a:outerShdw>
                </a:effectLst>
              </a:rPr>
              <a:t>International Organizations</a:t>
            </a:r>
          </a:p>
        </p:txBody>
      </p:sp>
      <p:sp>
        <p:nvSpPr>
          <p:cNvPr id="22531" name="Rectangle 3"/>
          <p:cNvSpPr>
            <a:spLocks noGrp="1" noChangeArrowheads="1"/>
          </p:cNvSpPr>
          <p:nvPr>
            <p:ph type="body" idx="1"/>
          </p:nvPr>
        </p:nvSpPr>
        <p:spPr/>
        <p:txBody>
          <a:bodyPr/>
          <a:lstStyle/>
          <a:p>
            <a:pPr eaLnBrk="1" hangingPunct="1">
              <a:buClr>
                <a:schemeClr val="accent6"/>
              </a:buClr>
            </a:pPr>
            <a:r>
              <a:rPr lang="en-US" dirty="0"/>
              <a:t>International Atomic Energy Agency (IAEA)</a:t>
            </a:r>
          </a:p>
          <a:p>
            <a:pPr lvl="1" eaLnBrk="1" hangingPunct="1">
              <a:buClr>
                <a:schemeClr val="accent6"/>
              </a:buClr>
            </a:pPr>
            <a:r>
              <a:rPr lang="en-US" dirty="0"/>
              <a:t>Convention on the Physical Protection of Nuclear Materials (CPPNM)</a:t>
            </a:r>
          </a:p>
          <a:p>
            <a:pPr eaLnBrk="1" hangingPunct="1">
              <a:buClr>
                <a:schemeClr val="accent6"/>
              </a:buClr>
            </a:pPr>
            <a:r>
              <a:rPr lang="en-US" dirty="0"/>
              <a:t>CTBT Organization (CTBTO)</a:t>
            </a:r>
          </a:p>
          <a:p>
            <a:pPr eaLnBrk="1" hangingPunct="1">
              <a:buClr>
                <a:schemeClr val="accent6"/>
              </a:buClr>
            </a:pPr>
            <a:endParaRPr lang="en-US" dirty="0"/>
          </a:p>
        </p:txBody>
      </p:sp>
      <p:pic>
        <p:nvPicPr>
          <p:cNvPr id="22532" name="Picture 5" descr="A color image of Earth, as seen from Apollo 17">
            <a:hlinkClick r:id="rId2" tooltip="A color image of Earth, as seen from Apollo 17"/>
          </p:cNvPr>
          <p:cNvPicPr>
            <a:picLocks noChangeAspect="1" noChangeArrowheads="1"/>
          </p:cNvPicPr>
          <p:nvPr/>
        </p:nvPicPr>
        <p:blipFill>
          <a:blip r:embed="rId3" cstate="print"/>
          <a:srcRect/>
          <a:stretch>
            <a:fillRect/>
          </a:stretch>
        </p:blipFill>
        <p:spPr bwMode="auto">
          <a:xfrm>
            <a:off x="3429000" y="4114800"/>
            <a:ext cx="2286000" cy="2286000"/>
          </a:xfrm>
          <a:prstGeom prst="rect">
            <a:avLst/>
          </a:prstGeom>
          <a:noFill/>
          <a:ln w="9525">
            <a:noFill/>
            <a:miter lim="800000"/>
            <a:headEnd/>
            <a:tailEnd/>
          </a:ln>
        </p:spPr>
      </p:pic>
      <p:sp>
        <p:nvSpPr>
          <p:cNvPr id="22533" name="Rectangle 5"/>
          <p:cNvSpPr>
            <a:spLocks noChangeArrowheads="1"/>
          </p:cNvSpPr>
          <p:nvPr/>
        </p:nvSpPr>
        <p:spPr bwMode="auto">
          <a:xfrm>
            <a:off x="3505200" y="6400800"/>
            <a:ext cx="2133600" cy="338138"/>
          </a:xfrm>
          <a:prstGeom prst="rect">
            <a:avLst/>
          </a:prstGeom>
          <a:noFill/>
          <a:ln w="9525">
            <a:noFill/>
            <a:miter lim="800000"/>
            <a:headEnd/>
            <a:tailEnd/>
          </a:ln>
        </p:spPr>
        <p:txBody>
          <a:bodyPr>
            <a:spAutoFit/>
          </a:bodyPr>
          <a:lstStyle/>
          <a:p>
            <a:r>
              <a:rPr lang="en-US" sz="800"/>
              <a:t>Famous "Blue Marble" photograph of Earth, taken from Apollo 17</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eaLnBrk="1" hangingPunct="1"/>
            <a:r>
              <a:rPr lang="en-US" sz="4000"/>
              <a:t>International Atomic Energy Agency (IAEA)</a:t>
            </a:r>
          </a:p>
        </p:txBody>
      </p:sp>
      <p:sp>
        <p:nvSpPr>
          <p:cNvPr id="23555" name="Content Placeholder 2"/>
          <p:cNvSpPr>
            <a:spLocks noGrp="1"/>
          </p:cNvSpPr>
          <p:nvPr>
            <p:ph idx="1"/>
          </p:nvPr>
        </p:nvSpPr>
        <p:spPr>
          <a:xfrm>
            <a:off x="914400" y="1600200"/>
            <a:ext cx="6096000" cy="4530725"/>
          </a:xfrm>
        </p:spPr>
        <p:txBody>
          <a:bodyPr/>
          <a:lstStyle/>
          <a:p>
            <a:pPr eaLnBrk="1" hangingPunct="1">
              <a:buClr>
                <a:schemeClr val="accent6"/>
              </a:buClr>
            </a:pPr>
            <a:r>
              <a:rPr lang="en-US" sz="2400" dirty="0"/>
              <a:t>Established in 1957</a:t>
            </a:r>
          </a:p>
          <a:p>
            <a:pPr eaLnBrk="1" hangingPunct="1">
              <a:buClr>
                <a:schemeClr val="accent6"/>
              </a:buClr>
            </a:pPr>
            <a:r>
              <a:rPr lang="en-US" sz="2400" dirty="0"/>
              <a:t>Headquarters in Vienna, Austria</a:t>
            </a:r>
          </a:p>
          <a:p>
            <a:pPr eaLnBrk="1" hangingPunct="1">
              <a:buClr>
                <a:schemeClr val="accent6"/>
              </a:buClr>
            </a:pPr>
            <a:r>
              <a:rPr lang="en-US" sz="2400" dirty="0"/>
              <a:t>Serves as an intergovernmental forum for scientific and technical cooperation in the peaceful use of nuclear technology worldwide. </a:t>
            </a:r>
          </a:p>
          <a:p>
            <a:pPr lvl="1" eaLnBrk="1" hangingPunct="1">
              <a:buClr>
                <a:schemeClr val="accent6"/>
              </a:buClr>
            </a:pPr>
            <a:r>
              <a:rPr lang="en-US" sz="2000" dirty="0"/>
              <a:t>Encourages development of peaceful applications of nuclear science &amp; technology,</a:t>
            </a:r>
          </a:p>
          <a:p>
            <a:pPr lvl="1" eaLnBrk="1" hangingPunct="1">
              <a:buClr>
                <a:schemeClr val="accent6"/>
              </a:buClr>
            </a:pPr>
            <a:r>
              <a:rPr lang="en-US" sz="2000" dirty="0"/>
              <a:t>Provides international safeguards and verification against misuse of nuclear technology, and</a:t>
            </a:r>
          </a:p>
          <a:p>
            <a:pPr lvl="1" eaLnBrk="1" hangingPunct="1">
              <a:buClr>
                <a:schemeClr val="accent6"/>
              </a:buClr>
            </a:pPr>
            <a:r>
              <a:rPr lang="en-US" sz="2000" dirty="0"/>
              <a:t>Facilitates application of safety and security measures. </a:t>
            </a:r>
          </a:p>
        </p:txBody>
      </p:sp>
      <p:pic>
        <p:nvPicPr>
          <p:cNvPr id="23556" name="Picture 5" descr="Flag of IAEA.svg">
            <a:hlinkClick r:id="rId2"/>
          </p:cNvPr>
          <p:cNvPicPr>
            <a:picLocks noChangeAspect="1" noChangeArrowheads="1"/>
          </p:cNvPicPr>
          <p:nvPr/>
        </p:nvPicPr>
        <p:blipFill>
          <a:blip r:embed="rId3" cstate="print"/>
          <a:srcRect/>
          <a:stretch>
            <a:fillRect/>
          </a:stretch>
        </p:blipFill>
        <p:spPr bwMode="auto">
          <a:xfrm>
            <a:off x="7086600" y="1828800"/>
            <a:ext cx="1428750" cy="952500"/>
          </a:xfrm>
          <a:prstGeom prst="rect">
            <a:avLst/>
          </a:prstGeom>
          <a:noFill/>
          <a:ln w="9525">
            <a:noFill/>
            <a:miter lim="800000"/>
            <a:headEnd/>
            <a:tailEnd/>
          </a:ln>
        </p:spPr>
      </p:pic>
      <p:pic>
        <p:nvPicPr>
          <p:cNvPr id="23557" name="Picture 7" descr="http://upload.wikimedia.org/wikipedia/commons/thumb/c/c2/Iaea-vienna.JPG/180px-Iaea-vienna.JPG">
            <a:hlinkClick r:id="rId4"/>
          </p:cNvPr>
          <p:cNvPicPr>
            <a:picLocks noChangeAspect="1" noChangeArrowheads="1"/>
          </p:cNvPicPr>
          <p:nvPr/>
        </p:nvPicPr>
        <p:blipFill>
          <a:blip r:embed="rId5" cstate="print"/>
          <a:srcRect/>
          <a:stretch>
            <a:fillRect/>
          </a:stretch>
        </p:blipFill>
        <p:spPr bwMode="auto">
          <a:xfrm>
            <a:off x="7086600" y="3133725"/>
            <a:ext cx="1714500" cy="1285875"/>
          </a:xfrm>
          <a:prstGeom prst="rect">
            <a:avLst/>
          </a:prstGeom>
          <a:noFill/>
          <a:ln w="9525">
            <a:noFill/>
            <a:miter lim="800000"/>
            <a:headEnd/>
            <a:tailEnd/>
          </a:ln>
        </p:spPr>
      </p:pic>
      <p:pic>
        <p:nvPicPr>
          <p:cNvPr id="23558" name="Picture 9" descr="http://upload.wikimedia.org/wikipedia/commons/thumb/a/ab/IAEA_members.svg/280px-IAEA_members.svg.png">
            <a:hlinkClick r:id="rId6"/>
          </p:cNvPr>
          <p:cNvPicPr>
            <a:picLocks noChangeAspect="1" noChangeArrowheads="1"/>
          </p:cNvPicPr>
          <p:nvPr/>
        </p:nvPicPr>
        <p:blipFill>
          <a:blip r:embed="rId7" cstate="print"/>
          <a:srcRect/>
          <a:stretch>
            <a:fillRect/>
          </a:stretch>
        </p:blipFill>
        <p:spPr bwMode="auto">
          <a:xfrm>
            <a:off x="6477000" y="5105400"/>
            <a:ext cx="2667000" cy="1181100"/>
          </a:xfrm>
          <a:prstGeom prst="rect">
            <a:avLst/>
          </a:prstGeom>
          <a:noFill/>
          <a:ln w="9525">
            <a:noFill/>
            <a:miter lim="800000"/>
            <a:headEnd/>
            <a:tailEnd/>
          </a:ln>
        </p:spPr>
      </p:pic>
      <p:sp>
        <p:nvSpPr>
          <p:cNvPr id="23559" name="Rectangle 6"/>
          <p:cNvSpPr>
            <a:spLocks noChangeArrowheads="1"/>
          </p:cNvSpPr>
          <p:nvPr/>
        </p:nvSpPr>
        <p:spPr bwMode="auto">
          <a:xfrm>
            <a:off x="4114800" y="6642100"/>
            <a:ext cx="1833563" cy="215900"/>
          </a:xfrm>
          <a:prstGeom prst="rect">
            <a:avLst/>
          </a:prstGeom>
          <a:noFill/>
          <a:ln w="9525">
            <a:noFill/>
            <a:miter lim="800000"/>
            <a:headEnd/>
            <a:tailEnd/>
          </a:ln>
        </p:spPr>
        <p:txBody>
          <a:bodyPr wrap="none">
            <a:spAutoFit/>
          </a:bodyPr>
          <a:lstStyle/>
          <a:p>
            <a:r>
              <a:rPr lang="en-US" sz="800"/>
              <a:t>http://en.wikipedia.org/wiki/IAEA</a:t>
            </a:r>
          </a:p>
        </p:txBody>
      </p:sp>
      <p:sp>
        <p:nvSpPr>
          <p:cNvPr id="23560" name="Rectangle 7"/>
          <p:cNvSpPr>
            <a:spLocks noChangeArrowheads="1"/>
          </p:cNvSpPr>
          <p:nvPr/>
        </p:nvSpPr>
        <p:spPr bwMode="auto">
          <a:xfrm>
            <a:off x="7467600" y="6324600"/>
            <a:ext cx="1195388" cy="215900"/>
          </a:xfrm>
          <a:prstGeom prst="rect">
            <a:avLst/>
          </a:prstGeom>
          <a:noFill/>
          <a:ln w="9525">
            <a:noFill/>
            <a:miter lim="800000"/>
            <a:headEnd/>
            <a:tailEnd/>
          </a:ln>
        </p:spPr>
        <p:txBody>
          <a:bodyPr wrap="none">
            <a:spAutoFit/>
          </a:bodyPr>
          <a:lstStyle/>
          <a:p>
            <a:r>
              <a:rPr lang="en-US" sz="800"/>
              <a:t>IAEA Member States</a:t>
            </a:r>
          </a:p>
        </p:txBody>
      </p:sp>
      <p:sp>
        <p:nvSpPr>
          <p:cNvPr id="23561" name="Rectangle 8"/>
          <p:cNvSpPr>
            <a:spLocks noChangeArrowheads="1"/>
          </p:cNvSpPr>
          <p:nvPr/>
        </p:nvSpPr>
        <p:spPr bwMode="auto">
          <a:xfrm>
            <a:off x="7467600" y="4495800"/>
            <a:ext cx="1127125" cy="215900"/>
          </a:xfrm>
          <a:prstGeom prst="rect">
            <a:avLst/>
          </a:prstGeom>
          <a:noFill/>
          <a:ln w="9525">
            <a:noFill/>
            <a:miter lim="800000"/>
            <a:headEnd/>
            <a:tailEnd/>
          </a:ln>
        </p:spPr>
        <p:txBody>
          <a:bodyPr wrap="none">
            <a:spAutoFit/>
          </a:bodyPr>
          <a:lstStyle/>
          <a:p>
            <a:r>
              <a:rPr lang="en-US" sz="800"/>
              <a:t>IAEA Headquarters</a:t>
            </a:r>
          </a:p>
        </p:txBody>
      </p:sp>
      <p:sp>
        <p:nvSpPr>
          <p:cNvPr id="23562" name="Rectangle 9"/>
          <p:cNvSpPr>
            <a:spLocks noChangeArrowheads="1"/>
          </p:cNvSpPr>
          <p:nvPr/>
        </p:nvSpPr>
        <p:spPr bwMode="auto">
          <a:xfrm>
            <a:off x="7543800" y="2819400"/>
            <a:ext cx="650875" cy="215900"/>
          </a:xfrm>
          <a:prstGeom prst="rect">
            <a:avLst/>
          </a:prstGeom>
          <a:noFill/>
          <a:ln w="9525">
            <a:noFill/>
            <a:miter lim="800000"/>
            <a:headEnd/>
            <a:tailEnd/>
          </a:ln>
        </p:spPr>
        <p:txBody>
          <a:bodyPr wrap="none">
            <a:spAutoFit/>
          </a:bodyPr>
          <a:lstStyle/>
          <a:p>
            <a:r>
              <a:rPr lang="en-US" sz="800"/>
              <a:t>IAEA Flag</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dirty="0"/>
              <a:t>IAEA Departments</a:t>
            </a:r>
          </a:p>
        </p:txBody>
      </p:sp>
      <p:sp>
        <p:nvSpPr>
          <p:cNvPr id="24579" name="Content Placeholder 2"/>
          <p:cNvSpPr>
            <a:spLocks noGrp="1"/>
          </p:cNvSpPr>
          <p:nvPr>
            <p:ph idx="1"/>
          </p:nvPr>
        </p:nvSpPr>
        <p:spPr>
          <a:xfrm>
            <a:off x="609600" y="1600200"/>
            <a:ext cx="7772400" cy="4530725"/>
          </a:xfrm>
        </p:spPr>
        <p:txBody>
          <a:bodyPr/>
          <a:lstStyle/>
          <a:p>
            <a:pPr>
              <a:buClr>
                <a:schemeClr val="accent6"/>
              </a:buClr>
            </a:pPr>
            <a:r>
              <a:rPr lang="en-US" b="1" dirty="0">
                <a:solidFill>
                  <a:srgbClr val="00CC00"/>
                </a:solidFill>
              </a:rPr>
              <a:t>Nuclear Applications </a:t>
            </a:r>
            <a:r>
              <a:rPr lang="en-US" dirty="0"/>
              <a:t>- </a:t>
            </a:r>
            <a:r>
              <a:rPr lang="en-US" sz="2400" dirty="0"/>
              <a:t>helps countries use nuclear and isotopic techniques to promote sustainable development objectives in agriculture, human health, water resource management, marine environment and industrial applications.</a:t>
            </a:r>
          </a:p>
          <a:p>
            <a:pPr>
              <a:buClr>
                <a:schemeClr val="accent6"/>
              </a:buClr>
            </a:pPr>
            <a:r>
              <a:rPr lang="en-US" b="1" dirty="0">
                <a:solidFill>
                  <a:srgbClr val="FF0000"/>
                </a:solidFill>
              </a:rPr>
              <a:t>Nuclear Energy </a:t>
            </a:r>
            <a:r>
              <a:rPr lang="en-US" sz="3200" b="1" dirty="0"/>
              <a:t>- </a:t>
            </a:r>
            <a:r>
              <a:rPr lang="en-US" sz="2400" dirty="0"/>
              <a:t>fosters the efficient and safe use of nuclear power by supporting nuclear programs around the world, catalyzing innovation and building capability in energy planning, analysis, and nuclear information and knowledge. </a:t>
            </a:r>
          </a:p>
          <a:p>
            <a:pPr>
              <a:buClr>
                <a:schemeClr val="accent6"/>
              </a:buClr>
            </a:pPr>
            <a:endParaRPr lang="en-US" sz="2400" dirty="0"/>
          </a:p>
          <a:p>
            <a:pPr>
              <a:buClr>
                <a:schemeClr val="accent6"/>
              </a:buClr>
            </a:pPr>
            <a:endParaRPr lang="en-US" sz="2400" dirty="0"/>
          </a:p>
        </p:txBody>
      </p:sp>
      <p:sp>
        <p:nvSpPr>
          <p:cNvPr id="24580" name="Rectangle 3"/>
          <p:cNvSpPr>
            <a:spLocks noChangeArrowheads="1"/>
          </p:cNvSpPr>
          <p:nvPr/>
        </p:nvSpPr>
        <p:spPr bwMode="auto">
          <a:xfrm>
            <a:off x="3276600" y="6642100"/>
            <a:ext cx="4572000" cy="215900"/>
          </a:xfrm>
          <a:prstGeom prst="rect">
            <a:avLst/>
          </a:prstGeom>
          <a:noFill/>
          <a:ln w="9525">
            <a:noFill/>
            <a:miter lim="800000"/>
            <a:headEnd/>
            <a:tailEnd/>
          </a:ln>
        </p:spPr>
        <p:txBody>
          <a:bodyPr>
            <a:spAutoFit/>
          </a:bodyPr>
          <a:lstStyle/>
          <a:p>
            <a:r>
              <a:rPr lang="en-US" sz="800" dirty="0"/>
              <a:t>http://www.iaea.org/OurWork/index.html</a:t>
            </a:r>
          </a:p>
        </p:txBody>
      </p:sp>
      <p:pic>
        <p:nvPicPr>
          <p:cNvPr id="24581" name="Picture 4" descr="Inspectors in the field"/>
          <p:cNvPicPr>
            <a:picLocks noChangeAspect="1" noChangeArrowheads="1"/>
          </p:cNvPicPr>
          <p:nvPr/>
        </p:nvPicPr>
        <p:blipFill>
          <a:blip r:embed="rId2" cstate="print"/>
          <a:srcRect r="4683"/>
          <a:stretch>
            <a:fillRect/>
          </a:stretch>
        </p:blipFill>
        <p:spPr bwMode="auto">
          <a:xfrm>
            <a:off x="6248400" y="5867400"/>
            <a:ext cx="1489075" cy="838200"/>
          </a:xfrm>
          <a:prstGeom prst="rect">
            <a:avLst/>
          </a:prstGeom>
          <a:noFill/>
          <a:ln w="9525">
            <a:noFill/>
            <a:miter lim="800000"/>
            <a:headEnd/>
            <a:tailEnd/>
          </a:ln>
        </p:spPr>
      </p:pic>
      <p:pic>
        <p:nvPicPr>
          <p:cNvPr id="24582" name="Picture 6" descr="http://t3.gstatic.com/images?q=tbn:jx3HjxfRVYgLyM:http://lobby.la.psu.edu/066_Nuclear_Repository/Agency_Activities/DOE/DOE_What_is_Spent_Nuclear_Fuel_files/blueglow2.jpg">
            <a:hlinkClick r:id="rId3"/>
          </p:cNvPr>
          <p:cNvPicPr>
            <a:picLocks noChangeAspect="1" noChangeArrowheads="1"/>
          </p:cNvPicPr>
          <p:nvPr/>
        </p:nvPicPr>
        <p:blipFill>
          <a:blip r:embed="rId4" cstate="print"/>
          <a:srcRect/>
          <a:stretch>
            <a:fillRect/>
          </a:stretch>
        </p:blipFill>
        <p:spPr bwMode="auto">
          <a:xfrm>
            <a:off x="76200" y="2362200"/>
            <a:ext cx="828675" cy="1143000"/>
          </a:xfrm>
          <a:prstGeom prst="rect">
            <a:avLst/>
          </a:prstGeom>
          <a:noFill/>
          <a:ln w="9525">
            <a:noFill/>
            <a:miter lim="800000"/>
            <a:headEnd/>
            <a:tailEnd/>
          </a:ln>
        </p:spPr>
      </p:pic>
      <p:pic>
        <p:nvPicPr>
          <p:cNvPr id="24583" name="Picture 8" descr="http://t3.gstatic.com/images?q=tbn:-pjTsbUHT_3S0M:http://www.uml.edu/wuml/podcast/media/science_image.jpg">
            <a:hlinkClick r:id="rId5"/>
          </p:cNvPr>
          <p:cNvPicPr>
            <a:picLocks noChangeAspect="1" noChangeArrowheads="1"/>
          </p:cNvPicPr>
          <p:nvPr/>
        </p:nvPicPr>
        <p:blipFill>
          <a:blip r:embed="rId6" cstate="print"/>
          <a:srcRect/>
          <a:stretch>
            <a:fillRect/>
          </a:stretch>
        </p:blipFill>
        <p:spPr bwMode="auto">
          <a:xfrm>
            <a:off x="8020050" y="533400"/>
            <a:ext cx="1123950" cy="1123950"/>
          </a:xfrm>
          <a:prstGeom prst="rect">
            <a:avLst/>
          </a:prstGeom>
          <a:noFill/>
          <a:ln w="9525">
            <a:noFill/>
            <a:miter lim="800000"/>
            <a:headEnd/>
            <a:tailEnd/>
          </a:ln>
        </p:spPr>
      </p:pic>
      <p:pic>
        <p:nvPicPr>
          <p:cNvPr id="24584" name="Picture 9" descr="http://www.innworldreport.net/inn/images/11-6/iaea_image.jpg"/>
          <p:cNvPicPr>
            <a:picLocks noChangeAspect="1" noChangeArrowheads="1"/>
          </p:cNvPicPr>
          <p:nvPr/>
        </p:nvPicPr>
        <p:blipFill>
          <a:blip r:embed="rId7" cstate="print"/>
          <a:srcRect/>
          <a:stretch>
            <a:fillRect/>
          </a:stretch>
        </p:blipFill>
        <p:spPr bwMode="auto">
          <a:xfrm>
            <a:off x="5334000" y="152400"/>
            <a:ext cx="1293813" cy="1508125"/>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dirty="0"/>
              <a:t>1963: Partial Test Ban Treaty</a:t>
            </a:r>
          </a:p>
        </p:txBody>
      </p:sp>
      <p:sp>
        <p:nvSpPr>
          <p:cNvPr id="8195" name="Content Placeholder 2"/>
          <p:cNvSpPr>
            <a:spLocks noGrp="1"/>
          </p:cNvSpPr>
          <p:nvPr>
            <p:ph idx="1"/>
          </p:nvPr>
        </p:nvSpPr>
        <p:spPr>
          <a:xfrm>
            <a:off x="533400" y="1295400"/>
            <a:ext cx="8001000" cy="3200399"/>
          </a:xfrm>
        </p:spPr>
        <p:txBody>
          <a:bodyPr/>
          <a:lstStyle/>
          <a:p>
            <a:pPr>
              <a:buClr>
                <a:schemeClr val="accent6"/>
              </a:buClr>
              <a:defRPr/>
            </a:pPr>
            <a:r>
              <a:rPr lang="en-US" dirty="0">
                <a:solidFill>
                  <a:srgbClr val="FFFF00"/>
                </a:solidFill>
              </a:rPr>
              <a:t>Prohibits all test detonations of nuclear weapons </a:t>
            </a:r>
            <a:r>
              <a:rPr lang="en-US" dirty="0">
                <a:solidFill>
                  <a:srgbClr val="FF0000"/>
                </a:solidFill>
              </a:rPr>
              <a:t>except underground</a:t>
            </a:r>
            <a:r>
              <a:rPr lang="en-US" dirty="0"/>
              <a:t>.</a:t>
            </a:r>
          </a:p>
          <a:p>
            <a:pPr>
              <a:buClr>
                <a:schemeClr val="accent6"/>
              </a:buClr>
              <a:defRPr/>
            </a:pPr>
            <a:r>
              <a:rPr lang="en-US" dirty="0"/>
              <a:t>It was developed in 1963 to </a:t>
            </a:r>
          </a:p>
          <a:p>
            <a:pPr lvl="1">
              <a:buClr>
                <a:schemeClr val="accent6"/>
              </a:buClr>
              <a:defRPr/>
            </a:pPr>
            <a:r>
              <a:rPr lang="en-US" sz="2400" dirty="0"/>
              <a:t>Slow the arms race</a:t>
            </a:r>
          </a:p>
          <a:p>
            <a:pPr lvl="1">
              <a:buClr>
                <a:schemeClr val="accent6"/>
              </a:buClr>
              <a:defRPr/>
            </a:pPr>
            <a:r>
              <a:rPr lang="en-US" sz="2400" dirty="0"/>
              <a:t>Stop the excessive release of nuclear fallout into the planet's atmosphere</a:t>
            </a:r>
          </a:p>
        </p:txBody>
      </p:sp>
      <p:pic>
        <p:nvPicPr>
          <p:cNvPr id="8197" name="Picture 4" descr="http://upload.wikimedia.org/wikipedia/commons/thumb/e/e2/Radiocarbon_bomb_spike.svg/300px-Radiocarbon_bomb_spike.svg.png">
            <a:hlinkClick r:id="rId2"/>
          </p:cNvPr>
          <p:cNvPicPr>
            <a:picLocks noChangeAspect="1" noChangeArrowheads="1"/>
          </p:cNvPicPr>
          <p:nvPr/>
        </p:nvPicPr>
        <p:blipFill>
          <a:blip r:embed="rId3" cstate="print"/>
          <a:srcRect/>
          <a:stretch>
            <a:fillRect/>
          </a:stretch>
        </p:blipFill>
        <p:spPr bwMode="auto">
          <a:xfrm>
            <a:off x="2590800" y="4023360"/>
            <a:ext cx="3352800" cy="2682240"/>
          </a:xfrm>
          <a:prstGeom prst="rect">
            <a:avLst/>
          </a:prstGeom>
          <a:noFill/>
          <a:ln w="9525">
            <a:noFill/>
            <a:miter lim="800000"/>
            <a:headEnd/>
            <a:tailEnd/>
          </a:ln>
        </p:spPr>
      </p:pic>
      <p:sp>
        <p:nvSpPr>
          <p:cNvPr id="8199" name="Rectangle 6"/>
          <p:cNvSpPr>
            <a:spLocks noChangeArrowheads="1"/>
          </p:cNvSpPr>
          <p:nvPr/>
        </p:nvSpPr>
        <p:spPr bwMode="auto">
          <a:xfrm>
            <a:off x="3962400" y="5943600"/>
            <a:ext cx="1004888" cy="215900"/>
          </a:xfrm>
          <a:prstGeom prst="rect">
            <a:avLst/>
          </a:prstGeom>
          <a:noFill/>
          <a:ln w="9525">
            <a:noFill/>
            <a:miter lim="800000"/>
            <a:headEnd/>
            <a:tailEnd/>
          </a:ln>
        </p:spPr>
        <p:txBody>
          <a:bodyPr wrap="none">
            <a:spAutoFit/>
          </a:bodyPr>
          <a:lstStyle/>
          <a:p>
            <a:r>
              <a:rPr lang="en-US" sz="800" dirty="0"/>
              <a:t>Atmospheric </a:t>
            </a:r>
            <a:r>
              <a:rPr lang="en-US" sz="800" baseline="30000" dirty="0"/>
              <a:t>14</a:t>
            </a:r>
            <a:r>
              <a:rPr lang="en-US" sz="800" dirty="0"/>
              <a:t>C</a:t>
            </a:r>
          </a:p>
        </p:txBody>
      </p:sp>
      <p:sp>
        <p:nvSpPr>
          <p:cNvPr id="8205" name="Rectangle 12"/>
          <p:cNvSpPr>
            <a:spLocks noChangeArrowheads="1"/>
          </p:cNvSpPr>
          <p:nvPr/>
        </p:nvSpPr>
        <p:spPr bwMode="auto">
          <a:xfrm>
            <a:off x="3048000" y="6711795"/>
            <a:ext cx="2743200" cy="214313"/>
          </a:xfrm>
          <a:prstGeom prst="rect">
            <a:avLst/>
          </a:prstGeom>
          <a:noFill/>
          <a:ln w="9525">
            <a:noFill/>
            <a:miter lim="800000"/>
            <a:headEnd/>
            <a:tailEnd/>
          </a:ln>
        </p:spPr>
        <p:txBody>
          <a:bodyPr>
            <a:spAutoFit/>
          </a:bodyPr>
          <a:lstStyle/>
          <a:p>
            <a:r>
              <a:rPr lang="en-US" sz="800" dirty="0"/>
              <a:t>http://en.wikipedia.org/wiki/Partial_Test_Ban_Treaty</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dirty="0"/>
              <a:t>IAEA Departments</a:t>
            </a:r>
          </a:p>
        </p:txBody>
      </p:sp>
      <p:sp>
        <p:nvSpPr>
          <p:cNvPr id="24579" name="Content Placeholder 2"/>
          <p:cNvSpPr>
            <a:spLocks noGrp="1"/>
          </p:cNvSpPr>
          <p:nvPr>
            <p:ph idx="1"/>
          </p:nvPr>
        </p:nvSpPr>
        <p:spPr>
          <a:xfrm>
            <a:off x="609600" y="1600200"/>
            <a:ext cx="8229600" cy="4530725"/>
          </a:xfrm>
        </p:spPr>
        <p:txBody>
          <a:bodyPr/>
          <a:lstStyle/>
          <a:p>
            <a:pPr>
              <a:buClr>
                <a:schemeClr val="accent6"/>
              </a:buClr>
            </a:pPr>
            <a:r>
              <a:rPr lang="en-US" b="1" dirty="0">
                <a:solidFill>
                  <a:srgbClr val="FFC000"/>
                </a:solidFill>
              </a:rPr>
              <a:t>Safety and Security </a:t>
            </a:r>
            <a:r>
              <a:rPr lang="en-US" sz="2400" dirty="0"/>
              <a:t>- works to provide a strong, sustainable and visible global nuclear safety and security framework, protecting people and the environment from the harmful effects of ionizing radiation.</a:t>
            </a:r>
          </a:p>
          <a:p>
            <a:pPr>
              <a:buClr>
                <a:schemeClr val="accent6"/>
              </a:buClr>
            </a:pPr>
            <a:r>
              <a:rPr lang="en-US" b="1" dirty="0">
                <a:solidFill>
                  <a:srgbClr val="0000FF"/>
                </a:solidFill>
              </a:rPr>
              <a:t>Safeguards</a:t>
            </a:r>
            <a:r>
              <a:rPr lang="en-US" sz="2400" b="1" dirty="0">
                <a:solidFill>
                  <a:srgbClr val="0000FF"/>
                </a:solidFill>
              </a:rPr>
              <a:t> </a:t>
            </a:r>
            <a:r>
              <a:rPr lang="en-US" sz="2400" dirty="0"/>
              <a:t>- carries out the duties and responsibilities of the IAEA as the world’s nuclear inspectorate, performing an indispensable role in global efforts to stop the spread of nuclear weapons.</a:t>
            </a:r>
          </a:p>
          <a:p>
            <a:pPr>
              <a:buClr>
                <a:schemeClr val="accent6"/>
              </a:buClr>
            </a:pPr>
            <a:r>
              <a:rPr lang="en-US" b="1" dirty="0">
                <a:solidFill>
                  <a:schemeClr val="bg2">
                    <a:lumMod val="50000"/>
                    <a:lumOff val="50000"/>
                  </a:schemeClr>
                </a:solidFill>
              </a:rPr>
              <a:t>Technical Cooperation </a:t>
            </a:r>
            <a:r>
              <a:rPr lang="en-US" sz="2400" dirty="0"/>
              <a:t>- helps countries to improve their scientific and technological capabilities in the peaceful applications of nuclear technology, thus contributing to sustainable development.</a:t>
            </a:r>
          </a:p>
          <a:p>
            <a:pPr>
              <a:buClr>
                <a:schemeClr val="accent6"/>
              </a:buClr>
            </a:pPr>
            <a:endParaRPr lang="en-US" dirty="0"/>
          </a:p>
          <a:p>
            <a:pPr>
              <a:buClr>
                <a:schemeClr val="accent6"/>
              </a:buClr>
            </a:pPr>
            <a:endParaRPr lang="en-US" dirty="0"/>
          </a:p>
        </p:txBody>
      </p:sp>
      <p:sp>
        <p:nvSpPr>
          <p:cNvPr id="24580" name="Rectangle 3"/>
          <p:cNvSpPr>
            <a:spLocks noChangeArrowheads="1"/>
          </p:cNvSpPr>
          <p:nvPr/>
        </p:nvSpPr>
        <p:spPr bwMode="auto">
          <a:xfrm>
            <a:off x="3276600" y="6713580"/>
            <a:ext cx="4572000" cy="215900"/>
          </a:xfrm>
          <a:prstGeom prst="rect">
            <a:avLst/>
          </a:prstGeom>
          <a:noFill/>
          <a:ln w="9525">
            <a:noFill/>
            <a:miter lim="800000"/>
            <a:headEnd/>
            <a:tailEnd/>
          </a:ln>
        </p:spPr>
        <p:txBody>
          <a:bodyPr>
            <a:spAutoFit/>
          </a:bodyPr>
          <a:lstStyle/>
          <a:p>
            <a:r>
              <a:rPr lang="en-US" sz="800" dirty="0"/>
              <a:t>http://www.iaea.org/OurWork/index.html</a:t>
            </a:r>
          </a:p>
        </p:txBody>
      </p:sp>
      <p:pic>
        <p:nvPicPr>
          <p:cNvPr id="24582" name="Picture 6" descr="http://t3.gstatic.com/images?q=tbn:jx3HjxfRVYgLyM:http://lobby.la.psu.edu/066_Nuclear_Repository/Agency_Activities/DOE/DOE_What_is_Spent_Nuclear_Fuel_files/blueglow2.jpg">
            <a:hlinkClick r:id="rId2"/>
          </p:cNvPr>
          <p:cNvPicPr>
            <a:picLocks noChangeAspect="1" noChangeArrowheads="1"/>
          </p:cNvPicPr>
          <p:nvPr/>
        </p:nvPicPr>
        <p:blipFill>
          <a:blip r:embed="rId3" cstate="print"/>
          <a:srcRect/>
          <a:stretch>
            <a:fillRect/>
          </a:stretch>
        </p:blipFill>
        <p:spPr bwMode="auto">
          <a:xfrm>
            <a:off x="76200" y="2133600"/>
            <a:ext cx="828675" cy="1143000"/>
          </a:xfrm>
          <a:prstGeom prst="rect">
            <a:avLst/>
          </a:prstGeom>
          <a:noFill/>
          <a:ln w="9525">
            <a:noFill/>
            <a:miter lim="800000"/>
            <a:headEnd/>
            <a:tailEnd/>
          </a:ln>
        </p:spPr>
      </p:pic>
      <p:pic>
        <p:nvPicPr>
          <p:cNvPr id="24583" name="Picture 8" descr="http://t3.gstatic.com/images?q=tbn:-pjTsbUHT_3S0M:http://www.uml.edu/wuml/podcast/media/science_image.jpg">
            <a:hlinkClick r:id="rId4"/>
          </p:cNvPr>
          <p:cNvPicPr>
            <a:picLocks noChangeAspect="1" noChangeArrowheads="1"/>
          </p:cNvPicPr>
          <p:nvPr/>
        </p:nvPicPr>
        <p:blipFill>
          <a:blip r:embed="rId5" cstate="print"/>
          <a:srcRect/>
          <a:stretch>
            <a:fillRect/>
          </a:stretch>
        </p:blipFill>
        <p:spPr bwMode="auto">
          <a:xfrm>
            <a:off x="8020050" y="533400"/>
            <a:ext cx="1123950" cy="1123950"/>
          </a:xfrm>
          <a:prstGeom prst="rect">
            <a:avLst/>
          </a:prstGeom>
          <a:noFill/>
          <a:ln w="9525">
            <a:noFill/>
            <a:miter lim="800000"/>
            <a:headEnd/>
            <a:tailEnd/>
          </a:ln>
        </p:spPr>
      </p:pic>
      <p:pic>
        <p:nvPicPr>
          <p:cNvPr id="24584" name="Picture 9" descr="http://www.innworldreport.net/inn/images/11-6/iaea_image.jpg"/>
          <p:cNvPicPr>
            <a:picLocks noChangeAspect="1" noChangeArrowheads="1"/>
          </p:cNvPicPr>
          <p:nvPr/>
        </p:nvPicPr>
        <p:blipFill>
          <a:blip r:embed="rId6" cstate="print"/>
          <a:srcRect/>
          <a:stretch>
            <a:fillRect/>
          </a:stretch>
        </p:blipFill>
        <p:spPr bwMode="auto">
          <a:xfrm>
            <a:off x="5334000" y="152400"/>
            <a:ext cx="1293813" cy="1508125"/>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5602" name="Title 1"/>
          <p:cNvSpPr>
            <a:spLocks noGrp="1"/>
          </p:cNvSpPr>
          <p:nvPr>
            <p:ph type="title"/>
          </p:nvPr>
        </p:nvSpPr>
        <p:spPr>
          <a:xfrm>
            <a:off x="457200" y="228600"/>
            <a:ext cx="7772400" cy="1143000"/>
          </a:xfrm>
        </p:spPr>
        <p:txBody>
          <a:bodyPr/>
          <a:lstStyle/>
          <a:p>
            <a:pPr eaLnBrk="1" hangingPunct="1"/>
            <a:r>
              <a:rPr lang="en-US" sz="3600" dirty="0"/>
              <a:t>Convention on the Physical Protection of Nuclear Materials (CPPNM)</a:t>
            </a:r>
          </a:p>
        </p:txBody>
      </p:sp>
      <p:sp>
        <p:nvSpPr>
          <p:cNvPr id="25603" name="Content Placeholder 2"/>
          <p:cNvSpPr>
            <a:spLocks noGrp="1"/>
          </p:cNvSpPr>
          <p:nvPr>
            <p:ph idx="1"/>
          </p:nvPr>
        </p:nvSpPr>
        <p:spPr>
          <a:xfrm>
            <a:off x="685800" y="1600200"/>
            <a:ext cx="7924800" cy="4530725"/>
          </a:xfrm>
        </p:spPr>
        <p:txBody>
          <a:bodyPr/>
          <a:lstStyle/>
          <a:p>
            <a:pPr eaLnBrk="1" hangingPunct="1">
              <a:buClr>
                <a:schemeClr val="accent6"/>
              </a:buClr>
            </a:pPr>
            <a:r>
              <a:rPr lang="en-US" sz="2400" dirty="0"/>
              <a:t>Adopted on 26 October 1979 in Vienna, Austria. </a:t>
            </a:r>
          </a:p>
          <a:p>
            <a:pPr eaLnBrk="1" hangingPunct="1">
              <a:buClr>
                <a:schemeClr val="accent6"/>
              </a:buClr>
            </a:pPr>
            <a:r>
              <a:rPr lang="en-US" sz="2400" dirty="0"/>
              <a:t>Entered into force on 8 February 1987 and </a:t>
            </a:r>
            <a:r>
              <a:rPr lang="en-US" sz="2400" dirty="0">
                <a:solidFill>
                  <a:srgbClr val="FFC000"/>
                </a:solidFill>
                <a:effectLst>
                  <a:outerShdw blurRad="38100" dist="38100" dir="2700000" algn="tl">
                    <a:srgbClr val="000000">
                      <a:alpha val="43137"/>
                    </a:srgbClr>
                  </a:outerShdw>
                </a:effectLst>
              </a:rPr>
              <a:t>is </a:t>
            </a:r>
          </a:p>
          <a:p>
            <a:pPr eaLnBrk="1" hangingPunct="1">
              <a:buClr>
                <a:schemeClr val="accent6"/>
              </a:buClr>
              <a:buNone/>
            </a:pPr>
            <a:r>
              <a:rPr lang="en-US" sz="2400" dirty="0">
                <a:solidFill>
                  <a:srgbClr val="FFC000"/>
                </a:solidFill>
                <a:effectLst>
                  <a:outerShdw blurRad="38100" dist="38100" dir="2700000" algn="tl">
                    <a:srgbClr val="000000">
                      <a:alpha val="43137"/>
                    </a:srgbClr>
                  </a:outerShdw>
                </a:effectLst>
              </a:rPr>
              <a:t>	deposited with the IAEA</a:t>
            </a:r>
            <a:r>
              <a:rPr lang="en-US" sz="2400" dirty="0"/>
              <a:t>. </a:t>
            </a:r>
          </a:p>
          <a:p>
            <a:pPr eaLnBrk="1" hangingPunct="1">
              <a:buClr>
                <a:schemeClr val="accent6"/>
              </a:buClr>
            </a:pPr>
            <a:r>
              <a:rPr lang="en-US" sz="2400" dirty="0"/>
              <a:t>In July 2005 a diplomatic conference was </a:t>
            </a:r>
          </a:p>
          <a:p>
            <a:pPr eaLnBrk="1" hangingPunct="1">
              <a:buClr>
                <a:schemeClr val="accent6"/>
              </a:buClr>
              <a:buNone/>
            </a:pPr>
            <a:r>
              <a:rPr lang="en-US" sz="2400" dirty="0"/>
              <a:t>	convened to amend the CPPNM and strengthen </a:t>
            </a:r>
          </a:p>
          <a:p>
            <a:pPr eaLnBrk="1" hangingPunct="1">
              <a:buClr>
                <a:schemeClr val="accent6"/>
              </a:buClr>
              <a:buNone/>
            </a:pPr>
            <a:r>
              <a:rPr lang="en-US" sz="2400" dirty="0"/>
              <a:t>	its provisions.</a:t>
            </a:r>
            <a:endParaRPr lang="en-US" sz="2000" dirty="0"/>
          </a:p>
        </p:txBody>
      </p:sp>
      <p:sp>
        <p:nvSpPr>
          <p:cNvPr id="25604" name="Rectangle 3"/>
          <p:cNvSpPr>
            <a:spLocks noChangeArrowheads="1"/>
          </p:cNvSpPr>
          <p:nvPr/>
        </p:nvSpPr>
        <p:spPr bwMode="auto">
          <a:xfrm>
            <a:off x="1905000" y="6642100"/>
            <a:ext cx="4876800" cy="215900"/>
          </a:xfrm>
          <a:prstGeom prst="rect">
            <a:avLst/>
          </a:prstGeom>
          <a:noFill/>
          <a:ln w="9525">
            <a:noFill/>
            <a:miter lim="800000"/>
            <a:headEnd/>
            <a:tailEnd/>
          </a:ln>
        </p:spPr>
        <p:txBody>
          <a:bodyPr>
            <a:spAutoFit/>
          </a:bodyPr>
          <a:lstStyle/>
          <a:p>
            <a:r>
              <a:rPr lang="en-US" sz="800"/>
              <a:t>http://en.wikipedia.org/wiki/Convention_on_the_Physical_Protection_of_Nuclear_Material</a:t>
            </a:r>
          </a:p>
        </p:txBody>
      </p:sp>
      <p:pic>
        <p:nvPicPr>
          <p:cNvPr id="25605" name="Picture 5" descr="http://www.japannuclear.com/nuclearpower/images/transportationPhoto1.jpg"/>
          <p:cNvPicPr>
            <a:picLocks noChangeAspect="1" noChangeArrowheads="1"/>
          </p:cNvPicPr>
          <p:nvPr/>
        </p:nvPicPr>
        <p:blipFill>
          <a:blip r:embed="rId2" cstate="print"/>
          <a:srcRect/>
          <a:stretch>
            <a:fillRect/>
          </a:stretch>
        </p:blipFill>
        <p:spPr bwMode="auto">
          <a:xfrm>
            <a:off x="3276600" y="4114800"/>
            <a:ext cx="2819400" cy="2255838"/>
          </a:xfrm>
          <a:prstGeom prst="rect">
            <a:avLst/>
          </a:prstGeom>
          <a:noFill/>
          <a:ln w="9525">
            <a:noFill/>
            <a:miter lim="800000"/>
            <a:headEnd/>
            <a:tailEnd/>
          </a:ln>
        </p:spPr>
      </p:pic>
      <p:sp>
        <p:nvSpPr>
          <p:cNvPr id="25606" name="Rectangle 5"/>
          <p:cNvSpPr>
            <a:spLocks noChangeArrowheads="1"/>
          </p:cNvSpPr>
          <p:nvPr/>
        </p:nvSpPr>
        <p:spPr bwMode="auto">
          <a:xfrm>
            <a:off x="3886200" y="6324600"/>
            <a:ext cx="1600200" cy="215900"/>
          </a:xfrm>
          <a:prstGeom prst="rect">
            <a:avLst/>
          </a:prstGeom>
          <a:noFill/>
          <a:ln w="9525">
            <a:noFill/>
            <a:miter lim="800000"/>
            <a:headEnd/>
            <a:tailEnd/>
          </a:ln>
        </p:spPr>
        <p:txBody>
          <a:bodyPr>
            <a:spAutoFit/>
          </a:bodyPr>
          <a:lstStyle/>
          <a:p>
            <a:r>
              <a:rPr lang="en-US" sz="800" dirty="0"/>
              <a:t>Transportation of MOX fuel</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pPr eaLnBrk="1" hangingPunct="1"/>
            <a:r>
              <a:rPr lang="en-US" sz="3600"/>
              <a:t>Convention on the Physical Protection of Nuclear Materials (CPPNM)</a:t>
            </a:r>
          </a:p>
        </p:txBody>
      </p:sp>
      <p:sp>
        <p:nvSpPr>
          <p:cNvPr id="25603" name="Content Placeholder 2"/>
          <p:cNvSpPr>
            <a:spLocks noGrp="1"/>
          </p:cNvSpPr>
          <p:nvPr>
            <p:ph idx="1"/>
          </p:nvPr>
        </p:nvSpPr>
        <p:spPr>
          <a:xfrm>
            <a:off x="533400" y="1600200"/>
            <a:ext cx="7924800" cy="4530725"/>
          </a:xfrm>
        </p:spPr>
        <p:txBody>
          <a:bodyPr/>
          <a:lstStyle/>
          <a:p>
            <a:pPr eaLnBrk="1" hangingPunct="1">
              <a:buClr>
                <a:schemeClr val="accent6"/>
              </a:buClr>
            </a:pPr>
            <a:r>
              <a:rPr lang="en-US" sz="2400" dirty="0"/>
              <a:t>Provides for certain levels of physical protection during international transport of nuclear material. </a:t>
            </a:r>
          </a:p>
          <a:p>
            <a:pPr eaLnBrk="1" hangingPunct="1">
              <a:buClr>
                <a:schemeClr val="accent6"/>
              </a:buClr>
            </a:pPr>
            <a:r>
              <a:rPr lang="en-US" sz="2400" dirty="0"/>
              <a:t>Establishes a general framework for cooperation among states in the protection, recovery, and return of stolen nuclear material.  </a:t>
            </a:r>
          </a:p>
          <a:p>
            <a:pPr eaLnBrk="1" hangingPunct="1">
              <a:buClr>
                <a:schemeClr val="accent6"/>
              </a:buClr>
            </a:pPr>
            <a:r>
              <a:rPr lang="en-US" sz="2400" dirty="0"/>
              <a:t>Lists certain serious offenses involving nuclear material which state parties are to make punishable and for which offenders shall be subject to a system of extradition or submission for prosecution.</a:t>
            </a:r>
          </a:p>
        </p:txBody>
      </p:sp>
      <p:sp>
        <p:nvSpPr>
          <p:cNvPr id="25604" name="Rectangle 3"/>
          <p:cNvSpPr>
            <a:spLocks noChangeArrowheads="1"/>
          </p:cNvSpPr>
          <p:nvPr/>
        </p:nvSpPr>
        <p:spPr bwMode="auto">
          <a:xfrm>
            <a:off x="1905000" y="6642100"/>
            <a:ext cx="4876800" cy="215900"/>
          </a:xfrm>
          <a:prstGeom prst="rect">
            <a:avLst/>
          </a:prstGeom>
          <a:noFill/>
          <a:ln w="9525">
            <a:noFill/>
            <a:miter lim="800000"/>
            <a:headEnd/>
            <a:tailEnd/>
          </a:ln>
        </p:spPr>
        <p:txBody>
          <a:bodyPr>
            <a:spAutoFit/>
          </a:bodyPr>
          <a:lstStyle/>
          <a:p>
            <a:r>
              <a:rPr lang="en-US" sz="800"/>
              <a:t>http://en.wikipedia.org/wiki/Convention_on_the_Physical_Protection_of_Nuclear_Material</a:t>
            </a:r>
          </a:p>
        </p:txBody>
      </p:sp>
      <p:sp>
        <p:nvSpPr>
          <p:cNvPr id="115714" name="AutoShape 2" descr="data:image/jpeg;base64,/9j/4AAQSkZJRgABAQAAAQABAAD/2wCEAAkGBhQSERQUExQWFRQWGB4aGBgWFxwbGBoXGBcYHBwYGBkXHCYeFxojHBcYIC8gJCcpLCwsGB8xNTAqNSYrLCkBCQoKDgwOGg8PGi0kHyQwLiwsNSwsLSwqLCwsLCwsLCwsLCwsLCksLCwsLCwsLCwsLCwsLCksLCwsLCwsLCwsLP/AABEIAMIBAwMBIgACEQEDEQH/xAAcAAACAgMBAQAAAAAAAAAAAAAEBQMGAAECBwj/xABMEAACAQIEAwUDCAcFBQcFAAABAgMAEQQSITEFE0EGIlFhcTJCgSNScpGhscHRBxQzYpKy8CRTc7PCFUOCk+EWVGODosPSNER0o/H/xAAaAQACAwEBAAAAAAAAAAAAAAACAwEEBQAG/8QAMhEAAgECBAMGBgICAwAAAAAAAAECAxESITFRBEFhEyIycZGxgaHB0eHwQvEUIwUzUv/aAAwDAQACEQMRAD8A8hlXvE20J0PQ/GmXCvbX0P3rS2a6nJc2U6f18T9dMeE+0vx/00+noLqcyDEw8qUgdDceh1H5fCrzhrT4f1FVztHhO7HJ/wAJ+8f6qY9jcZuh+FOjp5FeeaTK8yFHt1Br0LBuMRhfUW+NVXtTgMkmYbNTHsVjtTGeuop7V43XmKlmrlaxMOVip6G1R1YO13DskmYbN99IKas1cKLujK3asrdFYk0BWVsVlSQYK3Wq3UkGVY+xmEDSPIQCEX6ibX21vkz2tqSLCq6KsXY6e0jp1cCwJsCQ1tP3gHJXxsRuRQVb4HY6PiFsLmbEZmF8z52FvdBuRZQfdFtBRk+BbmqwC3R0U2KBTZgMwAICnNe62HtA21NDxoEk5RLJaQWK2NwSuXNqNLag3946UwwxiMpkDm73uMtkLX71wTpqVYC4sSCD0EPoQuoBwWbkzpmFlfum+2Vja+uhANj4adNxz2g4eIZ3UAhdGAPQML5fhe1ajgBmjhQ90yKL3zd5soJvYA5dtNDlJ1o7thiM0iaWHLzWO4zkkX+FgP3VU9an+a6nfxE2KwjxkB1KllDAHqrbEeRqN4mABKkBtiQbH0J3+FWDtRCXlwqr7T4eED1NwPtNPe0vDmbDSRCNgmFEZie2jqEtJb7T8KB1rYb8w1C9+h5/WXq5dlpnXBS5JkhPPHfksVsUXTUHU/hSTtFJI8yhpY5mygBorZTcmy6Aa3P2iijUvJx/fb6guNkmJ65NXPtJw2MYcpGoz4MoshAF2EiC7EjU2fx86pxFTCamrolrC7HBFc12RXJrmjkark11XNCwkROK5wg7/wAD91SOK1gR8p8D91U+I8LLNLxImK1lSEVqs0vWF+L/AGjetHcK0dfO4+O/50HjB8o3rROEjJtl9oXK/SAuPut8au09EUqmrLVxGHNhZBa5stvpZ1A+/wC2q3wjF8qVW89atHNDYYsNiFI/jQ0HxHspJJi3EQGVhzLk2Vbk3BNt8wJsOhpsJKLzEJXjYecewfOgzDcC4qncOxJikVvA1e+E4R41EMtsx9kg3DDyP4Gqv2h7NSwFpCnyV/aBBtfa4BuB50+nOK7t/ISovO6LPxvCifD3G9rivPWW2lei9mcLMsOWWMgW0JINwfQmqp2k4K8bFwp5ZNs3TMenrRU5pNxuQk080Ja3RUfCZmKgROS651AW5ZPnADcedRx4ORiwVHJX2gqklenesNNuvhTsS3DsQ1lYKy1ECbArKwVsVJBsUTgcYYpFdQCR0YXVgRYqw6gi4oYV0KK10Dct/F8FHiIhJARnVVyANmkYDQoykZiyjLY63sRc3FJpYpI2IEMiljmZXjbSxuABbYE3v6C1r3Cw3EZY7iOSRAdwjso+oGp4+NyrIJA5BHQMwW3hYG/xvfre+tKjCUctUS5Jj3s9wMLH+sSlhmVyGsMsa+zmYsQudrtYHwGhzWqucUxnNleSxAY6Am5sBYXY7tpcnxJqXH8almFpXzeZVcx9WC5j8TQJqYQd3KWpDkrWQ5/2lOssMrRBjBGoW6NlyhdCxB1IDg3B6jSoMD2hkimMjEyBswaNnYKc97i2trE+FcxcfmW1iO6FAuPmXt9V6k/7Sy3ucp1Bt3raMWHveJvQOHJxQSl1N8L4ykUDxSQcyN3DD5QrqoAAuBrbQ/GtRcUgXERSpAypHqyczMWYEkHMw0ANtPKtt2kY3zRob33v1I0190WGniAelcYjjgeNk5Sgtuymx9y/u9cg+yowZ6a9Sb9fkHYfti7s64gl4XV1Kqq3XNsVOl7eZqtmnU/Ho3vngU3vYAjTRVWxIuLKgG+mpFqjbiWHN/kMoPzdtA1jbML7nqOm9rHorDpGxLd+YnNcGm4xcBjRXQkqhBygA5r+1mDXbT5w+FSpBhHLWzJqMuZ7E5mI0zEiwGU+hNz1rnLoSkIq1TjB4CCS6ByHMhy6bxgWA17uZjr5AVp+Ew3sMQp26Aa3sRcuAD66eJA1oXJBWEjVuDEIliQb3Pev0Ita3r1oniGD5ZUBs2ZQ21rA3t1Phf0I8agwCXkAOu/3Gq9ezg2PpeJGjj08ayinwy32rKyu6aFpAGOX5RvWjeE+2nqf5TQeJZWJcNqzezbYeN/gPr9aP4WO+nqf5TV6l4UUKurHcfcixEfQASJ9F3Fx8HB/iFNuNo74PE5DqH7w8UXKWH1a/A0t4tEeUJB7ujf4bkZvqIVvgasDScoy5lLROCTl3HdNyL73H4UM+TBp5orPZTi8hlwsLaxrIQhtrqG0zdR5dKtPGcJy8PjGLXWSMgLmJ7xvrY7b/Z5Uh4jxZMPiMJGsbph8ORIBuz5we8LnfcanfNTPhuKTERS5RqS3TWxJIv8AA0bg33rZfkiUlHIYDAYg4jDyo+XDrEnMBcgaKSTl26rr5eVbMS4jDPFfSaRwh8GFmQ/WPtqpdtXBmS17LEiG4tqt7+u4pj2f4kGwixBvl0kZwLHYWym+x22rnSkoqXM7GmwzAsUlwhtYrw9zbzUXt9YojgkPLnxZG0sll+jyHm/9xa54vj41xEcrdxDhpUPdOjuLhdB4ki+1B4HtFB/ZLyAEQvzb30k5EcYB01JykaUFpNaa/wBhXRSsPAXKIu7FVHqxAH31cu3OR4QybYaVoD6BFI+1bUh7JFBi4mldUWO7ksQBdVOUC+5uQbeVN5ePRYrDYuPlJA5Tmjvj5R1YE7qLvYeZNzVurKSqJpafUVFLDY5PYpe8oxKcwIsmVltaM2u7G5sBc/UNr0K/ZJuckaSI6SR81ZdQvLG7Ea7adeo21s3nxCHEzkOpB4flBDCxbIndBvqfLepuFTC2ETuFpMFIih9VL51IRvI2ItQdtVSvf9sTgixC3ZOXnLGjRvnjMkbqe66ruBYHvbDw1GtcY3stNG8SdxzNohRrqSNwSQLW3vta/hVmh5izwxyJDGy4fEMI4b9wMg0bUjUi4t50N2WkCw8NvoDLOoP7zKQPtNvjRLiKiV/3n9gXTiBYvso8WHCsi89sQqIwbQq6bXNgO+De40tQZ7HYu6jlHvXt3l935xv3R4X3pxgeFywQQrMCCeIRkAm+h0zafOIJ89+tRYrEMIMUQzAjiA6nxvb0uBp5V0a9RZKzOdOIgwvA55GdEiZmj0caDKdRY3O+h08q5wvB5pPYidrMVNhswFypvsQB1q7Y1wDirLMxGNUkYcgP+yjyXvul73FLeMY91gxbpmhY4tLi4zD5FCQShI1YX0PrRLipy0QLopcxFBwF2hnkIYGEgFch1N++L9MgsTodD0qPgvChO7Z3EccaF5HOtlGn1k/cd9qs/GJWB4plZgM0GgJ94ANt4gWPiBSHgylsPjUUXbJG1hvlSQlvW1waNVZyg31XwvYhwSdiHjXB1iWOSKTmwyXytaxDLurDx+rrSthbfT1qx9l+GvzMO76xM0hjUte7xxsbhNtxvTLg2ObEjCTTWMgxTR5gALoYWa2ngfu9ah13DJ52/P2JwYs9Cm4XDmSRI1tmdgoudLsba1viOE5UjR5lbKbZlN1JsNvS9vUGrjg+IGQ4OQqgb9aeEWUACLLoB5jSx8r9a3hChHMdcKOdPIsvNIT5OM5LRX0zaZj5nz0F8S080EqWRRDXJq2LhIRFDFy1Zp5pIhKLXCLOBmBscxy2APgTrrRuL4JEzw3gjjAxCx5UcMJImvYvlN1a416671L4mJypsopFaNWs8Fgn5XJVo/7SYHJbMWCqWL66A2B08+tRRcIwuIlTkGRUHMMiHvSZYgCGTf272H3V3bxJwMq7GpOGD5Vfj/KaY9oeFrEY2jEipKmYLKLOpBsVYfUfjQPCR8qPQ/ymk1pXpNrZjaWU0uqC3XU1lSOutZWLc1rCXHQBJGUaAHSjuEn5RB43P/pIP4H40NxX9s/rU2GDWUp7Sm487KxI+IFa9HOCfkZVXVouGMjH6tJfbLr6daY4AlYp4HN3gVlBPvRlG5bfw90+aml0kwfBuy7MhI/rx/KmvaOMx/2hRfIjpKBu0L319UYhv4qh5uwqGSB+1vBebhUkUd+JQfVCozD4aN8DVU7PcT5MoPunQ16cRbDnyh/9uvNO0HBDhpFAvy3UOh8iBdT5qTb0IPWn8PK94sGorlt7TcHE8WdNxqPMWFUTDTNG4YaEGrl2M44G+Rc620v1HhQHa/s+Y25ijutv5Gn0+68D+BXuWLC8vG4e3UjXyNefY/hzQuUYaj7R40bwDjTYeQNup9oeX51eOK8IjxsAeO2a11P4Go/6pZ+F/ILXz9zzECt5KvPHezbjD4eL5OMRvIueR1RXukRzZr7s/NIB1sovbr12Z4GqKyychzJIqAgrKJAY5DyUYX5T5grZtOnlRdrHDiDwO9ii5K2Yh4U97JYAtisOWTNHzkRiVuuYgnKb6EkAm3lRMXZ1QVbMTaKGYggWPMxCxlPogG9NlKKeFi0m1dFatrf8a2QbWubDYX0B8vA1Z+N9m1Vp5VbLGvNbKFFg6YnlCIa7WZTfw6Vzwzh0MuGccsh1HenJIAleVVjiUXysChJOl73OwrscXG9jrSvYrzYmQm5kcm4Ny7E3GxvfcdD0rDiXsRnazNnIzGxce8fFvPerdjeC4ZeZKIjy4Oehj5jfKGGSFFYtutxLcgaXUVFxPsxHFFMQjuyPIAwlUZURlCs0ZF3AzakWpaqU3bL2CcZblch4xOjvIszh39tr3LfSve586ibFuUZC7FWbOwJvd/nG+pPnRfBcCskwElxGFZ3sbHJGjMbHodLUdieyz89kjK5TMIkzHfOnMQkgbZLa/ZRtU4uzXUFYmri5eNzhpG5hvMuWS4HeFra6aGxIuLb1Fw/iEkEgkiNnFxqLgg7gjqPyFNuH9lWdoczoqylbgMOYqyKWUlD84KbWJ6A2vUJ7OusZkaxTI5Qo6m5QkXte5TQ6jxFt6i1LOOR3f1IMb2inklSYsA8fsZRZV8e7re/W+40qabtXM0sUhEY5RLKiqQmZgQSRe5Jv41BxHgksJVZFALEgAMp7wIBU5ScrAsLg6i9F8Q7OqpMcUplmWQRvHlyksQdYte+oIIJNrb7ULhSyJUp5gOF468YiAVTypjML31YjUGx9n01qTAdozGCrwxyjmGVM9+47b20Nx5fbUb9nsQM/yL9z27C+WyhtSOmUg+hrjG8BmjsSjEGNZCQpsFYE9420IsQfShdOkw1KSI5OMMUgAADwuzhvFncP7IGgBFHntFDzYpEwqoRLzZCCCzNrdUYjurc3t9lLo+FvzkhcGNnZQOYCts5sCRa9vhXUnBnVM7FF9vQk5jynVGsLfObT6LeFC6UAlJhnD+0QiCdxiy4ozdLFGQqV+lqfKp4eNYWGVOSsnLIkEkhAEtpQAAtuiWBH41XJHC76eulDvih0oJ04LVhxbY24/jY2KCOSWRUWxeZiSzE6kBj3BtppQ/B8SmYLl71yc9ztk9nLt46+fpSuxNE8PwIdwpJG+o30F6rVc6bXKw+mrSTHT71lBtwIX/aP9dZWVaO/yNK8tvmC8XX5Z/pUdwYd5PU/yNXHGYkDtqc5c3Fu6BbTXz/rbWThHtR/SP8AI1a9DOmvJGTX8T+I5HySTwn2XRpIvszoPTf0NXjGDuSfQf8AlaqpxbBCTDk7MhDIfO4Fj5EGx/6U+w3FBNhpmsVZUkDqd0cI11P4HqKGa5gQeRHwmRoopMM5JywF4WPvxFD3T+8hOU+VqL7Q8KWfA972o4w6HwKpe3oRofXyrOL8PMmGBU5ZYkzI3gRHZlPirLdSPTwqYcQWbBS5bgrG0bo2jI4S2Vh69diNa5aqS3CZ5aA0Up3V0NiDuGUkEGvSOBcUjxkJR7ZrWYH76g7edlzIefEt5L5HUbvcgKR4uNvMW8NaLgMc8Th0NiP6savxtXhda+xVmsLGPaLs42Gfa6E6H8DW+zfaJsM3ih3H4irnwvtBBjY+XLYOfdPX0NVfj/ZCSAlkBePe46Dz/OjhLF3Kiz9xTyzWnsW3ifDIsfApjYaEspHRiADf1sPqqlx4rE4FnjFlub95A1msQJIyR3WsSLih+D8akw75kOnVTsavUHGcJjo8suVW8HIBB/dJocDpZNXj7E47u97Mo3B+Oy4bNy8mpB76BsrqCA639lgGIv51OnaWURCLLGQqquYp3yqSCRVLX1AYfUT5GmvFuwkiXaE8xfAe1/1quT4N00dGX6SkfeKsRVOpmrC3Occhlj+NZ8KyFryTYhpnUKQEBGwJ3DNZrDbLrUS8f/s6wcmM5LlHu+ZXY3zgBspbYajYCluWsAolRja3xB7WWo7n7V5270CcthJzI1ZhnaZkZ3zalTmjQgDQW86jn7RBxMxhUTS8xeYCQMkrAlStu8QBlVr6A7aUoK1hWo7CC5E9tLcYrxRYJp3w6gBgVjv3gqllJ0kBz3CkC/Rrnwpjh+165leSEs6tG91cKDIiGMsQFtYqRZRsV8KrhWsy1EqEHr+TlWktCwYTtSiR4deW7cp427zgqvLBzcq4zLnvcgmwtoKBbi8egCvlXDvCL2uc0rOCSNhlYA260u5ddrgmOwNR2MFmT2zGPaHjUcxj5QZQjuwDIigBihVQIzrlyWudTud7Akcbwon56pJnkdmkzAERh0dWVBmtICz5u9bRbdaXLwVve0rZwsafvHyoHThbD+5hKq73GkPHos8erFUkvdYsgyDC8sWRToMxIA3trQ6cUREhOY904bOtiLrAsgdb7NqVI6HTwpZLnPsLlHiaDfAdXYk+AoOxXIYqz5sL7TcYRnTluHyAkMiuBdnLgXlYsTfXoASQKYydoIXxEjX+R5SaEHvM+KimlWxGts0g88lV14VXpb1oWTEgedLlSSSxMdGd/Ci84jjCiRmEsZf5IZxJzCVOKLEFnRdkLaC+VWtcWocyQkCK8Aj9oZghAY8RIBJ0JAjJ7t/ZPhrVHaVjtXH6uTvVbs0vCh+J/wAh32ymHNjIAzGPvfs75hJILNye5mAA0HS29LOBk84ejfymhuSBRvB/2o9D91KrRapu75MbTac1bcdMNaysasrFuaghxWMErl9g3T00/Cj+DveRAfaDa+fcfUf199QcbiCzMALDwG2o/Osw4YZHQXdTt4jKxP2A/XW9RX+tNbIxqviafUvM/wCxk+iD9o/Ku+N4doeZiIxdWRo51HVbFVkH7yki/l8aHjxay4Z3XYofUEEXB8xVmxC/JzfQf+VqBuzFxWRJI4OGYgggwtYjY3iOoNBcbwLCJp4rZuVllXpJFlv/ABpup9RS+K+CQxsScLKh5bH/AHUjRk8tj8xjsfH41ZMWv9jk/wAA/wCXXLutNBvO5LJjUmijkjOZGljIP/mroR0I2I6Gq52y7JcxllgX5R750Hv5VzFlHz9Nuvru24vgjAzTxLdGmRpolGrMJFtJENuYToR7wIO4pnDiklOGkjYMjF7Ef4T6eRFtQdRRQk4WlHr7aMGSxZM8aW4OmhHwIP4Grp2d7cWCx4jvLa2ffT97x9addpuxi4mVjGRHLyw17d1znYd+2oNgO8PDUHp53isE8TmORcrroQfwI0I860oyhXjZlOcZU3cvfFuxkOIHMw7BSddPZP1bVTOI8ElgNpEI8Dup9DW+G8XlgN43I8R0PqKt+A7eRuAuIS3mBdfiDqKJKrT07y+YpuMunsVnhXaWeDRWuvzW1Hw8KtWD7bwSjLOmX1GZf+lTP2bwWJGaJgpPzD96mlmK/R3IP2cit6ixoJSo1PFk/QhKpHw5r1GrdnsFPqmUfRP4ULJ+j+P3XakbdksUh0X4q1SR4fHLtzPrqVCS8NQByXOIxbsAP7w/VXI7CKN3JoZcRjvBviKKh/Xj1t60T7RfzRGKH/lkg7IRDe9djgES+6PjXLYTFHdwK4/2O59uQn0oM+cibrlE3LDGvRB8BQUuIj6H6hRR4Mg8T61w+GC7BR61ysT3uiF0rA7KT60LIbb5VFHYl16v9VLJZ4h0zHzpsVfkA2twSfGA6KGf7qEkSU9AgoyXHnoAKEkYnc3osDDjJLRAUmDHvMSai/VwNhRoiJ2F/wCvsqMoNdRpvbU9fDTp40uUYosxnJgzCoSCdq7kxQ6L8W/Ifma4MhZWv5/y+A9KrSqLkWYwfMgkYDcj4a/dpR/BZY72ytzLkhr6ZcuoIvbxOx3GotYp6J4eWzjILt0HwqhVbnFotQWGSLKy1lLzJif7r/1CtVkdn1XqjS7RbP0N8fHy7/D7hRHBB3k+l/oeuePonMY3OfNbLbTLlGt/G9ScDHeT6X+h63+Hzox8kY3EeN+bGWNwzYYvJGLwygrIvzGI0ceAv+XhV6kcNDKykFWjcgjYgo1iKR4pf7PL/ht/KaGlV+HcxTmfByZgOrQswNgfIk28/Xdcli8wYvItbQK+GKsAymLUHY9y/wB4BpMcVJhcM0U7GSGSEiGY7qzREiKX4myt8PR5hWBw4IIIMW4Nwfk+hG9dYpAcC4IBH6sdCL7Q3GnqAfhQQdnZ7hyQfj/YH+NF/nx0Bj+FNHNFLhsokdjmRiRFIeU5LED2JLAjOPHW9AYiGTBJYFpcJnQ6m8kGWVGsP7yPSwG4JHxfx4tJf1Z42DoXazKbj9hLp5HyOtEk4q6zWftzIebOOF8UWadhlaORYgHjcWdSJCfR1sbhluCPCpG4LFiVlSZAw5psdmW8ceqsNVP9Gt8Q4VHPMA4N1iJRlJV0PMGqMuqnX08qH4fiJ8O0gdGxEQk1kjtzh8nFq0Wgk0tqhuSCcutd1hk/3R/vxI6SKVj+wMqxLNEwkVlViuzjMBoBs2ptoQfKq7icK8bZZFZGB1VgQfqNetYLiEcuCAjdWKpGGUHvKQyAhl3XbqKacUwSStGsiK63fR1DD2D47VcjxkoO01fXzK0uGjLOLPEEcg3BIPiNKa4TtRiI9pCR4Nr99XjF9gMNJK4UPFZEIyNpdmlB0e+ncXQWpI/6NnIYxzIcrMtnUqe4xF7rca2q0uJoz8XzRVlw9SOnyIIP0gSj2kU+mlGJ+kAdYz8DSaTsXilQSZFZWCkZXW9ntbQkH3hUUnZTFKQDA+psNjc2JtofAE/CiwcO9vUW3WW4/wD+3af3bVy3bdOiGkB7NYkEDkPc3sCBra1+vS4+utjsxib5eUQbX1ZRpe19W8TU9lQ3XqDjrdfQZy9svBProOftVIdgBUY7LzZspCg2vq19CSPdB8Kz/s6wNmcbX0BPW3W1ElRRFqr1uBzcXlb3jQr4hjuxpjiOHKg6t6m3h4evjS9JLlhZRZSRpfUW6m5picbZIHs3ezIcpPn9tcPYe0VX1Ov1DX7KgGIYlbsSLjS+m46bVDj1vM4G9+m+wpc6jWiLlPhk3mwmWVQobVgTYW0118fTwqKLF5mACgAm2up/L7KkODYxKtrNmvY6G1m11t41uDhxVlLEDXbqfLvW/GltybGqNOK6gWNYlmBJIBNh0HoOlZhho/0fwP50XPywxJuW6jW17f8AD95rUMwNwq5bC/8AVgPGluIzFloKf1Rj7pA89PvqT9XKgg9fs7reI/q1afFMepHpp91ZANH/AK916rWVyxmCnINtft++w+w0RwqS8qC3X8D0FhQNqO4Mvy0f0hVOWcX5MdHJoszR1lGtDrWq87c1yu8bIOIkGxzaH4DQ+Hr/AP2i+CL3kv8AO/0SUsnxnNOdhbMSfMd4j47bfdU/D8WYWQsMyXuCN/ZIsL+GbY16yimqUU9kYFbvSdt2XnF6YaY+Eb/ymrDi4wY5AQCCjXBFwe6dwd6rMmLSTBzsjBhyn26HIdCOh8jVoxJ+Tk+g38pqtMiBXIOGzYOMPh7zQOgMkJN2Usmrxnrvc9fG+4eYXikU+AkMThsuHZWHVSISLEbjbfY9KJw5/s4/wR/l0p4l2djaDnRkwyrBctHpnXld5XXZgRpffXrRJqXi1/dQ3loWbHfsh/iRf58dAY7gQEsUmGbkSs5uQLxsRFKbvHsToRmFjZjvS6fjssKBMZHlGeMieIFoiFlRjnG8ZspPn4U/GLWQ4dkZXUyGzKQR+wm6ioSlBX8/LQh2kCLx8wzD9cQQnlleYpLwt3wb5gLxjycfGnvCJAzSMpDKZQQQbggww7EaGoM3y/rCf8xd6AwnAV5kpgd8O3NAHJIyfs4j3omBRtWJ2B13rnhktvb7+52ae5vE8KikwaO8al1jTK40ceyNHFmH10RieFTRvHysSx7zWXEKJQO43vjLJsLak0tEuKXCC6wyx8tbFWMcgFxurXRj6EUxxXaEK8ZlhnhszXLRl11jYaNCXB/o0dp6LPXr8ge7z6Go8ViVmfNAkh5aX5MttM81iFmA310zaWGpvprCcbVQ/MinT5SQ3MLMou5Ni0WYXFSYXtBh3mcrPFrGg1cKbh5rizWNxmGnmKO4YbiQjX5Z9Rr73iKGWXijt0OXRiReP4f9VjXnR5gkQKlspupjvo1trH6qMxfEoWMWWWI/KdJEOnLk8D51khvgI76/JQ7/APl11xPCR5o/k4/2vzF2ySeW2g+qmd2/qLz9gbGY6PmxHmR2tJrnW2oTz8qCn4pCJQebFblkftF3zrpvvv8AVRuKwcYlitHGPb2Rfmr5VDIoEq2AHybbAD34/CjjbL93Id8/P7CqbikRlJEinuAd27a5jp3QfGgsTiQX0Dnun3GHvD5wApvO55u5/Z/66XYtTnGh9g/zJViFhUrifHeYIGu5Hl80mlMYS5tcm3wtcX+bTbiB03F/UfiaUxYVgSSNDpob7n929XIaFWWoEuJjBGWPqNSfzDVzjeIOrsqkADra5PdG99PsqQcNIIzMo+P/AMrVrGQR5yXcgn3QNR3R1F/wpcr8i1DDfPP57EMszGC9zfPbw0ttp60NhB31+kPvFHlohFsWTNsb3zaeBXS1RxYxMyhYwLka6X3+jf7aHmGnk7IGxERMjWBO2wv7o8K7wuHK3uLXFtxfcdBr9ld4vGsCVBFhbpf3Qfev41xg52Y2LE6bX09pem1dzOzwgrcOt7TAf1+8VrI41Fwpvtffz8APHxoW1EYIan4fzf8AWq/Me721Becg2T7vxzH7aO4RMpkGYNfMuSxuM2Ye1c7egpWoo3hyESK1jYMCTY2ABF9arWck0O0dy9vDrW6DPafD/wB4tary2Cez9DZxrcr3aBf7Q9vE/fRXCYAxjVgGUsbg7fs3oftB/wDUP6n7zRvBiAYySABmJJ2AEbXJr19Ff6I+S9jzvEP/AGPzf1CeI9mGiSSXDuQuQ8xCd0tqAfeHkfgad4ftqpWSLFIYJsrDUHKTlI29pLn1HnVR4z27eQNFCAsRBUswu7jrYHRB9v3UTD2/EymPGxJKMps4Wzq1jZrDztfLb47VWdSLykNjCVrnpkBBwoIII5O4NxpH4it4of2J/wD8c/5NVodj2iiMuExLRho8zKTmRgUubEaG4va4O+9TTcUxkeGZJ8MHQwlRLC17Ax2BdddACLnTrUKCfhf0Ob3LXxEfJ2/8SIf/AL4/rpdjOzMQkiaHNh5GcgtCcu0Ujap7J2ttsSOtDP2ywsq5RJkfmRnLKpQ2EyE793QAnfpTx5lZsOVIZc7aqQR+wl6jSoWOC219iXaQCjYyKbUR4r5M6qRDJlzruDdC17aAiiOH9qIUkk54kw5MgPyqEKPk4hYut0vpffYg9aX4ntlEsuaMGQBChN8q3zg3Bsb7Ux7MdpYppXQEq7uGCNsQEjU2OzHuE28KDtYPJr0y/HyC7OSzX79SaDFI+BGR1a0a3ysCRqNwDpTjGLaSLp33/wAp6r0vA4Hwau0MZflqc2QBrkjXMLHrRuI7ORq8YjeeO7N7E8mlo3OgZmA2tttTGo31fP8AdRav7BsmGR5nDqrjlR+0ob/eT/OBoLB9m8Mxc8hARK4BUZCAG0AKEECsThMgmcLi5x8mhu4ic6vNp3o9hYn4nytmBwmJGfLiIz8q/t4canNqbpItr+FSsllLbf7AvPVewGeDp+pKweYExxmwnky3OT3SxA32tpU/EOEWaO0+J1ltrLe3ck1F130+01AVxP6mmuHKcuO3dlDW7lr94gna/wAa12i4hPBHzZRh8sb5jleXokmmqddvUim3lvuKsttjnHcOCPGWxE4HfuWlAt3R1yi16gfh6mRbSTMCjG/OY+9HsVO2v3V51jO1EmMlLytlVScq5rKnkvVj4saYcPx7xupjYkD3fdIPQeHSq3+ZZ2Zb/wAS6uWqfALzbHOe4d5JD7w/eoDFYJA47i+ydxf3k8b+NHMZGkBzR6xkiyMdMw/8Teg8TG+cXcey20YHvJ4sa1IPTP3M6a1y9hZjtBpp6adPKkkTXfU30O5v99O8doLkk/BfA+C0rjxVzYKB10vfQ+Vqtw0K0tRIvSiOI4djM1lY7bKT7o8BUp4s+mw+v8TXOMmkMxjjudrKqgnUA+F9zSqj3LtO98tvt0Of1VuTlt3s17EgG1hrqa5g4Y9wbDcdb9f3QaJx+HniivKJEbNoTcaG2xHSlkchLLck6jc36+dApJ6BWlmFYjBgtmLhQQNDa/sgdWHhWsPEgPdbMdNPLMPAH76Hx/7Q/D+Vazh/t/D/AFLU3zIs8GvI5zQjoT9f/wAlruCRSSFGXboB7y+p6336UvuPGjOHr3j6D+daUnmNlGyIhxE9FA+J/wBJFd4fEZmW4WxIvcX0uL+0TQq4Z/mN/CfyorDYV8w7rfUR99Li2xkkkXluzmFufkI/4a1TJhqa1Xj+0lubuBbFH7QygyFQoBV3u3VrtcA+m35Uu4vOVgUA2zEg/RsLj7RR/GkvPIbj2j7w8fM0p7QKMkVrE63sQfC17G3jXrPDwqtsjz8s6/xYFgMFzHGuVARmbooJAv8A11qzdqOB4aOANCGWQAN3rglM2Ukgnx8PLxoPsPjOW7Hx0v0P7vrT3tbjyuDMbXvIQQPeyBgxJ02BsL+YrFnOXaKKNeEI9k5Ma/o74sZOHTxk3MKOB9FkYgel71ceIr/Y5P8AAP8Al1UexXD4oeGyScxc00LnLcAjuvoQTfpp/wBat/FJk/VpQHX9mR7Q8LeNXorTzM+WrJeN4NJFs6K/ysY7yg6GZARcjqCR8arHbDs/DBCskEYjctlurMBYq17i9qtvEpVIWzL+2j94f3yedLO1OPwypGMTIqxNnDWN2I5TDuqtyTcixta9q5OSjZO2vsRZYr2POYscGkij6GwAUb38qveB4dFAVlDIHXVc22a4Gy62uQDbxql8DxyfJvy2WwyrKQQHUWUEqRodMp6XBta9quYnjQCYKuVe9J3Se7uSADva5tbX1tWZOTxWNeFOOG4wE2LGEUGGErkQXEzBrXXdWjte+m9MsRxDE8yPNhNQzWC4iM3+TYe8FtYG+tA8P7QYebCKscyM4WMFb2e4aMHutYnXqKf4qVebFqN36j5hrWc1sue+3mYuF7vlt9hdHxSXnOThJr8tBYPC1u/Nr+1G9z/CfKt4HizAPfDYn9q50RGt3zobSbijY8QvPk7y/s4/eHzp/OucDiFyyd5f2snvD+8bzqW1ttuRZ7iduLD9TReViB8nEL8lspty9Qw6G2h66UN2yxvPwzxpFiMzE2DQOLnJJYDTe9v6FNcRiETAIWZQFihuSQAADFuSdKq3aj9KOHWwww57q98xBWL2XXc2Z/avoANN6JyjzW4EYyvl0KfguzwkJQsGB7y5DYtfwJtY9LHW9xVnwnBAsWQRsNwWBVnFrbKPaLX6HpralXCIZcRCMauaRs7LigBdhJmuJQPmlWXQbW8NieJ4vEQYYYiJrhpQpa11F1c6Kyga5SDbxGtzWRhfaWlpc3VKHZOS1t8x2ZQrgLFKAI7AFRe2YeLfbQuJmOcfJuO62+T5yfv/ANXpBhO3j580yK3dy3Tune97EkH7KeHiCSZHVhlZCRcgHVk0Ivod9PKvRUZxllE85VhKOchdjtdwQPVfA+BNKI40DaNc+G3hfpTbHsCNCD6MPA+dJoYGDXIsLeI/Or8dCk9QXlw/Pb+v+Crv2b4cFBkGjvbMfIaWHlYXrzvEqU9vT6ifsNXDg3GSyJIo7rEgDXMGUkW3tf2TbzrJ/wCRqqMMN+ZscHScpX6fYvq4ctCcyhkPtAi4y+FeWcc4fFhsRkCHKbMhuT3W23fobjbpV8wPaGMJZnINrkZW6kDw8SBavPONTSTYguQLAgL3ltkB06/E+ZNUv+MnOU3tYt8dThGCdwTEzqrEFAxsLnTXQeKmswuIDGwUL5i19x4KK5xeGLOSLW095R7o8TWYPDlWu1gPpKeo8DW9ncyO7g15bg54o3QAfFvwYVaeHdlZZ4lYAEnex9m/0iaqsOCYMtwLXF+8u19etekcJnkRCFyEDLpexN79AfBaxuPq1IJJNq5scDRp1G287FG7SYF8NIENrkaiynr42oPASgsc5t3e7lRfbuLA6aDen/bqLO6nTOemYd1QNbg2OpIt6Gq7hsMwYXt/Ev51Y4SU50k5NiOKhCnUaVj0s1lbdtT61leSNk8p4tjGuGOjvdmBHsknbX4/VWYTs1icRG0ioSigm7G2awvZAfaPpp516XD2Qw/NMrR53JvdzmA9F9n7DTywFbk+IbSS0MuNO2bPK+F4qOSAnQOFCnWwJCgI17WvcDc+I2oTDRl2fmtcAHK7C2awNgDe6EaaC+pvsam7QQ/qONlCreNxmC7dxrmw+i2YVBxOFuSD7ubWx03axHqLH6qtUqcHHtI6pZi5Sku7yOuzk0byFJlzZkfIwOUrIsbMhNtGBK2t5j4+o8Q7CYOOJ2WI5gNCXY63A8fOvF8O+V0N7WYfeK+jeNp8k48WUfAyoPxro1p5K79RU4R1seSdt4IosW+HgiWNYwt2BZnYugaxLsQoGa2g+PSq0YgDsL/l4+PpUvHOPHEYqXEFcoke9r3sugUa/ugfbXTj6jSJzlLV3Gxiloj0DsjxfDNhsNhJYpJC/NA5ds6SZpWRUB3DBSL3sCFzaG4T9o0i5OGeISKskbOxkB1kDqojBBygAB2HU2N/AWXsBixHwfGzADmQc4q1u8CYoyLH6Rv9fjSMHNwUp/c4iNh6SRFD9qt9dIaWIuRi3Sk1ysVLrXq/Y7hmHmwuEZsPCzESK5MaksY7qC2mp9k+teUSNqKtf6POJy5pYlkVFsWAdWfVhkYoEZcpIK9el+hp8J4c72/opzjiytc9Kh4DhubIP1eCwSOw5SWuTNe2m+gv6DwrWF4Hhyjk4eA2klteJNhI4A9nYAfZVW7J8CxWFzJFLnRtTkRWcZQbWWQ5SddbEE3G5sKsmDwMxjcjFvbPLoIoRqJHve6Egncjpe2lMpV1VjeM/f7Cq1B0naUfb7ni/afiAkxLKERUjyooRFX2VAZmyjvMzZiWNzr4UvYC1dcdiUYiULcrm3JF72GY6AC2bNbytvQWGnscp2NDNtydxkFaKPR/0O8XEeMaB/2eIQ6Xt8pGCy7eK5x56Vdu2mFT/Y84CKuRoyth7olW31Xb668RwWMaKRJEPejYMpv1U3H3WNezdt+Ko3CiyezLGhX/AImjYfiKTLVDEeNSvarn2YYHDReySFkGgHSVT9xqoxqjZlszysMsagd0aqS7NmuTlDKFA63J0sWfY/FnmNEc65gSCMvtDLcEFT0Ufw1c4aVqhX4iN4D7iDm39eBqs43iDpsT5m+3n/1qyY7TqT65fA/u1VeLYhQykJ7QKsLjVfQAa6nWtOvKUaLcTPoRjKraQNOuYE3v1J6+pvTDgs8canfMrgnfSPKcxIvqt1VrjVbtfu2NKeUVykezf4WOh31HodjT3svFH+twcxQULFGB8HVkBv01ZTWFNYlZmxCTi00P+K8bEcEhAF5FyKdDdjsysDfQa7VU8M5C6FhrsCQN/AV6D2i4FHLgAFUCTBXJyiwZZMpYi23sE28VqgNpvt+F6jh49m7pjOKk5uzWhmOnZZCAzAaaBiBsPA1xh8YQ13c28yT4UTiUiLXZjcjoTa3T3D0pfxFEAXKSbk/d5qK3aksEXIyoJSSj0+hCcVITZWfU9GN7eNr+FWnsxxZpDy8hMuWzE91Qq7u5OqrYAn08aqgXS4q4fo+x8bSsswuTlGcsbIirICdT3VGa56AMx61g8TNzi2+Rq0JOm+7zE3aWZJJmkjJZXylJCpUsqqFJAOyl85Atfal8WLYe8dPj99M+1uBWHEyoi5VUju+GZQxHkbtt0pJfUD428aOEml3WLksT7xbsJwDHSxpIuLjs6hhdNRcXsdN6ylOC7U4iJFRZEVV2BANtb7n1rVZ7pVL5KPovsWlUjbNv1HOO7cciFcp5jEWRSRa1vaYqNVGgHj8Krb/pFxhN80Y9Ix/qvTvDfoyWYBlcxg7K8i5vhnjVrWOhsfWjX/QlIV7koB/eZSD9Srb7atwUbbiJzbeliicU45LiSpmbMVBC91RYE3I7oH211iZzyIVJ3u1vJWyqfqJH/DTfGdg5sJiEXErnhFmleFiyol7HO+WyHY2PS216e4nB4OSEYeELK3dkAhKuRkLXV3Y5gGVmB1IF7+rMagnYFRcmedl9f6+FexcX7UYt8CMTykggYRkSFg7sxZSpjS40zi9iNgdaVjgGI4iHHIiJXNy25qsUubWkWJi4AFrXW10XSlvaLhWIw2AigxUEkSo9zMiq6EEvlUsCMp7/AFNzahp1sr2z9up1Skr2xfuxU5I0I7pkboSYwB/MamjmW2UZiw8VA23v3vC9CDk/3sn8CfjJR/BGRJla7m37qbHQm2bwJ+upZyLz2LkJ4XxWPWxWNh4akq32KKBje2CxK+PKP8M1v9deudn+N8NxMaopw5YqM0bBQbkC4Ct7Qv4XFNv9gYEAjkYYA7jlpY631FtdbGluLbTLUK8YUpU7anzTFgXmkWOMZnbYfeT4AeNeo9meyawxiJbu7+2w0LH/AEqPu9a9Hh4Tg0uY4cMt9yqRi487CqHxDFY/Dy4hIv1Voi5ySKzJKsR1CC6mMEEgZtfZ8bEV+IpTq2inlz3IoVI07trPkJof0lQ4N5YsPhmdlZlaQy2DFWIzAFTYb28j40DH+lEobnDZSzMWKy+0Hdmsy5bGwawbcW3tcGvP2Ke9gjO29lxUVz8DHe9EYfsBN7Rws1lGY3mRgQBfLZVBN/Aa+FWYpU42WSK8n2ju8xLwjAJM0xmZgVdF0KglpZCmt9iN/gaaxdioZpY4onlDyEqrOVyKbKQXygkqQ3S1ex/o7kjGEClAGvmbPa+eQlnBYgXZXLAjpp5VaVxCDbINPEfVROaedyMLXI8mi4MwjCJy7omXMVAYkLbMfC+umvTyupgj5mBXCSMUWElbupBuMz5BboGFgetwNN69w/XFt7n8X/SqP2o7PczEO6d5Ws1g1u9YXs1iATlBvVapNRs0y1SSknGS8jyWfs6sSHE8zKFJyKWF3tJYendVtPEj4veHdmVaKDEwhzJn7yg3UreZc2veQ2UG23e21pjxHsk5+SMLyl9A4kOWKJmGcOqsuc630BF+ltD63gOJLylucjAWsQdLEgfYBR06yupYtAKlNWwqPK35PGOMYKVI2cwyWA6a3NiANNdSR0qqTQvJqcMVy+Kzbb3PS3nX0oeLoN5B9n51xJxiAoyySpYgg3I2ItVqpxjqKzkvg/yVKfDdm7qL+Kv9D5jfvqwVV7tmuC1tCB7xOmopxwfgE8kRmXKsasF5jNYF97JpdiLXNhYeNG4jgjGTIsWHDMzLIWlGUpcHOGEoAJAzZbfbcVYZOEf2aPDDiSLFHmy5uTdcxJ9pZrsNfC9IdVWyauOVN3zTDuEcVQqeayrzVaKT+7bMCNCQCuh969zVIbspPzeUyg7XYOuUqfeXvXYabDXpp0si8AwwUq/EsNY795LW66MxIPnc+lMFwnBmyibExEICoIxOtvGwYKpPkBSoza1aH1Ep52dxDj/0dyctZI2Ln3hIojCrY7X6gg6eBFK5/wBF/EJCmTD5lYaMHTLvuSW0+qrrJj+EYdB+q4lWe+0mPnRcvX2JDc7aWp/w39KWAjjyvioyQTbK4bQ+JJuTvVhcTLDgcrryK7pJvElb4nnuK/RNjoAnJi57sCX0jyJsAF5xuxOpJsOnnUE3YnieGWTEcp48iFmZTAtkUZm0je5FhewHSvTX/TDw0f8A3Q+AH4Ch8V+mXhjIyGbMGBB7rHQix2Wgcov+vwSoyRUOzGEw8+DD4pFnmZjfMAGyAKEJcWsuQLbWqp2s4egxhjw8aIoVVVELszFhmJYMSc2tso0sBve9GYDtBCshJxzBBbLlikbT0KEhrDqCPM7VZR214eAeXzg3zwk5YEj21NgA19RpbTa2lBjwv8P7DMKcevmikr2QxJAP6pL/AMmQfeKypcRgcPIxd8TinZjcs+CdmJ8SS+prKntY9fR/YHs30/fiIBjHAzB2DDYhiDptrvRMXHMRa/Plv48xr/fWqylyRbieiRYln0ZmYeDEnf1qcrYAjQ+VZWVi3dyzZEf6wy2ysy33sSL+tqz9dkY2Z3I8CxI+01lZXXZNkcPOw2Yj4mgZOIyg6SOP+M/nW6ynJEMrbD+2HzF/jlJv631rrB8VmAIEsgAtoHYe761usq+knHPZFX+XqRy8cxH9/N/zG/Ol+M45iGurTylSLEGRiCD0IJsRWVlFCMdiJNgQ4nLEo5Uskd/mOy/ymh5e0eK/7zP/AM1/zrdZVpRjsIcnuDnjeIG08ovqbSNv4776D6qjbjM/99L/AMxvzrKymqMdhLk9zX+0ZTvI/wDGfzrRxDEasx+JrKyicUDiZqNjemMEYO4B9RWqylzOixrhcBGd40P/AAj8qcYfhMNv2Mf8C/lWVlVKjY+IZhODQEj5GL2l/wB2vUG/SneB7O4UrrhoDof90nj6VlZVKpJ7liKQ1h7NYT/usH/JT/40xj7N4X/u0H/KT8qysqrKctyworYp2C4XCePYiMxRmMQKQmRcoOSLULawOp+urynBYANIIh6Rr+VZWUytJ93PkiKSWfmzb4CMbRoPRR+VDSIBsAPSsrKRdjbIGhNtRoTe5HXXr471OJW8T9dZWUSIMLnxNZWVlScf/9k="/>
          <p:cNvSpPr>
            <a:spLocks noChangeAspect="1" noChangeArrowheads="1"/>
          </p:cNvSpPr>
          <p:nvPr/>
        </p:nvSpPr>
        <p:spPr bwMode="auto">
          <a:xfrm>
            <a:off x="63500" y="-893763"/>
            <a:ext cx="2466975" cy="184785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15716" name="Picture 4" descr="http://www-pub.iaea.org/MTCD/Meetings/ccpnmdocs/cppnm_ff.jpg"/>
          <p:cNvPicPr>
            <a:picLocks noChangeAspect="1" noChangeArrowheads="1"/>
          </p:cNvPicPr>
          <p:nvPr/>
        </p:nvPicPr>
        <p:blipFill>
          <a:blip r:embed="rId2" cstate="print"/>
          <a:srcRect/>
          <a:stretch>
            <a:fillRect/>
          </a:stretch>
        </p:blipFill>
        <p:spPr bwMode="auto">
          <a:xfrm>
            <a:off x="2667000" y="5181600"/>
            <a:ext cx="3200400" cy="1443737"/>
          </a:xfrm>
          <a:prstGeom prst="rect">
            <a:avLst/>
          </a:prstGeom>
          <a:noFill/>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eaLnBrk="1" hangingPunct="1"/>
            <a:r>
              <a:rPr lang="en-US"/>
              <a:t>CTBTO</a:t>
            </a:r>
          </a:p>
        </p:txBody>
      </p:sp>
      <p:sp>
        <p:nvSpPr>
          <p:cNvPr id="26627" name="Content Placeholder 2"/>
          <p:cNvSpPr>
            <a:spLocks noGrp="1"/>
          </p:cNvSpPr>
          <p:nvPr>
            <p:ph idx="1"/>
          </p:nvPr>
        </p:nvSpPr>
        <p:spPr>
          <a:xfrm>
            <a:off x="838200" y="1143000"/>
            <a:ext cx="6096000" cy="4530725"/>
          </a:xfrm>
        </p:spPr>
        <p:txBody>
          <a:bodyPr/>
          <a:lstStyle/>
          <a:p>
            <a:pPr eaLnBrk="1" hangingPunct="1">
              <a:buClr>
                <a:schemeClr val="accent6"/>
              </a:buClr>
            </a:pPr>
            <a:r>
              <a:rPr lang="en-US" sz="2400" dirty="0"/>
              <a:t>The main tasks of the CTBTO are in establishing and provisionally operating the 337 facility </a:t>
            </a:r>
            <a:r>
              <a:rPr lang="en-US" sz="2400" dirty="0">
                <a:solidFill>
                  <a:srgbClr val="00CC00"/>
                </a:solidFill>
                <a:effectLst>
                  <a:outerShdw blurRad="38100" dist="38100" dir="2700000" algn="tl">
                    <a:srgbClr val="000000">
                      <a:alpha val="43137"/>
                    </a:srgbClr>
                  </a:outerShdw>
                </a:effectLst>
              </a:rPr>
              <a:t>International Monitoring System (IMS), </a:t>
            </a:r>
            <a:r>
              <a:rPr lang="en-US" sz="2400" dirty="0"/>
              <a:t>including its </a:t>
            </a:r>
            <a:r>
              <a:rPr lang="en-US" sz="2400" dirty="0">
                <a:solidFill>
                  <a:srgbClr val="0000FF"/>
                </a:solidFill>
                <a:effectLst>
                  <a:outerShdw blurRad="38100" dist="38100" dir="2700000" algn="tl">
                    <a:srgbClr val="000000">
                      <a:alpha val="43137"/>
                    </a:srgbClr>
                  </a:outerShdw>
                </a:effectLst>
              </a:rPr>
              <a:t>International Data Centre (IDC)</a:t>
            </a:r>
            <a:r>
              <a:rPr lang="en-US" sz="2400" dirty="0"/>
              <a:t> and </a:t>
            </a:r>
            <a:r>
              <a:rPr lang="en-US" sz="2400" dirty="0">
                <a:solidFill>
                  <a:srgbClr val="FF0000"/>
                </a:solidFill>
              </a:rPr>
              <a:t>Global Communications Infrastructure (GCI). </a:t>
            </a:r>
          </a:p>
          <a:p>
            <a:pPr eaLnBrk="1" hangingPunct="1">
              <a:buClr>
                <a:schemeClr val="accent6"/>
              </a:buClr>
            </a:pPr>
            <a:r>
              <a:rPr lang="en-US" sz="2400" dirty="0"/>
              <a:t>IMS includes </a:t>
            </a:r>
            <a:r>
              <a:rPr lang="en-US" sz="2400" b="1" dirty="0"/>
              <a:t>seismic</a:t>
            </a:r>
            <a:r>
              <a:rPr lang="en-US" sz="2400" dirty="0"/>
              <a:t>, </a:t>
            </a:r>
            <a:r>
              <a:rPr lang="en-US" sz="2400" b="1" dirty="0" err="1"/>
              <a:t>hydroacoustic</a:t>
            </a:r>
            <a:r>
              <a:rPr lang="en-US" sz="2400" dirty="0"/>
              <a:t>, </a:t>
            </a:r>
            <a:r>
              <a:rPr lang="en-US" sz="2400" b="1" dirty="0"/>
              <a:t>infrasound</a:t>
            </a:r>
            <a:r>
              <a:rPr lang="en-US" sz="2400" dirty="0"/>
              <a:t>, and </a:t>
            </a:r>
            <a:r>
              <a:rPr lang="en-US" sz="2400" b="1" dirty="0"/>
              <a:t>radionuclide</a:t>
            </a:r>
            <a:r>
              <a:rPr lang="en-US" sz="2400" dirty="0"/>
              <a:t> stations around the world.</a:t>
            </a:r>
          </a:p>
          <a:p>
            <a:pPr eaLnBrk="1" hangingPunct="1">
              <a:buClr>
                <a:schemeClr val="accent6"/>
              </a:buClr>
            </a:pPr>
            <a:r>
              <a:rPr lang="en-US" sz="2400" dirty="0"/>
              <a:t>The Commission is also tasked with the development of operational manuals, including a manual to guide conduct of </a:t>
            </a:r>
            <a:r>
              <a:rPr lang="en-US" sz="2400" dirty="0">
                <a:solidFill>
                  <a:srgbClr val="FFC000"/>
                </a:solidFill>
                <a:effectLst>
                  <a:outerShdw blurRad="38100" dist="38100" dir="2700000" algn="tl">
                    <a:srgbClr val="000000">
                      <a:alpha val="43137"/>
                    </a:srgbClr>
                  </a:outerShdw>
                </a:effectLst>
              </a:rPr>
              <a:t>on-site inspections (OSI).</a:t>
            </a:r>
          </a:p>
        </p:txBody>
      </p:sp>
      <p:pic>
        <p:nvPicPr>
          <p:cNvPr id="26629" name="Picture 12" descr="http://www.ctbto.org/typo3temp/pics/e2dada7d4f.jpg">
            <a:hlinkClick r:id="rId2"/>
          </p:cNvPr>
          <p:cNvPicPr>
            <a:picLocks noChangeAspect="1" noChangeArrowheads="1"/>
          </p:cNvPicPr>
          <p:nvPr/>
        </p:nvPicPr>
        <p:blipFill>
          <a:blip r:embed="rId3" cstate="print"/>
          <a:srcRect/>
          <a:stretch>
            <a:fillRect/>
          </a:stretch>
        </p:blipFill>
        <p:spPr bwMode="auto">
          <a:xfrm>
            <a:off x="7239000" y="1084262"/>
            <a:ext cx="1524000" cy="1019175"/>
          </a:xfrm>
          <a:prstGeom prst="rect">
            <a:avLst/>
          </a:prstGeom>
          <a:noFill/>
          <a:ln w="9525">
            <a:noFill/>
            <a:miter lim="800000"/>
            <a:headEnd/>
            <a:tailEnd/>
          </a:ln>
        </p:spPr>
      </p:pic>
      <p:pic>
        <p:nvPicPr>
          <p:cNvPr id="26630" name="Picture 14" descr="http://www.ctbto.org/typo3temp/pics/159fc6ca0c.jpg">
            <a:hlinkClick r:id="rId4"/>
          </p:cNvPr>
          <p:cNvPicPr>
            <a:picLocks noChangeAspect="1" noChangeArrowheads="1"/>
          </p:cNvPicPr>
          <p:nvPr/>
        </p:nvPicPr>
        <p:blipFill>
          <a:blip r:embed="rId5" cstate="print"/>
          <a:srcRect/>
          <a:stretch>
            <a:fillRect/>
          </a:stretch>
        </p:blipFill>
        <p:spPr bwMode="auto">
          <a:xfrm>
            <a:off x="7239000" y="2286000"/>
            <a:ext cx="1524000" cy="1143000"/>
          </a:xfrm>
          <a:prstGeom prst="rect">
            <a:avLst/>
          </a:prstGeom>
          <a:noFill/>
          <a:ln w="9525">
            <a:noFill/>
            <a:miter lim="800000"/>
            <a:headEnd/>
            <a:tailEnd/>
          </a:ln>
        </p:spPr>
      </p:pic>
      <p:sp>
        <p:nvSpPr>
          <p:cNvPr id="26631" name="Rectangle 15"/>
          <p:cNvSpPr>
            <a:spLocks noChangeArrowheads="1"/>
          </p:cNvSpPr>
          <p:nvPr/>
        </p:nvSpPr>
        <p:spPr bwMode="auto">
          <a:xfrm>
            <a:off x="7239000" y="3429000"/>
            <a:ext cx="1905000" cy="415925"/>
          </a:xfrm>
          <a:prstGeom prst="rect">
            <a:avLst/>
          </a:prstGeom>
          <a:noFill/>
          <a:ln w="9525">
            <a:noFill/>
            <a:miter lim="800000"/>
            <a:headEnd/>
            <a:tailEnd/>
          </a:ln>
        </p:spPr>
        <p:txBody>
          <a:bodyPr wrap="square" lIns="0" tIns="0" rIns="0" bIns="0" anchor="ctr">
            <a:spAutoFit/>
          </a:bodyPr>
          <a:lstStyle/>
          <a:p>
            <a:pPr eaLnBrk="0" hangingPunct="0"/>
            <a:r>
              <a:rPr lang="en-US" sz="900" dirty="0"/>
              <a:t>Radionuclide station at </a:t>
            </a:r>
          </a:p>
          <a:p>
            <a:pPr eaLnBrk="0" hangingPunct="0"/>
            <a:r>
              <a:rPr lang="en-US" sz="900" dirty="0"/>
              <a:t>Yellowknife, Canada</a:t>
            </a:r>
          </a:p>
          <a:p>
            <a:pPr eaLnBrk="0" hangingPunct="0"/>
            <a:endParaRPr lang="en-US" sz="900" dirty="0"/>
          </a:p>
        </p:txBody>
      </p:sp>
      <p:sp>
        <p:nvSpPr>
          <p:cNvPr id="26632" name="Rectangle 15"/>
          <p:cNvSpPr>
            <a:spLocks noChangeArrowheads="1"/>
          </p:cNvSpPr>
          <p:nvPr/>
        </p:nvSpPr>
        <p:spPr bwMode="auto">
          <a:xfrm>
            <a:off x="7239000" y="2085048"/>
            <a:ext cx="1905000" cy="276999"/>
          </a:xfrm>
          <a:prstGeom prst="rect">
            <a:avLst/>
          </a:prstGeom>
          <a:noFill/>
          <a:ln w="9525">
            <a:noFill/>
            <a:miter lim="800000"/>
            <a:headEnd/>
            <a:tailEnd/>
          </a:ln>
        </p:spPr>
        <p:txBody>
          <a:bodyPr wrap="square" lIns="0" tIns="0" rIns="0" bIns="0" anchor="ctr">
            <a:spAutoFit/>
          </a:bodyPr>
          <a:lstStyle/>
          <a:p>
            <a:pPr eaLnBrk="0" hangingPunct="0"/>
            <a:r>
              <a:rPr lang="en-US" sz="900" dirty="0"/>
              <a:t>Seismic station at Tehran, Iran</a:t>
            </a:r>
          </a:p>
          <a:p>
            <a:pPr eaLnBrk="0" hangingPunct="0"/>
            <a:endParaRPr lang="en-US" sz="900" dirty="0"/>
          </a:p>
        </p:txBody>
      </p:sp>
      <p:pic>
        <p:nvPicPr>
          <p:cNvPr id="26633" name="Picture 17" descr="http://www.ctbto.org/typo3temp/pics/577ea59cff.jpg">
            <a:hlinkClick r:id="rId6"/>
          </p:cNvPr>
          <p:cNvPicPr>
            <a:picLocks noChangeAspect="1" noChangeArrowheads="1"/>
          </p:cNvPicPr>
          <p:nvPr/>
        </p:nvPicPr>
        <p:blipFill>
          <a:blip r:embed="rId7" cstate="print"/>
          <a:srcRect/>
          <a:stretch>
            <a:fillRect/>
          </a:stretch>
        </p:blipFill>
        <p:spPr bwMode="auto">
          <a:xfrm>
            <a:off x="7239000" y="3733800"/>
            <a:ext cx="1524000" cy="1152525"/>
          </a:xfrm>
          <a:prstGeom prst="rect">
            <a:avLst/>
          </a:prstGeom>
          <a:noFill/>
          <a:ln w="9525">
            <a:noFill/>
            <a:miter lim="800000"/>
            <a:headEnd/>
            <a:tailEnd/>
          </a:ln>
        </p:spPr>
      </p:pic>
      <p:sp>
        <p:nvSpPr>
          <p:cNvPr id="26634" name="Rectangle 15"/>
          <p:cNvSpPr>
            <a:spLocks noChangeArrowheads="1"/>
          </p:cNvSpPr>
          <p:nvPr/>
        </p:nvSpPr>
        <p:spPr bwMode="auto">
          <a:xfrm>
            <a:off x="7239000" y="4876800"/>
            <a:ext cx="1447800" cy="415925"/>
          </a:xfrm>
          <a:prstGeom prst="rect">
            <a:avLst/>
          </a:prstGeom>
          <a:noFill/>
          <a:ln w="9525">
            <a:noFill/>
            <a:miter lim="800000"/>
            <a:headEnd/>
            <a:tailEnd/>
          </a:ln>
        </p:spPr>
        <p:txBody>
          <a:bodyPr lIns="0" tIns="0" rIns="0" bIns="0" anchor="ctr">
            <a:spAutoFit/>
          </a:bodyPr>
          <a:lstStyle/>
          <a:p>
            <a:pPr eaLnBrk="0" hangingPunct="0"/>
            <a:r>
              <a:rPr lang="en-US" sz="900" dirty="0"/>
              <a:t>Infrasound station at </a:t>
            </a:r>
          </a:p>
          <a:p>
            <a:pPr eaLnBrk="0" hangingPunct="0"/>
            <a:r>
              <a:rPr lang="en-US" sz="900" dirty="0"/>
              <a:t>Easter Island, Chile</a:t>
            </a:r>
          </a:p>
          <a:p>
            <a:pPr eaLnBrk="0" hangingPunct="0"/>
            <a:endParaRPr lang="en-US" sz="900" dirty="0"/>
          </a:p>
        </p:txBody>
      </p:sp>
      <p:pic>
        <p:nvPicPr>
          <p:cNvPr id="26635" name="Picture 19" descr="http://www.ctbto.org/typo3temp/pics/e4088e8129.jpg">
            <a:hlinkClick r:id="rId8"/>
          </p:cNvPr>
          <p:cNvPicPr>
            <a:picLocks noChangeAspect="1" noChangeArrowheads="1"/>
          </p:cNvPicPr>
          <p:nvPr/>
        </p:nvPicPr>
        <p:blipFill>
          <a:blip r:embed="rId9" cstate="print"/>
          <a:srcRect/>
          <a:stretch>
            <a:fillRect/>
          </a:stretch>
        </p:blipFill>
        <p:spPr bwMode="auto">
          <a:xfrm>
            <a:off x="7239000" y="5181600"/>
            <a:ext cx="1524000" cy="1143000"/>
          </a:xfrm>
          <a:prstGeom prst="rect">
            <a:avLst/>
          </a:prstGeom>
          <a:noFill/>
          <a:ln w="9525">
            <a:noFill/>
            <a:miter lim="800000"/>
            <a:headEnd/>
            <a:tailEnd/>
          </a:ln>
        </p:spPr>
      </p:pic>
      <p:sp>
        <p:nvSpPr>
          <p:cNvPr id="26636" name="Rectangle 20"/>
          <p:cNvSpPr>
            <a:spLocks noChangeArrowheads="1"/>
          </p:cNvSpPr>
          <p:nvPr/>
        </p:nvSpPr>
        <p:spPr bwMode="auto">
          <a:xfrm>
            <a:off x="7239000" y="6324600"/>
            <a:ext cx="1676400" cy="369888"/>
          </a:xfrm>
          <a:prstGeom prst="rect">
            <a:avLst/>
          </a:prstGeom>
          <a:noFill/>
          <a:ln w="9525">
            <a:noFill/>
            <a:miter lim="800000"/>
            <a:headEnd/>
            <a:tailEnd/>
          </a:ln>
        </p:spPr>
        <p:txBody>
          <a:bodyPr wrap="square" lIns="0" tIns="0" rIns="0" bIns="0" anchor="ctr">
            <a:spAutoFit/>
          </a:bodyPr>
          <a:lstStyle/>
          <a:p>
            <a:pPr eaLnBrk="0" hangingPunct="0"/>
            <a:r>
              <a:rPr lang="en-US" sz="800" dirty="0"/>
              <a:t>Hydrophone nodes ready for </a:t>
            </a:r>
          </a:p>
          <a:p>
            <a:pPr eaLnBrk="0" hangingPunct="0"/>
            <a:r>
              <a:rPr lang="en-US" sz="800" dirty="0"/>
              <a:t>deployment at Wake Island.</a:t>
            </a:r>
          </a:p>
          <a:p>
            <a:pPr eaLnBrk="0" hangingPunct="0"/>
            <a:endParaRPr lang="en-US" sz="800" dirty="0"/>
          </a:p>
        </p:txBody>
      </p:sp>
      <p:pic>
        <p:nvPicPr>
          <p:cNvPr id="26637" name="Picture 14" descr="http://www.ctbto.org/uploads/tx_slidemenu/RN50.jpg"/>
          <p:cNvPicPr>
            <a:picLocks noChangeAspect="1" noChangeArrowheads="1"/>
          </p:cNvPicPr>
          <p:nvPr/>
        </p:nvPicPr>
        <p:blipFill>
          <a:blip r:embed="rId10" cstate="print"/>
          <a:srcRect l="73599" b="76190"/>
          <a:stretch>
            <a:fillRect/>
          </a:stretch>
        </p:blipFill>
        <p:spPr bwMode="auto">
          <a:xfrm>
            <a:off x="7239000" y="381000"/>
            <a:ext cx="1508125" cy="714375"/>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304800" y="228600"/>
            <a:ext cx="7772400" cy="1143000"/>
          </a:xfrm>
        </p:spPr>
        <p:txBody>
          <a:bodyPr/>
          <a:lstStyle/>
          <a:p>
            <a:pPr eaLnBrk="1" hangingPunct="1"/>
            <a:r>
              <a:rPr lang="en-US" dirty="0">
                <a:solidFill>
                  <a:srgbClr val="0000FF"/>
                </a:solidFill>
                <a:effectLst>
                  <a:outerShdw blurRad="38100" dist="38100" dir="2700000" algn="tl">
                    <a:srgbClr val="000000">
                      <a:alpha val="43137"/>
                    </a:srgbClr>
                  </a:outerShdw>
                </a:effectLst>
              </a:rPr>
              <a:t>U.S. Laws and Organizations</a:t>
            </a:r>
          </a:p>
        </p:txBody>
      </p:sp>
      <p:sp>
        <p:nvSpPr>
          <p:cNvPr id="28675" name="Rectangle 3"/>
          <p:cNvSpPr>
            <a:spLocks noGrp="1" noChangeArrowheads="1"/>
          </p:cNvSpPr>
          <p:nvPr>
            <p:ph type="body" idx="1"/>
          </p:nvPr>
        </p:nvSpPr>
        <p:spPr>
          <a:xfrm>
            <a:off x="609600" y="1295400"/>
            <a:ext cx="6705600" cy="4530725"/>
          </a:xfrm>
        </p:spPr>
        <p:txBody>
          <a:bodyPr/>
          <a:lstStyle/>
          <a:p>
            <a:pPr eaLnBrk="1" hangingPunct="1">
              <a:buClr>
                <a:schemeClr val="accent6"/>
              </a:buClr>
              <a:defRPr/>
            </a:pPr>
            <a:r>
              <a:rPr lang="en-US" sz="2400" b="1" dirty="0">
                <a:solidFill>
                  <a:srgbClr val="C00000"/>
                </a:solidFill>
                <a:effectLst>
                  <a:outerShdw blurRad="38100" dist="38100" dir="2700000" algn="tl">
                    <a:srgbClr val="000000">
                      <a:alpha val="43137"/>
                    </a:srgbClr>
                  </a:outerShdw>
                </a:effectLst>
              </a:rPr>
              <a:t>Department of Energy (DOE)</a:t>
            </a:r>
          </a:p>
          <a:p>
            <a:pPr lvl="1" eaLnBrk="1" hangingPunct="1">
              <a:buClr>
                <a:schemeClr val="accent6"/>
              </a:buClr>
              <a:defRPr/>
            </a:pPr>
            <a:r>
              <a:rPr lang="en-US" sz="2400" dirty="0"/>
              <a:t>National Nuclear Security Agency (NNSA)</a:t>
            </a:r>
          </a:p>
          <a:p>
            <a:pPr lvl="2" eaLnBrk="1" hangingPunct="1">
              <a:buClr>
                <a:schemeClr val="accent6"/>
              </a:buClr>
              <a:defRPr/>
            </a:pPr>
            <a:r>
              <a:rPr lang="en-US" sz="2000" dirty="0"/>
              <a:t>Office of Secure Transportation (OST) </a:t>
            </a:r>
          </a:p>
          <a:p>
            <a:pPr eaLnBrk="1" hangingPunct="1">
              <a:buClr>
                <a:schemeClr val="accent6"/>
              </a:buClr>
              <a:defRPr/>
            </a:pPr>
            <a:r>
              <a:rPr lang="en-US" sz="2400" b="1" dirty="0">
                <a:solidFill>
                  <a:srgbClr val="FFC000"/>
                </a:solidFill>
                <a:effectLst>
                  <a:outerShdw blurRad="38100" dist="38100" dir="2700000" algn="tl">
                    <a:srgbClr val="000000">
                      <a:alpha val="43137"/>
                    </a:srgbClr>
                  </a:outerShdw>
                </a:effectLst>
              </a:rPr>
              <a:t>Nuclear Regulatory Commission (NRC)</a:t>
            </a:r>
          </a:p>
          <a:p>
            <a:pPr lvl="1" eaLnBrk="1" hangingPunct="1">
              <a:buClr>
                <a:schemeClr val="accent6"/>
              </a:buClr>
              <a:defRPr/>
            </a:pPr>
            <a:r>
              <a:rPr lang="en-US" sz="2400" dirty="0"/>
              <a:t> Pertinent Code of Federal Regulations (10CFR)</a:t>
            </a:r>
          </a:p>
          <a:p>
            <a:pPr eaLnBrk="1" hangingPunct="1">
              <a:buClr>
                <a:schemeClr val="accent6"/>
              </a:buClr>
              <a:defRPr/>
            </a:pPr>
            <a:r>
              <a:rPr lang="en-US" sz="2400" b="1" dirty="0">
                <a:solidFill>
                  <a:srgbClr val="009900"/>
                </a:solidFill>
                <a:effectLst>
                  <a:outerShdw blurRad="38100" dist="38100" dir="2700000" algn="tl">
                    <a:srgbClr val="000000">
                      <a:alpha val="43137"/>
                    </a:srgbClr>
                  </a:outerShdw>
                </a:effectLst>
              </a:rPr>
              <a:t>Department of Defense (DOD)</a:t>
            </a:r>
          </a:p>
          <a:p>
            <a:pPr lvl="1" eaLnBrk="1" hangingPunct="1">
              <a:buClr>
                <a:schemeClr val="accent6"/>
              </a:buClr>
              <a:defRPr/>
            </a:pPr>
            <a:r>
              <a:rPr lang="en-US" sz="2400" dirty="0"/>
              <a:t>National Data Center (NDC) at the Air Force Technical Applications Center (AFTAC)</a:t>
            </a:r>
          </a:p>
          <a:p>
            <a:pPr eaLnBrk="1" hangingPunct="1">
              <a:buClr>
                <a:schemeClr val="accent6"/>
              </a:buClr>
              <a:defRPr/>
            </a:pPr>
            <a:r>
              <a:rPr lang="en-US" sz="2400" b="1" dirty="0">
                <a:solidFill>
                  <a:schemeClr val="bg2">
                    <a:lumMod val="90000"/>
                    <a:lumOff val="10000"/>
                  </a:schemeClr>
                </a:solidFill>
                <a:effectLst>
                  <a:outerShdw blurRad="38100" dist="38100" dir="2700000" algn="tl">
                    <a:srgbClr val="000000">
                      <a:alpha val="43137"/>
                    </a:srgbClr>
                  </a:outerShdw>
                </a:effectLst>
              </a:rPr>
              <a:t>Department of Homeland Security (DHS)</a:t>
            </a:r>
          </a:p>
          <a:p>
            <a:pPr eaLnBrk="1" hangingPunct="1">
              <a:buClr>
                <a:schemeClr val="accent6"/>
              </a:buClr>
              <a:defRPr/>
            </a:pPr>
            <a:endParaRPr lang="en-US" sz="2400" dirty="0"/>
          </a:p>
        </p:txBody>
      </p:sp>
      <p:pic>
        <p:nvPicPr>
          <p:cNvPr id="4" name="Picture 5" descr="US-DeptOfEnergy-Seal.svg">
            <a:hlinkClick r:id="rId2"/>
          </p:cNvPr>
          <p:cNvPicPr>
            <a:picLocks noChangeAspect="1" noChangeArrowheads="1"/>
          </p:cNvPicPr>
          <p:nvPr/>
        </p:nvPicPr>
        <p:blipFill>
          <a:blip r:embed="rId3" cstate="print"/>
          <a:srcRect/>
          <a:stretch>
            <a:fillRect/>
          </a:stretch>
        </p:blipFill>
        <p:spPr bwMode="auto">
          <a:xfrm>
            <a:off x="7696200" y="1600200"/>
            <a:ext cx="914400" cy="914400"/>
          </a:xfrm>
          <a:prstGeom prst="rect">
            <a:avLst/>
          </a:prstGeom>
          <a:noFill/>
          <a:ln w="9525">
            <a:noFill/>
            <a:miter lim="800000"/>
            <a:headEnd/>
            <a:tailEnd/>
          </a:ln>
        </p:spPr>
      </p:pic>
      <p:pic>
        <p:nvPicPr>
          <p:cNvPr id="5" name="Picture 5" descr="US-NuclearRegulatoryCommission-Seal.png">
            <a:hlinkClick r:id="rId4"/>
          </p:cNvPr>
          <p:cNvPicPr>
            <a:picLocks noChangeAspect="1" noChangeArrowheads="1"/>
          </p:cNvPicPr>
          <p:nvPr/>
        </p:nvPicPr>
        <p:blipFill>
          <a:blip r:embed="rId5" cstate="print"/>
          <a:srcRect/>
          <a:stretch>
            <a:fillRect/>
          </a:stretch>
        </p:blipFill>
        <p:spPr bwMode="auto">
          <a:xfrm>
            <a:off x="7696200" y="2971800"/>
            <a:ext cx="914400" cy="914400"/>
          </a:xfrm>
          <a:prstGeom prst="rect">
            <a:avLst/>
          </a:prstGeom>
          <a:noFill/>
          <a:ln w="9525">
            <a:noFill/>
            <a:miter lim="800000"/>
            <a:headEnd/>
            <a:tailEnd/>
          </a:ln>
        </p:spPr>
      </p:pic>
      <p:pic>
        <p:nvPicPr>
          <p:cNvPr id="6" name="Picture 5" descr="United States Department of Defense Seal.svg">
            <a:hlinkClick r:id="rId6"/>
          </p:cNvPr>
          <p:cNvPicPr>
            <a:picLocks noChangeAspect="1" noChangeArrowheads="1"/>
          </p:cNvPicPr>
          <p:nvPr/>
        </p:nvPicPr>
        <p:blipFill>
          <a:blip r:embed="rId7" cstate="print"/>
          <a:srcRect/>
          <a:stretch>
            <a:fillRect/>
          </a:stretch>
        </p:blipFill>
        <p:spPr bwMode="auto">
          <a:xfrm>
            <a:off x="7696200" y="4267200"/>
            <a:ext cx="876300" cy="876300"/>
          </a:xfrm>
          <a:prstGeom prst="rect">
            <a:avLst/>
          </a:prstGeom>
          <a:noFill/>
          <a:ln w="9525">
            <a:noFill/>
            <a:miter lim="800000"/>
            <a:headEnd/>
            <a:tailEnd/>
          </a:ln>
        </p:spPr>
      </p:pic>
      <p:pic>
        <p:nvPicPr>
          <p:cNvPr id="8" name="Picture 2" descr="US Department of Homeland Security Seal.svg">
            <a:hlinkClick r:id="rId8"/>
          </p:cNvPr>
          <p:cNvPicPr>
            <a:picLocks noChangeAspect="1" noChangeArrowheads="1"/>
          </p:cNvPicPr>
          <p:nvPr/>
        </p:nvPicPr>
        <p:blipFill>
          <a:blip r:embed="rId9" cstate="print"/>
          <a:srcRect/>
          <a:stretch>
            <a:fillRect/>
          </a:stretch>
        </p:blipFill>
        <p:spPr bwMode="auto">
          <a:xfrm>
            <a:off x="7696200" y="5562600"/>
            <a:ext cx="846138" cy="841524"/>
          </a:xfrm>
          <a:prstGeom prst="rect">
            <a:avLst/>
          </a:prstGeom>
          <a:noFill/>
          <a:ln w="9525">
            <a:noFill/>
            <a:miter lim="800000"/>
            <a:headEnd/>
            <a:tailEnd/>
          </a:ln>
        </p:spPr>
      </p:pic>
      <p:pic>
        <p:nvPicPr>
          <p:cNvPr id="9" name="Picture 7" descr="http://www.crwflags.com/fotw/images/u/us.gif"/>
          <p:cNvPicPr>
            <a:picLocks noChangeAspect="1" noChangeArrowheads="1"/>
          </p:cNvPicPr>
          <p:nvPr/>
        </p:nvPicPr>
        <p:blipFill>
          <a:blip r:embed="rId10" cstate="print"/>
          <a:srcRect/>
          <a:stretch>
            <a:fillRect/>
          </a:stretch>
        </p:blipFill>
        <p:spPr bwMode="auto">
          <a:xfrm>
            <a:off x="7010400" y="152400"/>
            <a:ext cx="2019300" cy="1062537"/>
          </a:xfrm>
          <a:prstGeom prst="rect">
            <a:avLst/>
          </a:prstGeom>
          <a:noFill/>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t>Department of Energy (DOE)</a:t>
            </a:r>
          </a:p>
        </p:txBody>
      </p:sp>
      <p:sp>
        <p:nvSpPr>
          <p:cNvPr id="28675" name="Rectangle 3"/>
          <p:cNvSpPr>
            <a:spLocks noGrp="1" noChangeArrowheads="1"/>
          </p:cNvSpPr>
          <p:nvPr>
            <p:ph type="body" idx="1"/>
          </p:nvPr>
        </p:nvSpPr>
        <p:spPr>
          <a:xfrm>
            <a:off x="533400" y="1371600"/>
            <a:ext cx="8001000" cy="4530725"/>
          </a:xfrm>
        </p:spPr>
        <p:txBody>
          <a:bodyPr/>
          <a:lstStyle/>
          <a:p>
            <a:pPr eaLnBrk="1" hangingPunct="1">
              <a:buClr>
                <a:schemeClr val="accent6"/>
              </a:buClr>
            </a:pPr>
            <a:r>
              <a:rPr lang="en-US" sz="2400" dirty="0"/>
              <a:t>The US DOE is a Cabinet-level dept. of the US govt. concerned with </a:t>
            </a:r>
            <a:r>
              <a:rPr lang="en-US" sz="2400" b="1" dirty="0">
                <a:solidFill>
                  <a:schemeClr val="bg2">
                    <a:lumMod val="75000"/>
                    <a:lumOff val="25000"/>
                  </a:schemeClr>
                </a:solidFill>
              </a:rPr>
              <a:t>US’s policies regarding energy and safety in handling nuclear material</a:t>
            </a:r>
            <a:r>
              <a:rPr lang="en-US" sz="2400" dirty="0"/>
              <a:t>. </a:t>
            </a:r>
          </a:p>
          <a:p>
            <a:pPr eaLnBrk="1" hangingPunct="1">
              <a:buClr>
                <a:schemeClr val="accent6"/>
              </a:buClr>
            </a:pPr>
            <a:r>
              <a:rPr lang="en-US" sz="2400" dirty="0"/>
              <a:t>Sponsors more basic and applied scientific research than any other US federal agency - most of this is funded through </a:t>
            </a:r>
            <a:r>
              <a:rPr lang="en-US" sz="2400" b="1" dirty="0">
                <a:solidFill>
                  <a:srgbClr val="0000FF"/>
                </a:solidFill>
              </a:rPr>
              <a:t>national labs</a:t>
            </a:r>
          </a:p>
        </p:txBody>
      </p:sp>
      <p:pic>
        <p:nvPicPr>
          <p:cNvPr id="28676" name="Picture 5" descr="US-DeptOfEnergy-Seal.svg">
            <a:hlinkClick r:id="rId2"/>
          </p:cNvPr>
          <p:cNvPicPr>
            <a:picLocks noChangeAspect="1" noChangeArrowheads="1"/>
          </p:cNvPicPr>
          <p:nvPr/>
        </p:nvPicPr>
        <p:blipFill>
          <a:blip r:embed="rId3" cstate="print"/>
          <a:srcRect/>
          <a:stretch>
            <a:fillRect/>
          </a:stretch>
        </p:blipFill>
        <p:spPr bwMode="auto">
          <a:xfrm>
            <a:off x="7543800" y="76200"/>
            <a:ext cx="1333500" cy="1333500"/>
          </a:xfrm>
          <a:prstGeom prst="rect">
            <a:avLst/>
          </a:prstGeom>
          <a:noFill/>
          <a:ln w="9525">
            <a:noFill/>
            <a:miter lim="800000"/>
            <a:headEnd/>
            <a:tailEnd/>
          </a:ln>
        </p:spPr>
      </p:pic>
      <p:pic>
        <p:nvPicPr>
          <p:cNvPr id="28677" name="Picture 9" descr="File:US Dept of Energy Forrestal Building.jpg">
            <a:hlinkClick r:id="rId4"/>
          </p:cNvPr>
          <p:cNvPicPr>
            <a:picLocks noChangeAspect="1" noChangeArrowheads="1"/>
          </p:cNvPicPr>
          <p:nvPr/>
        </p:nvPicPr>
        <p:blipFill>
          <a:blip r:embed="rId5" cstate="print"/>
          <a:srcRect l="3130" t="8817" r="8348" b="35265"/>
          <a:stretch>
            <a:fillRect/>
          </a:stretch>
        </p:blipFill>
        <p:spPr bwMode="auto">
          <a:xfrm>
            <a:off x="1524000" y="3962400"/>
            <a:ext cx="5930566" cy="2661094"/>
          </a:xfrm>
          <a:prstGeom prst="rect">
            <a:avLst/>
          </a:prstGeom>
          <a:noFill/>
          <a:ln w="9525">
            <a:noFill/>
            <a:miter lim="800000"/>
            <a:headEnd/>
            <a:tailEnd/>
          </a:ln>
        </p:spPr>
      </p:pic>
      <p:sp>
        <p:nvSpPr>
          <p:cNvPr id="28678" name="Rectangle 8"/>
          <p:cNvSpPr>
            <a:spLocks noChangeArrowheads="1"/>
          </p:cNvSpPr>
          <p:nvPr/>
        </p:nvSpPr>
        <p:spPr bwMode="auto">
          <a:xfrm>
            <a:off x="2819400" y="6691313"/>
            <a:ext cx="3581400" cy="215900"/>
          </a:xfrm>
          <a:prstGeom prst="rect">
            <a:avLst/>
          </a:prstGeom>
          <a:noFill/>
          <a:ln w="9525">
            <a:noFill/>
            <a:miter lim="800000"/>
            <a:headEnd/>
            <a:tailEnd/>
          </a:ln>
        </p:spPr>
        <p:txBody>
          <a:bodyPr>
            <a:spAutoFit/>
          </a:bodyPr>
          <a:lstStyle/>
          <a:p>
            <a:r>
              <a:rPr lang="en-US" sz="800"/>
              <a:t>http://en.wikipedia.org/wiki/United_States_Department_of_Energy</a:t>
            </a:r>
          </a:p>
        </p:txBody>
      </p:sp>
      <p:sp>
        <p:nvSpPr>
          <p:cNvPr id="28679" name="Rectangle 5"/>
          <p:cNvSpPr>
            <a:spLocks noChangeArrowheads="1"/>
          </p:cNvSpPr>
          <p:nvPr/>
        </p:nvSpPr>
        <p:spPr bwMode="auto">
          <a:xfrm>
            <a:off x="1981200" y="3962400"/>
            <a:ext cx="4876800" cy="276999"/>
          </a:xfrm>
          <a:prstGeom prst="rect">
            <a:avLst/>
          </a:prstGeom>
          <a:noFill/>
          <a:ln w="9525">
            <a:noFill/>
            <a:miter lim="800000"/>
            <a:headEnd/>
            <a:tailEnd/>
          </a:ln>
        </p:spPr>
        <p:txBody>
          <a:bodyPr wrap="square">
            <a:spAutoFit/>
          </a:bodyPr>
          <a:lstStyle/>
          <a:p>
            <a:r>
              <a:rPr lang="en-US" sz="1200" b="1" dirty="0"/>
              <a:t>James Forrestal headquarters complex in Washington, D.C.</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t>Department of Energy (DOE)</a:t>
            </a:r>
          </a:p>
        </p:txBody>
      </p:sp>
      <p:sp>
        <p:nvSpPr>
          <p:cNvPr id="28675" name="Rectangle 3"/>
          <p:cNvSpPr>
            <a:spLocks noGrp="1" noChangeArrowheads="1"/>
          </p:cNvSpPr>
          <p:nvPr>
            <p:ph type="body" idx="1"/>
          </p:nvPr>
        </p:nvSpPr>
        <p:spPr>
          <a:xfrm>
            <a:off x="533400" y="1371600"/>
            <a:ext cx="8001000" cy="4530725"/>
          </a:xfrm>
        </p:spPr>
        <p:txBody>
          <a:bodyPr/>
          <a:lstStyle/>
          <a:p>
            <a:pPr eaLnBrk="1" hangingPunct="1">
              <a:buClr>
                <a:schemeClr val="accent6"/>
              </a:buClr>
            </a:pPr>
            <a:r>
              <a:rPr lang="en-US" sz="3200" dirty="0"/>
              <a:t>DOE responsibilities include the nation's </a:t>
            </a:r>
          </a:p>
          <a:p>
            <a:pPr lvl="1" eaLnBrk="1" hangingPunct="1">
              <a:buClr>
                <a:schemeClr val="accent6"/>
              </a:buClr>
            </a:pPr>
            <a:r>
              <a:rPr lang="en-US" sz="2400" dirty="0"/>
              <a:t>nuclear weapons program, </a:t>
            </a:r>
          </a:p>
          <a:p>
            <a:pPr lvl="1" eaLnBrk="1" hangingPunct="1">
              <a:buClr>
                <a:schemeClr val="accent6"/>
              </a:buClr>
            </a:pPr>
            <a:r>
              <a:rPr lang="en-US" sz="2400" dirty="0"/>
              <a:t>nuclear reactor production for the United States Navy,</a:t>
            </a:r>
          </a:p>
          <a:p>
            <a:pPr lvl="1" eaLnBrk="1" hangingPunct="1">
              <a:buClr>
                <a:schemeClr val="accent6"/>
              </a:buClr>
            </a:pPr>
            <a:r>
              <a:rPr lang="en-US" sz="2400" dirty="0"/>
              <a:t>energy conservation, </a:t>
            </a:r>
          </a:p>
          <a:p>
            <a:pPr lvl="1" eaLnBrk="1" hangingPunct="1">
              <a:buClr>
                <a:schemeClr val="accent6"/>
              </a:buClr>
            </a:pPr>
            <a:r>
              <a:rPr lang="en-US" sz="2400" dirty="0"/>
              <a:t>energy-related research, </a:t>
            </a:r>
          </a:p>
          <a:p>
            <a:pPr lvl="1" eaLnBrk="1" hangingPunct="1">
              <a:buClr>
                <a:schemeClr val="accent6"/>
              </a:buClr>
            </a:pPr>
            <a:r>
              <a:rPr lang="en-US" sz="2400" dirty="0"/>
              <a:t>radioactive waste disposal, </a:t>
            </a:r>
          </a:p>
          <a:p>
            <a:pPr lvl="1" eaLnBrk="1" hangingPunct="1">
              <a:buClr>
                <a:schemeClr val="accent6"/>
              </a:buClr>
            </a:pPr>
            <a:r>
              <a:rPr lang="en-US" sz="2400" dirty="0"/>
              <a:t>and domestic energy production. </a:t>
            </a:r>
          </a:p>
        </p:txBody>
      </p:sp>
      <p:pic>
        <p:nvPicPr>
          <p:cNvPr id="28676" name="Picture 5" descr="US-DeptOfEnergy-Seal.svg">
            <a:hlinkClick r:id="rId2"/>
          </p:cNvPr>
          <p:cNvPicPr>
            <a:picLocks noChangeAspect="1" noChangeArrowheads="1"/>
          </p:cNvPicPr>
          <p:nvPr/>
        </p:nvPicPr>
        <p:blipFill>
          <a:blip r:embed="rId3" cstate="print"/>
          <a:srcRect/>
          <a:stretch>
            <a:fillRect/>
          </a:stretch>
        </p:blipFill>
        <p:spPr bwMode="auto">
          <a:xfrm>
            <a:off x="7543800" y="76200"/>
            <a:ext cx="1333500" cy="1333500"/>
          </a:xfrm>
          <a:prstGeom prst="rect">
            <a:avLst/>
          </a:prstGeom>
          <a:noFill/>
          <a:ln w="9525">
            <a:noFill/>
            <a:miter lim="800000"/>
            <a:headEnd/>
            <a:tailEnd/>
          </a:ln>
        </p:spPr>
      </p:pic>
      <p:sp>
        <p:nvSpPr>
          <p:cNvPr id="28678" name="Rectangle 8"/>
          <p:cNvSpPr>
            <a:spLocks noChangeArrowheads="1"/>
          </p:cNvSpPr>
          <p:nvPr/>
        </p:nvSpPr>
        <p:spPr bwMode="auto">
          <a:xfrm>
            <a:off x="2819400" y="6691313"/>
            <a:ext cx="3581400" cy="215900"/>
          </a:xfrm>
          <a:prstGeom prst="rect">
            <a:avLst/>
          </a:prstGeom>
          <a:noFill/>
          <a:ln w="9525">
            <a:noFill/>
            <a:miter lim="800000"/>
            <a:headEnd/>
            <a:tailEnd/>
          </a:ln>
        </p:spPr>
        <p:txBody>
          <a:bodyPr>
            <a:spAutoFit/>
          </a:bodyPr>
          <a:lstStyle/>
          <a:p>
            <a:r>
              <a:rPr lang="en-US" sz="800"/>
              <a:t>http://en.wikipedia.org/wiki/United_States_Department_of_Energy</a:t>
            </a:r>
          </a:p>
        </p:txBody>
      </p:sp>
      <p:sp>
        <p:nvSpPr>
          <p:cNvPr id="120833" name="Rectangle 1"/>
          <p:cNvSpPr>
            <a:spLocks noChangeArrowheads="1"/>
          </p:cNvSpPr>
          <p:nvPr/>
        </p:nvSpPr>
        <p:spPr bwMode="auto">
          <a:xfrm>
            <a:off x="0" y="0"/>
            <a:ext cx="9144000" cy="0"/>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pic>
        <p:nvPicPr>
          <p:cNvPr id="120835" name="Picture 3" descr="A 21st Century Grid includes increasing the overall efficiency of our generating, transmission and distribution system to facilitate the growth of renewable energy sources. | Energy Department Image"/>
          <p:cNvPicPr>
            <a:picLocks noChangeAspect="1" noChangeArrowheads="1"/>
          </p:cNvPicPr>
          <p:nvPr/>
        </p:nvPicPr>
        <p:blipFill>
          <a:blip r:embed="rId4" cstate="print"/>
          <a:srcRect/>
          <a:stretch>
            <a:fillRect/>
          </a:stretch>
        </p:blipFill>
        <p:spPr bwMode="auto">
          <a:xfrm>
            <a:off x="1143000" y="5105400"/>
            <a:ext cx="2133600" cy="1283494"/>
          </a:xfrm>
          <a:prstGeom prst="rect">
            <a:avLst/>
          </a:prstGeom>
          <a:noFill/>
        </p:spPr>
      </p:pic>
      <p:sp>
        <p:nvSpPr>
          <p:cNvPr id="12083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pic>
        <p:nvPicPr>
          <p:cNvPr id="120838" name="Picture 6" descr="Brian Lawson and Kenesaw Burwell work on panels that the Energy Department is using to leverage a Power Purchase Agreement with Sun Edison and Xcel Energy. | Photo by Dennis Schroeder."/>
          <p:cNvPicPr>
            <a:picLocks noChangeAspect="1" noChangeArrowheads="1"/>
          </p:cNvPicPr>
          <p:nvPr/>
        </p:nvPicPr>
        <p:blipFill>
          <a:blip r:embed="rId5" cstate="print"/>
          <a:srcRect/>
          <a:stretch>
            <a:fillRect/>
          </a:stretch>
        </p:blipFill>
        <p:spPr bwMode="auto">
          <a:xfrm>
            <a:off x="3886201" y="5089022"/>
            <a:ext cx="2057400" cy="1389090"/>
          </a:xfrm>
          <a:prstGeom prst="rect">
            <a:avLst/>
          </a:prstGeom>
          <a:noFill/>
        </p:spPr>
      </p:pic>
      <p:pic>
        <p:nvPicPr>
          <p:cNvPr id="120840" name="Picture 8" descr="National Security Technologies scientists, technicians and engineers from the National Nuclear Security Administration’s Nevada Site Office board the Air Force C-17. Highly trained nuclear emergency response personnel and more than 17,000 lbs of hi-tech equipment are being sent to Japan as part of the Department of Energy and National Nuclear Security Administration’s effort to assist Japanese personnel with nuclear issues. | Photo Courtesy NNSA News"/>
          <p:cNvPicPr>
            <a:picLocks noChangeAspect="1" noChangeArrowheads="1"/>
          </p:cNvPicPr>
          <p:nvPr/>
        </p:nvPicPr>
        <p:blipFill>
          <a:blip r:embed="rId6" cstate="print"/>
          <a:srcRect/>
          <a:stretch>
            <a:fillRect/>
          </a:stretch>
        </p:blipFill>
        <p:spPr bwMode="auto">
          <a:xfrm>
            <a:off x="6324600" y="5105400"/>
            <a:ext cx="2400678" cy="1295400"/>
          </a:xfrm>
          <a:prstGeom prst="rect">
            <a:avLst/>
          </a:prstGeom>
          <a:noFill/>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698" name="Title 1"/>
          <p:cNvSpPr>
            <a:spLocks noGrp="1"/>
          </p:cNvSpPr>
          <p:nvPr>
            <p:ph type="title"/>
          </p:nvPr>
        </p:nvSpPr>
        <p:spPr>
          <a:xfrm>
            <a:off x="457200" y="228600"/>
            <a:ext cx="8382000" cy="1143000"/>
          </a:xfrm>
        </p:spPr>
        <p:txBody>
          <a:bodyPr/>
          <a:lstStyle/>
          <a:p>
            <a:pPr eaLnBrk="1" hangingPunct="1"/>
            <a:r>
              <a:rPr lang="en-US" sz="2800" dirty="0"/>
              <a:t>National Nuclear Security Administration (NNSA)</a:t>
            </a:r>
          </a:p>
        </p:txBody>
      </p:sp>
      <p:sp>
        <p:nvSpPr>
          <p:cNvPr id="29699" name="Content Placeholder 2"/>
          <p:cNvSpPr>
            <a:spLocks noGrp="1"/>
          </p:cNvSpPr>
          <p:nvPr>
            <p:ph idx="1"/>
          </p:nvPr>
        </p:nvSpPr>
        <p:spPr>
          <a:xfrm>
            <a:off x="533400" y="1371600"/>
            <a:ext cx="6400800" cy="4530725"/>
          </a:xfrm>
        </p:spPr>
        <p:txBody>
          <a:bodyPr/>
          <a:lstStyle/>
          <a:p>
            <a:pPr eaLnBrk="1" hangingPunct="1">
              <a:buClr>
                <a:schemeClr val="accent6"/>
              </a:buClr>
            </a:pPr>
            <a:r>
              <a:rPr lang="en-US" sz="2400" dirty="0"/>
              <a:t>Formed in 1999 with 4 missions:</a:t>
            </a:r>
          </a:p>
          <a:p>
            <a:pPr marL="914400" lvl="1" indent="-457200" eaLnBrk="1" hangingPunct="1">
              <a:buClr>
                <a:schemeClr val="accent6"/>
              </a:buClr>
              <a:buFont typeface="Times New Roman" pitchFamily="18" charset="0"/>
              <a:buAutoNum type="arabicPeriod"/>
            </a:pPr>
            <a:r>
              <a:rPr lang="en-US" sz="2400" dirty="0"/>
              <a:t>To manage the U.S. nuclear weapons stockpile.</a:t>
            </a:r>
          </a:p>
          <a:p>
            <a:pPr marL="914400" lvl="1" indent="-457200" eaLnBrk="1" hangingPunct="1">
              <a:buClr>
                <a:schemeClr val="accent6"/>
              </a:buClr>
              <a:buFont typeface="Times New Roman" pitchFamily="18" charset="0"/>
              <a:buAutoNum type="arabicPeriod"/>
            </a:pPr>
            <a:r>
              <a:rPr lang="en-US" sz="2400" dirty="0"/>
              <a:t>To reduce global danger from weapons of mass destruction and to promote international nuclear safety and nonproliferation.</a:t>
            </a:r>
          </a:p>
          <a:p>
            <a:pPr marL="914400" lvl="1" indent="-457200" eaLnBrk="1" hangingPunct="1">
              <a:buClr>
                <a:schemeClr val="accent6"/>
              </a:buClr>
              <a:buFont typeface="Times New Roman" pitchFamily="18" charset="0"/>
              <a:buAutoNum type="arabicPeriod"/>
            </a:pPr>
            <a:r>
              <a:rPr lang="en-US" sz="2400" dirty="0"/>
              <a:t>To provide the US Navy with safe, militarily effective nuclear propulsion plants and to ensure the safe and reliable operation of those plants.</a:t>
            </a:r>
          </a:p>
          <a:p>
            <a:pPr marL="914400" lvl="1" indent="-457200" eaLnBrk="1" hangingPunct="1">
              <a:buClr>
                <a:schemeClr val="accent6"/>
              </a:buClr>
              <a:buFont typeface="Times New Roman" pitchFamily="18" charset="0"/>
              <a:buAutoNum type="arabicPeriod"/>
            </a:pPr>
            <a:r>
              <a:rPr lang="en-US" sz="2400" dirty="0"/>
              <a:t>To support US leadership in science and technology.</a:t>
            </a:r>
          </a:p>
        </p:txBody>
      </p:sp>
      <p:pic>
        <p:nvPicPr>
          <p:cNvPr id="29700" name="Picture 5" descr="US-NationalNuclearSecurityAdmin-Logo.svg">
            <a:hlinkClick r:id="rId2"/>
          </p:cNvPr>
          <p:cNvPicPr>
            <a:picLocks noChangeAspect="1" noChangeArrowheads="1"/>
          </p:cNvPicPr>
          <p:nvPr/>
        </p:nvPicPr>
        <p:blipFill>
          <a:blip r:embed="rId3" cstate="print"/>
          <a:srcRect/>
          <a:stretch>
            <a:fillRect/>
          </a:stretch>
        </p:blipFill>
        <p:spPr bwMode="auto">
          <a:xfrm>
            <a:off x="6934200" y="2057400"/>
            <a:ext cx="1905000" cy="533400"/>
          </a:xfrm>
          <a:prstGeom prst="rect">
            <a:avLst/>
          </a:prstGeom>
          <a:noFill/>
          <a:ln w="9525">
            <a:noFill/>
            <a:miter lim="800000"/>
            <a:headEnd/>
            <a:tailEnd/>
          </a:ln>
        </p:spPr>
      </p:pic>
      <p:pic>
        <p:nvPicPr>
          <p:cNvPr id="29701" name="Picture 7" descr="http://www.treehugger.com/national-nuclear-security-radioactive-recovery.jpg"/>
          <p:cNvPicPr>
            <a:picLocks noChangeAspect="1" noChangeArrowheads="1"/>
          </p:cNvPicPr>
          <p:nvPr/>
        </p:nvPicPr>
        <p:blipFill>
          <a:blip r:embed="rId4" cstate="print"/>
          <a:srcRect/>
          <a:stretch>
            <a:fillRect/>
          </a:stretch>
        </p:blipFill>
        <p:spPr bwMode="auto">
          <a:xfrm>
            <a:off x="7010400" y="3124200"/>
            <a:ext cx="1828800" cy="1371600"/>
          </a:xfrm>
          <a:prstGeom prst="rect">
            <a:avLst/>
          </a:prstGeom>
          <a:noFill/>
          <a:ln w="9525">
            <a:noFill/>
            <a:miter lim="800000"/>
            <a:headEnd/>
            <a:tailEnd/>
          </a:ln>
        </p:spPr>
      </p:pic>
      <p:pic>
        <p:nvPicPr>
          <p:cNvPr id="29702" name="Picture 9" descr="Plutonium_45355781_2">
            <a:hlinkClick r:id="rId5"/>
          </p:cNvPr>
          <p:cNvPicPr>
            <a:picLocks noChangeAspect="1" noChangeArrowheads="1"/>
          </p:cNvPicPr>
          <p:nvPr/>
        </p:nvPicPr>
        <p:blipFill>
          <a:blip r:embed="rId6" cstate="print"/>
          <a:srcRect/>
          <a:stretch>
            <a:fillRect/>
          </a:stretch>
        </p:blipFill>
        <p:spPr bwMode="auto">
          <a:xfrm>
            <a:off x="6553200" y="5135563"/>
            <a:ext cx="2590800" cy="1722437"/>
          </a:xfrm>
          <a:prstGeom prst="rect">
            <a:avLst/>
          </a:prstGeom>
          <a:noFill/>
          <a:ln w="9525">
            <a:noFill/>
            <a:miter lim="800000"/>
            <a:headEnd/>
            <a:tailEnd/>
          </a:ln>
        </p:spPr>
      </p:pic>
      <p:sp>
        <p:nvSpPr>
          <p:cNvPr id="29703" name="Rectangle 6"/>
          <p:cNvSpPr>
            <a:spLocks noChangeArrowheads="1"/>
          </p:cNvSpPr>
          <p:nvPr/>
        </p:nvSpPr>
        <p:spPr bwMode="auto">
          <a:xfrm>
            <a:off x="3733800" y="6642100"/>
            <a:ext cx="1884363" cy="215900"/>
          </a:xfrm>
          <a:prstGeom prst="rect">
            <a:avLst/>
          </a:prstGeom>
          <a:noFill/>
          <a:ln w="9525">
            <a:noFill/>
            <a:miter lim="800000"/>
            <a:headEnd/>
            <a:tailEnd/>
          </a:ln>
        </p:spPr>
        <p:txBody>
          <a:bodyPr wrap="none">
            <a:spAutoFit/>
          </a:bodyPr>
          <a:lstStyle/>
          <a:p>
            <a:r>
              <a:rPr lang="en-US" sz="800"/>
              <a:t>http://en.wikipedia.org/wiki/NNSA</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609600" y="381000"/>
            <a:ext cx="8382000" cy="1143000"/>
          </a:xfrm>
        </p:spPr>
        <p:txBody>
          <a:bodyPr/>
          <a:lstStyle/>
          <a:p>
            <a:pPr eaLnBrk="1" hangingPunct="1"/>
            <a:r>
              <a:rPr lang="en-US" sz="2800" dirty="0"/>
              <a:t>National Nuclear Security Administration (NNSA)</a:t>
            </a:r>
          </a:p>
        </p:txBody>
      </p:sp>
      <p:sp>
        <p:nvSpPr>
          <p:cNvPr id="29699" name="Content Placeholder 2"/>
          <p:cNvSpPr>
            <a:spLocks noGrp="1"/>
          </p:cNvSpPr>
          <p:nvPr>
            <p:ph idx="1"/>
          </p:nvPr>
        </p:nvSpPr>
        <p:spPr>
          <a:xfrm>
            <a:off x="609600" y="1600200"/>
            <a:ext cx="8077200" cy="4530725"/>
          </a:xfrm>
        </p:spPr>
        <p:txBody>
          <a:bodyPr/>
          <a:lstStyle/>
          <a:p>
            <a:pPr eaLnBrk="1" hangingPunct="1">
              <a:buClr>
                <a:schemeClr val="accent6"/>
              </a:buClr>
            </a:pPr>
            <a:r>
              <a:rPr lang="en-US" sz="2400" dirty="0"/>
              <a:t>The agency works in more than 130 countries to recover nuclear materials. </a:t>
            </a:r>
          </a:p>
          <a:p>
            <a:pPr eaLnBrk="1" hangingPunct="1">
              <a:buClr>
                <a:schemeClr val="accent6"/>
              </a:buClr>
            </a:pPr>
            <a:r>
              <a:rPr lang="en-US" sz="2400" dirty="0"/>
              <a:t>In its 12-year history it has collected 20,600 dangerous sources of radiation. </a:t>
            </a:r>
          </a:p>
        </p:txBody>
      </p:sp>
      <p:sp>
        <p:nvSpPr>
          <p:cNvPr id="29703" name="Rectangle 6"/>
          <p:cNvSpPr>
            <a:spLocks noChangeArrowheads="1"/>
          </p:cNvSpPr>
          <p:nvPr/>
        </p:nvSpPr>
        <p:spPr bwMode="auto">
          <a:xfrm>
            <a:off x="3733800" y="6642100"/>
            <a:ext cx="1884363" cy="215900"/>
          </a:xfrm>
          <a:prstGeom prst="rect">
            <a:avLst/>
          </a:prstGeom>
          <a:noFill/>
          <a:ln w="9525">
            <a:noFill/>
            <a:miter lim="800000"/>
            <a:headEnd/>
            <a:tailEnd/>
          </a:ln>
        </p:spPr>
        <p:txBody>
          <a:bodyPr wrap="none">
            <a:spAutoFit/>
          </a:bodyPr>
          <a:lstStyle/>
          <a:p>
            <a:r>
              <a:rPr lang="en-US" sz="800"/>
              <a:t>http://en.wikipedia.org/wiki/NNSA</a:t>
            </a:r>
          </a:p>
        </p:txBody>
      </p:sp>
      <p:pic>
        <p:nvPicPr>
          <p:cNvPr id="121858" name="Picture 2" descr="http://metricateamventure.com/wp-content/themes/blackwhite/images/mtv-slide-nnsa.jpg"/>
          <p:cNvPicPr>
            <a:picLocks noChangeAspect="1" noChangeArrowheads="1"/>
          </p:cNvPicPr>
          <p:nvPr/>
        </p:nvPicPr>
        <p:blipFill>
          <a:blip r:embed="rId2" cstate="print"/>
          <a:srcRect/>
          <a:stretch>
            <a:fillRect/>
          </a:stretch>
        </p:blipFill>
        <p:spPr bwMode="auto">
          <a:xfrm>
            <a:off x="533400" y="3657600"/>
            <a:ext cx="8153400" cy="2778004"/>
          </a:xfrm>
          <a:prstGeom prst="rect">
            <a:avLst/>
          </a:prstGeom>
          <a:noFill/>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pPr marL="342900" indent="-342900"/>
            <a:r>
              <a:rPr lang="en-US" sz="3600"/>
              <a:t>Office of Secure Transportation (OST) </a:t>
            </a:r>
          </a:p>
        </p:txBody>
      </p:sp>
      <p:sp>
        <p:nvSpPr>
          <p:cNvPr id="30723" name="Content Placeholder 2"/>
          <p:cNvSpPr>
            <a:spLocks noGrp="1"/>
          </p:cNvSpPr>
          <p:nvPr>
            <p:ph idx="1"/>
          </p:nvPr>
        </p:nvSpPr>
        <p:spPr>
          <a:xfrm>
            <a:off x="914400" y="1600200"/>
            <a:ext cx="7772400" cy="4530725"/>
          </a:xfrm>
        </p:spPr>
        <p:txBody>
          <a:bodyPr/>
          <a:lstStyle/>
          <a:p>
            <a:pPr>
              <a:buClr>
                <a:schemeClr val="accent6"/>
              </a:buClr>
              <a:defRPr/>
            </a:pPr>
            <a:r>
              <a:rPr lang="en-US" sz="2400" dirty="0"/>
              <a:t>Provides safe and secure transportation of </a:t>
            </a:r>
            <a:r>
              <a:rPr lang="en-US" sz="2400" dirty="0">
                <a:solidFill>
                  <a:srgbClr val="FF0000"/>
                </a:solidFill>
              </a:rPr>
              <a:t>nuclear weapons </a:t>
            </a:r>
            <a:r>
              <a:rPr lang="en-US" sz="2400" dirty="0"/>
              <a:t>and </a:t>
            </a:r>
            <a:r>
              <a:rPr lang="en-US" sz="2400" dirty="0">
                <a:solidFill>
                  <a:srgbClr val="3366FF"/>
                </a:solidFill>
              </a:rPr>
              <a:t>components</a:t>
            </a:r>
            <a:r>
              <a:rPr lang="en-US" sz="2400" dirty="0"/>
              <a:t> and </a:t>
            </a:r>
            <a:r>
              <a:rPr lang="en-US" sz="2400" dirty="0">
                <a:solidFill>
                  <a:schemeClr val="bg2">
                    <a:lumMod val="50000"/>
                    <a:lumOff val="50000"/>
                  </a:schemeClr>
                </a:solidFill>
              </a:rPr>
              <a:t>special nuclear materials</a:t>
            </a:r>
            <a:r>
              <a:rPr lang="en-US" sz="2400" dirty="0"/>
              <a:t>, and conducts other missions supporting the national security of the USA. </a:t>
            </a:r>
          </a:p>
          <a:p>
            <a:pPr>
              <a:buClr>
                <a:schemeClr val="accent6"/>
              </a:buClr>
              <a:defRPr/>
            </a:pPr>
            <a:r>
              <a:rPr lang="en-US" sz="2400" dirty="0"/>
              <a:t>Shipments are transported in specially designed equipment and are escorted by armed Federal Agents (Nuclear Material Couriers).</a:t>
            </a:r>
          </a:p>
        </p:txBody>
      </p:sp>
      <p:pic>
        <p:nvPicPr>
          <p:cNvPr id="30724" name="Picture 2" descr="bluetruck1">
            <a:hlinkClick r:id="rId2"/>
          </p:cNvPr>
          <p:cNvPicPr>
            <a:picLocks noChangeAspect="1" noChangeArrowheads="1"/>
          </p:cNvPicPr>
          <p:nvPr/>
        </p:nvPicPr>
        <p:blipFill>
          <a:blip r:embed="rId3" cstate="print"/>
          <a:srcRect/>
          <a:stretch>
            <a:fillRect/>
          </a:stretch>
        </p:blipFill>
        <p:spPr bwMode="auto">
          <a:xfrm>
            <a:off x="6057503" y="4495800"/>
            <a:ext cx="2930922" cy="1956212"/>
          </a:xfrm>
          <a:prstGeom prst="rect">
            <a:avLst/>
          </a:prstGeom>
          <a:noFill/>
          <a:ln w="9525">
            <a:noFill/>
            <a:miter lim="800000"/>
            <a:headEnd/>
            <a:tailEnd/>
          </a:ln>
        </p:spPr>
      </p:pic>
      <p:sp>
        <p:nvSpPr>
          <p:cNvPr id="30725" name="Rectangle 4"/>
          <p:cNvSpPr>
            <a:spLocks noChangeArrowheads="1"/>
          </p:cNvSpPr>
          <p:nvPr/>
        </p:nvSpPr>
        <p:spPr bwMode="auto">
          <a:xfrm>
            <a:off x="2819400" y="6691313"/>
            <a:ext cx="3581400" cy="215900"/>
          </a:xfrm>
          <a:prstGeom prst="rect">
            <a:avLst/>
          </a:prstGeom>
          <a:noFill/>
          <a:ln w="9525">
            <a:noFill/>
            <a:miter lim="800000"/>
            <a:headEnd/>
            <a:tailEnd/>
          </a:ln>
        </p:spPr>
        <p:txBody>
          <a:bodyPr>
            <a:spAutoFit/>
          </a:bodyPr>
          <a:lstStyle/>
          <a:p>
            <a:r>
              <a:rPr lang="en-US" sz="800"/>
              <a:t>http://en.wikipedia.org/wiki/United_States_Department_of_Energy</a:t>
            </a:r>
          </a:p>
        </p:txBody>
      </p:sp>
      <p:sp>
        <p:nvSpPr>
          <p:cNvPr id="30726" name="Rectangle 5"/>
          <p:cNvSpPr>
            <a:spLocks noChangeArrowheads="1"/>
          </p:cNvSpPr>
          <p:nvPr/>
        </p:nvSpPr>
        <p:spPr bwMode="auto">
          <a:xfrm>
            <a:off x="6781800" y="6477000"/>
            <a:ext cx="1676400" cy="215900"/>
          </a:xfrm>
          <a:prstGeom prst="rect">
            <a:avLst/>
          </a:prstGeom>
          <a:noFill/>
          <a:ln w="9525">
            <a:noFill/>
            <a:miter lim="800000"/>
            <a:headEnd/>
            <a:tailEnd/>
          </a:ln>
        </p:spPr>
        <p:txBody>
          <a:bodyPr>
            <a:spAutoFit/>
          </a:bodyPr>
          <a:lstStyle/>
          <a:p>
            <a:r>
              <a:rPr lang="en-US" sz="800" dirty="0"/>
              <a:t>DOE Safeguards Transporter</a:t>
            </a:r>
          </a:p>
        </p:txBody>
      </p:sp>
      <p:pic>
        <p:nvPicPr>
          <p:cNvPr id="30728" name="Picture 8" descr="http://wwp.greenwichmeantime.com/images/usa/new-mexico.jpg"/>
          <p:cNvPicPr>
            <a:picLocks noChangeAspect="1" noChangeArrowheads="1"/>
          </p:cNvPicPr>
          <p:nvPr/>
        </p:nvPicPr>
        <p:blipFill>
          <a:blip r:embed="rId4" cstate="print"/>
          <a:srcRect/>
          <a:stretch>
            <a:fillRect/>
          </a:stretch>
        </p:blipFill>
        <p:spPr bwMode="auto">
          <a:xfrm>
            <a:off x="1371600" y="4590593"/>
            <a:ext cx="2514600" cy="1973179"/>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dirty="0"/>
              <a:t>Partial Test Ban Treaty (PTBT)</a:t>
            </a:r>
          </a:p>
        </p:txBody>
      </p:sp>
      <p:sp>
        <p:nvSpPr>
          <p:cNvPr id="8195" name="Content Placeholder 2"/>
          <p:cNvSpPr>
            <a:spLocks noGrp="1"/>
          </p:cNvSpPr>
          <p:nvPr>
            <p:ph idx="1"/>
          </p:nvPr>
        </p:nvSpPr>
        <p:spPr>
          <a:xfrm>
            <a:off x="533400" y="1295400"/>
            <a:ext cx="7772400" cy="4530725"/>
          </a:xfrm>
        </p:spPr>
        <p:txBody>
          <a:bodyPr/>
          <a:lstStyle/>
          <a:p>
            <a:pPr>
              <a:buClr>
                <a:schemeClr val="accent6"/>
              </a:buClr>
              <a:defRPr/>
            </a:pPr>
            <a:r>
              <a:rPr lang="en-US" sz="2400" dirty="0"/>
              <a:t>The treaty was signed by the Governments of the </a:t>
            </a:r>
            <a:r>
              <a:rPr lang="en-US" sz="2400" dirty="0">
                <a:solidFill>
                  <a:srgbClr val="FF0000"/>
                </a:solidFill>
              </a:rPr>
              <a:t>USSR</a:t>
            </a:r>
            <a:r>
              <a:rPr lang="en-US" sz="2400" dirty="0"/>
              <a:t>, the </a:t>
            </a:r>
            <a:r>
              <a:rPr lang="en-US" sz="2400" dirty="0">
                <a:solidFill>
                  <a:srgbClr val="0000FF"/>
                </a:solidFill>
              </a:rPr>
              <a:t>UK</a:t>
            </a:r>
            <a:r>
              <a:rPr lang="en-US" sz="2400" dirty="0"/>
              <a:t>, and the </a:t>
            </a:r>
            <a:r>
              <a:rPr lang="en-US" sz="2400" dirty="0">
                <a:solidFill>
                  <a:srgbClr val="FF0000"/>
                </a:solidFill>
              </a:rPr>
              <a:t>U</a:t>
            </a:r>
            <a:r>
              <a:rPr lang="en-US" sz="2400" dirty="0">
                <a:solidFill>
                  <a:schemeClr val="bg1">
                    <a:lumMod val="75000"/>
                  </a:schemeClr>
                </a:solidFill>
                <a:effectLst>
                  <a:outerShdw blurRad="38100" dist="38100" dir="2700000" algn="tl">
                    <a:srgbClr val="000000">
                      <a:alpha val="43137"/>
                    </a:srgbClr>
                  </a:outerShdw>
                </a:effectLst>
              </a:rPr>
              <a:t>S</a:t>
            </a:r>
            <a:r>
              <a:rPr lang="en-US" sz="2400" dirty="0">
                <a:solidFill>
                  <a:srgbClr val="0000FF"/>
                </a:solidFill>
              </a:rPr>
              <a:t>A</a:t>
            </a:r>
            <a:r>
              <a:rPr lang="en-US" sz="2400" dirty="0"/>
              <a:t> (the "Original Parties“) at Moscow on August 5, 1963 and opened for signature by other countries.</a:t>
            </a:r>
          </a:p>
        </p:txBody>
      </p:sp>
      <p:pic>
        <p:nvPicPr>
          <p:cNvPr id="8196" name="Picture 2" descr="File:President Kennedy signs Nuclear Test Ban Treaty, 07 October 1963.jpg">
            <a:hlinkClick r:id="rId2"/>
          </p:cNvPr>
          <p:cNvPicPr>
            <a:picLocks noChangeAspect="1" noChangeArrowheads="1"/>
          </p:cNvPicPr>
          <p:nvPr/>
        </p:nvPicPr>
        <p:blipFill>
          <a:blip r:embed="rId3" cstate="print"/>
          <a:srcRect/>
          <a:stretch>
            <a:fillRect/>
          </a:stretch>
        </p:blipFill>
        <p:spPr bwMode="auto">
          <a:xfrm>
            <a:off x="5943600" y="3276600"/>
            <a:ext cx="2676525" cy="2445152"/>
          </a:xfrm>
          <a:prstGeom prst="rect">
            <a:avLst/>
          </a:prstGeom>
          <a:noFill/>
          <a:ln w="9525">
            <a:noFill/>
            <a:miter lim="800000"/>
            <a:headEnd/>
            <a:tailEnd/>
          </a:ln>
        </p:spPr>
      </p:pic>
      <p:pic>
        <p:nvPicPr>
          <p:cNvPr id="8198" name="Picture 6" descr="http://upload.wikimedia.org/wikipedia/commons/thumb/a/a6/PTBT_Participation.svg/300px-PTBT_Participation.svg.png">
            <a:hlinkClick r:id="rId4"/>
          </p:cNvPr>
          <p:cNvPicPr>
            <a:picLocks noChangeAspect="1" noChangeArrowheads="1"/>
          </p:cNvPicPr>
          <p:nvPr/>
        </p:nvPicPr>
        <p:blipFill>
          <a:blip r:embed="rId5" cstate="print"/>
          <a:srcRect/>
          <a:stretch>
            <a:fillRect/>
          </a:stretch>
        </p:blipFill>
        <p:spPr bwMode="auto">
          <a:xfrm>
            <a:off x="685800" y="3505200"/>
            <a:ext cx="5108033" cy="2247900"/>
          </a:xfrm>
          <a:prstGeom prst="rect">
            <a:avLst/>
          </a:prstGeom>
          <a:noFill/>
          <a:ln w="19050">
            <a:solidFill>
              <a:schemeClr val="accent1"/>
            </a:solidFill>
            <a:miter lim="800000"/>
            <a:headEnd/>
            <a:tailEnd/>
          </a:ln>
        </p:spPr>
      </p:pic>
      <p:sp>
        <p:nvSpPr>
          <p:cNvPr id="8200" name="Rectangle 7"/>
          <p:cNvSpPr>
            <a:spLocks noChangeArrowheads="1"/>
          </p:cNvSpPr>
          <p:nvPr/>
        </p:nvSpPr>
        <p:spPr bwMode="auto">
          <a:xfrm>
            <a:off x="838200" y="5791200"/>
            <a:ext cx="4572000" cy="600164"/>
          </a:xfrm>
          <a:prstGeom prst="rect">
            <a:avLst/>
          </a:prstGeom>
          <a:noFill/>
          <a:ln w="9525">
            <a:noFill/>
            <a:miter lim="800000"/>
            <a:headEnd/>
            <a:tailEnd/>
          </a:ln>
        </p:spPr>
        <p:txBody>
          <a:bodyPr>
            <a:spAutoFit/>
          </a:bodyPr>
          <a:lstStyle/>
          <a:p>
            <a:r>
              <a:rPr lang="en-US" sz="1100" b="1" dirty="0"/>
              <a:t>      Signed and ratified      </a:t>
            </a:r>
          </a:p>
          <a:p>
            <a:r>
              <a:rPr lang="en-US" sz="1100" b="1" dirty="0"/>
              <a:t>      Acceding or succeeding      </a:t>
            </a:r>
          </a:p>
          <a:p>
            <a:r>
              <a:rPr lang="en-US" sz="1100" b="1" dirty="0"/>
              <a:t>      Only signed</a:t>
            </a:r>
          </a:p>
        </p:txBody>
      </p:sp>
      <p:sp>
        <p:nvSpPr>
          <p:cNvPr id="8201" name="Rectangle 8"/>
          <p:cNvSpPr>
            <a:spLocks noChangeArrowheads="1"/>
          </p:cNvSpPr>
          <p:nvPr/>
        </p:nvSpPr>
        <p:spPr bwMode="auto">
          <a:xfrm>
            <a:off x="1676400" y="3200400"/>
            <a:ext cx="3200400" cy="276999"/>
          </a:xfrm>
          <a:prstGeom prst="rect">
            <a:avLst/>
          </a:prstGeom>
          <a:noFill/>
          <a:ln w="9525">
            <a:noFill/>
            <a:miter lim="800000"/>
            <a:headEnd/>
            <a:tailEnd/>
          </a:ln>
        </p:spPr>
        <p:txBody>
          <a:bodyPr wrap="square">
            <a:spAutoFit/>
          </a:bodyPr>
          <a:lstStyle/>
          <a:p>
            <a:r>
              <a:rPr lang="en-US" sz="1200" b="1" dirty="0"/>
              <a:t>Participation in the Partial Test Ban Treaty</a:t>
            </a:r>
          </a:p>
        </p:txBody>
      </p:sp>
      <p:sp>
        <p:nvSpPr>
          <p:cNvPr id="8202" name="Rectangle 9"/>
          <p:cNvSpPr>
            <a:spLocks noChangeArrowheads="1"/>
          </p:cNvSpPr>
          <p:nvPr/>
        </p:nvSpPr>
        <p:spPr bwMode="auto">
          <a:xfrm>
            <a:off x="971550" y="5867400"/>
            <a:ext cx="76200" cy="76200"/>
          </a:xfrm>
          <a:prstGeom prst="rect">
            <a:avLst/>
          </a:prstGeom>
          <a:solidFill>
            <a:srgbClr val="00CC00"/>
          </a:solidFill>
          <a:ln w="9525" algn="ctr">
            <a:solidFill>
              <a:schemeClr val="tx1"/>
            </a:solidFill>
            <a:round/>
            <a:headEnd/>
            <a:tailEnd/>
          </a:ln>
        </p:spPr>
        <p:txBody>
          <a:bodyPr/>
          <a:lstStyle/>
          <a:p>
            <a:pPr eaLnBrk="0" hangingPunct="0"/>
            <a:endParaRPr lang="en-US" sz="3200" b="1"/>
          </a:p>
        </p:txBody>
      </p:sp>
      <p:sp>
        <p:nvSpPr>
          <p:cNvPr id="8203" name="Rectangle 10"/>
          <p:cNvSpPr>
            <a:spLocks noChangeArrowheads="1"/>
          </p:cNvSpPr>
          <p:nvPr/>
        </p:nvSpPr>
        <p:spPr bwMode="auto">
          <a:xfrm>
            <a:off x="974416" y="6055540"/>
            <a:ext cx="76200" cy="76200"/>
          </a:xfrm>
          <a:prstGeom prst="rect">
            <a:avLst/>
          </a:prstGeom>
          <a:solidFill>
            <a:srgbClr val="006600"/>
          </a:solidFill>
          <a:ln w="9525" algn="ctr">
            <a:solidFill>
              <a:schemeClr val="tx1"/>
            </a:solidFill>
            <a:round/>
            <a:headEnd/>
            <a:tailEnd/>
          </a:ln>
        </p:spPr>
        <p:txBody>
          <a:bodyPr/>
          <a:lstStyle/>
          <a:p>
            <a:pPr eaLnBrk="0" hangingPunct="0"/>
            <a:endParaRPr lang="en-US" sz="3200" b="1"/>
          </a:p>
        </p:txBody>
      </p:sp>
      <p:sp>
        <p:nvSpPr>
          <p:cNvPr id="8204" name="Rectangle 11"/>
          <p:cNvSpPr>
            <a:spLocks noChangeArrowheads="1"/>
          </p:cNvSpPr>
          <p:nvPr/>
        </p:nvSpPr>
        <p:spPr bwMode="auto">
          <a:xfrm>
            <a:off x="974416" y="6207940"/>
            <a:ext cx="76200" cy="76200"/>
          </a:xfrm>
          <a:prstGeom prst="rect">
            <a:avLst/>
          </a:prstGeom>
          <a:solidFill>
            <a:srgbClr val="FFFF00"/>
          </a:solidFill>
          <a:ln w="9525" algn="ctr">
            <a:solidFill>
              <a:schemeClr val="tx1"/>
            </a:solidFill>
            <a:round/>
            <a:headEnd/>
            <a:tailEnd/>
          </a:ln>
        </p:spPr>
        <p:txBody>
          <a:bodyPr/>
          <a:lstStyle/>
          <a:p>
            <a:pPr eaLnBrk="0" hangingPunct="0"/>
            <a:endParaRPr lang="en-US" sz="3200" b="1"/>
          </a:p>
        </p:txBody>
      </p:sp>
      <p:sp>
        <p:nvSpPr>
          <p:cNvPr id="8205" name="Rectangle 12"/>
          <p:cNvSpPr>
            <a:spLocks noChangeArrowheads="1"/>
          </p:cNvSpPr>
          <p:nvPr/>
        </p:nvSpPr>
        <p:spPr bwMode="auto">
          <a:xfrm>
            <a:off x="2971800" y="6643687"/>
            <a:ext cx="2743200" cy="214313"/>
          </a:xfrm>
          <a:prstGeom prst="rect">
            <a:avLst/>
          </a:prstGeom>
          <a:noFill/>
          <a:ln w="9525">
            <a:noFill/>
            <a:miter lim="800000"/>
            <a:headEnd/>
            <a:tailEnd/>
          </a:ln>
        </p:spPr>
        <p:txBody>
          <a:bodyPr>
            <a:spAutoFit/>
          </a:bodyPr>
          <a:lstStyle/>
          <a:p>
            <a:r>
              <a:rPr lang="en-US" sz="800" dirty="0"/>
              <a:t>http://en.wikipedia.org/wiki/Partial_Test_Ban_Treaty</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pPr marL="342900" indent="-342900"/>
            <a:r>
              <a:rPr lang="en-US" sz="3600"/>
              <a:t>Office of Secure Transportation (OST) </a:t>
            </a:r>
          </a:p>
        </p:txBody>
      </p:sp>
      <p:sp>
        <p:nvSpPr>
          <p:cNvPr id="30723" name="Content Placeholder 2"/>
          <p:cNvSpPr>
            <a:spLocks noGrp="1"/>
          </p:cNvSpPr>
          <p:nvPr>
            <p:ph idx="1"/>
          </p:nvPr>
        </p:nvSpPr>
        <p:spPr>
          <a:xfrm>
            <a:off x="914400" y="1371600"/>
            <a:ext cx="7772400" cy="4530725"/>
          </a:xfrm>
        </p:spPr>
        <p:txBody>
          <a:bodyPr/>
          <a:lstStyle/>
          <a:p>
            <a:pPr>
              <a:buClr>
                <a:schemeClr val="accent6"/>
              </a:buClr>
              <a:defRPr/>
            </a:pPr>
            <a:r>
              <a:rPr lang="en-US" dirty="0"/>
              <a:t>Operates a nationwide communications system located in Albuquerque, NM - the Transportation and Emergency Control Center (TECC)</a:t>
            </a:r>
          </a:p>
          <a:p>
            <a:pPr lvl="1">
              <a:buClr>
                <a:schemeClr val="accent6"/>
              </a:buClr>
              <a:defRPr/>
            </a:pPr>
            <a:r>
              <a:rPr lang="en-US" sz="2400" dirty="0"/>
              <a:t>monitors the status and location of shipments and maintains real-time communications 24-hours a day with every convoy</a:t>
            </a:r>
          </a:p>
        </p:txBody>
      </p:sp>
      <p:pic>
        <p:nvPicPr>
          <p:cNvPr id="30724" name="Picture 2" descr="bluetruck1">
            <a:hlinkClick r:id="rId2"/>
          </p:cNvPr>
          <p:cNvPicPr>
            <a:picLocks noChangeAspect="1" noChangeArrowheads="1"/>
          </p:cNvPicPr>
          <p:nvPr/>
        </p:nvPicPr>
        <p:blipFill>
          <a:blip r:embed="rId3" cstate="print"/>
          <a:srcRect/>
          <a:stretch>
            <a:fillRect/>
          </a:stretch>
        </p:blipFill>
        <p:spPr bwMode="auto">
          <a:xfrm>
            <a:off x="6057503" y="4495800"/>
            <a:ext cx="2930922" cy="1956212"/>
          </a:xfrm>
          <a:prstGeom prst="rect">
            <a:avLst/>
          </a:prstGeom>
          <a:noFill/>
          <a:ln w="9525">
            <a:noFill/>
            <a:miter lim="800000"/>
            <a:headEnd/>
            <a:tailEnd/>
          </a:ln>
        </p:spPr>
      </p:pic>
      <p:sp>
        <p:nvSpPr>
          <p:cNvPr id="30725" name="Rectangle 4"/>
          <p:cNvSpPr>
            <a:spLocks noChangeArrowheads="1"/>
          </p:cNvSpPr>
          <p:nvPr/>
        </p:nvSpPr>
        <p:spPr bwMode="auto">
          <a:xfrm>
            <a:off x="2819400" y="6691313"/>
            <a:ext cx="3581400" cy="215900"/>
          </a:xfrm>
          <a:prstGeom prst="rect">
            <a:avLst/>
          </a:prstGeom>
          <a:noFill/>
          <a:ln w="9525">
            <a:noFill/>
            <a:miter lim="800000"/>
            <a:headEnd/>
            <a:tailEnd/>
          </a:ln>
        </p:spPr>
        <p:txBody>
          <a:bodyPr>
            <a:spAutoFit/>
          </a:bodyPr>
          <a:lstStyle/>
          <a:p>
            <a:r>
              <a:rPr lang="en-US" sz="800"/>
              <a:t>http://en.wikipedia.org/wiki/United_States_Department_of_Energy</a:t>
            </a:r>
          </a:p>
        </p:txBody>
      </p:sp>
      <p:sp>
        <p:nvSpPr>
          <p:cNvPr id="30726" name="Rectangle 5"/>
          <p:cNvSpPr>
            <a:spLocks noChangeArrowheads="1"/>
          </p:cNvSpPr>
          <p:nvPr/>
        </p:nvSpPr>
        <p:spPr bwMode="auto">
          <a:xfrm>
            <a:off x="6781800" y="6477000"/>
            <a:ext cx="1676400" cy="215900"/>
          </a:xfrm>
          <a:prstGeom prst="rect">
            <a:avLst/>
          </a:prstGeom>
          <a:noFill/>
          <a:ln w="9525">
            <a:noFill/>
            <a:miter lim="800000"/>
            <a:headEnd/>
            <a:tailEnd/>
          </a:ln>
        </p:spPr>
        <p:txBody>
          <a:bodyPr>
            <a:spAutoFit/>
          </a:bodyPr>
          <a:lstStyle/>
          <a:p>
            <a:r>
              <a:rPr lang="en-US" sz="800" dirty="0"/>
              <a:t>DOE Safeguards Transporter</a:t>
            </a:r>
          </a:p>
        </p:txBody>
      </p:sp>
      <p:pic>
        <p:nvPicPr>
          <p:cNvPr id="30728" name="Picture 8" descr="http://wwp.greenwichmeantime.com/images/usa/new-mexico.jpg"/>
          <p:cNvPicPr>
            <a:picLocks noChangeAspect="1" noChangeArrowheads="1"/>
          </p:cNvPicPr>
          <p:nvPr/>
        </p:nvPicPr>
        <p:blipFill>
          <a:blip r:embed="rId4" cstate="print"/>
          <a:srcRect/>
          <a:stretch>
            <a:fillRect/>
          </a:stretch>
        </p:blipFill>
        <p:spPr bwMode="auto">
          <a:xfrm>
            <a:off x="1371600" y="4590593"/>
            <a:ext cx="2514600" cy="1973179"/>
          </a:xfrm>
          <a:prstGeom prst="rect">
            <a:avLst/>
          </a:prstGeom>
          <a:noFill/>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pPr eaLnBrk="1" hangingPunct="1"/>
            <a:r>
              <a:rPr lang="en-US" sz="3600"/>
              <a:t>Nuclear Regulatory Commission </a:t>
            </a:r>
          </a:p>
        </p:txBody>
      </p:sp>
      <p:sp>
        <p:nvSpPr>
          <p:cNvPr id="28675" name="Content Placeholder 2"/>
          <p:cNvSpPr>
            <a:spLocks noGrp="1"/>
          </p:cNvSpPr>
          <p:nvPr>
            <p:ph idx="1"/>
          </p:nvPr>
        </p:nvSpPr>
        <p:spPr>
          <a:xfrm>
            <a:off x="533400" y="1219200"/>
            <a:ext cx="7772400" cy="4530725"/>
          </a:xfrm>
        </p:spPr>
        <p:txBody>
          <a:bodyPr/>
          <a:lstStyle/>
          <a:p>
            <a:pPr eaLnBrk="1" hangingPunct="1">
              <a:buClr>
                <a:schemeClr val="accent6"/>
              </a:buClr>
              <a:defRPr/>
            </a:pPr>
            <a:r>
              <a:rPr lang="en-US" sz="2400" dirty="0"/>
              <a:t>Established by the Energy Reorganization Act in 1974, and first opened January 19, 1975. </a:t>
            </a:r>
          </a:p>
          <a:p>
            <a:pPr eaLnBrk="1" hangingPunct="1">
              <a:buClr>
                <a:schemeClr val="accent6"/>
              </a:buClr>
              <a:defRPr/>
            </a:pPr>
            <a:r>
              <a:rPr lang="en-US" sz="2400" dirty="0"/>
              <a:t>The NRC's regulatory mission covers three main areas:</a:t>
            </a:r>
          </a:p>
          <a:p>
            <a:pPr lvl="1" eaLnBrk="1" hangingPunct="1">
              <a:buClr>
                <a:schemeClr val="accent6"/>
              </a:buClr>
              <a:defRPr/>
            </a:pPr>
            <a:r>
              <a:rPr lang="en-US" sz="2400" b="1" dirty="0">
                <a:solidFill>
                  <a:schemeClr val="bg2">
                    <a:lumMod val="50000"/>
                    <a:lumOff val="50000"/>
                  </a:schemeClr>
                </a:solidFill>
                <a:effectLst>
                  <a:outerShdw blurRad="38100" dist="38100" dir="2700000" algn="tl">
                    <a:srgbClr val="000000">
                      <a:alpha val="43137"/>
                    </a:srgbClr>
                  </a:outerShdw>
                </a:effectLst>
              </a:rPr>
              <a:t>Reactors</a:t>
            </a:r>
            <a:r>
              <a:rPr lang="en-US" sz="2400" dirty="0">
                <a:solidFill>
                  <a:schemeClr val="bg2">
                    <a:lumMod val="50000"/>
                    <a:lumOff val="50000"/>
                  </a:schemeClr>
                </a:solidFill>
              </a:rPr>
              <a:t> </a:t>
            </a:r>
            <a:r>
              <a:rPr lang="en-US" sz="2400" dirty="0"/>
              <a:t>- Commercial reactors for generating electric power and research and test reactors used for research, testing, and training</a:t>
            </a:r>
          </a:p>
          <a:p>
            <a:pPr lvl="1" eaLnBrk="1" hangingPunct="1">
              <a:buClr>
                <a:schemeClr val="accent6"/>
              </a:buClr>
              <a:defRPr/>
            </a:pPr>
            <a:r>
              <a:rPr lang="en-US" sz="2400" b="1" dirty="0">
                <a:solidFill>
                  <a:srgbClr val="0000FF"/>
                </a:solidFill>
                <a:effectLst>
                  <a:outerShdw blurRad="38100" dist="38100" dir="2700000" algn="tl">
                    <a:srgbClr val="000000">
                      <a:alpha val="43137"/>
                    </a:srgbClr>
                  </a:outerShdw>
                </a:effectLst>
              </a:rPr>
              <a:t>Materials</a:t>
            </a:r>
            <a:r>
              <a:rPr lang="en-US" sz="2400" dirty="0"/>
              <a:t> - Uses of nuclear materials in medical, industrial, and academic settings and facilities that produce nuclear fuel</a:t>
            </a:r>
          </a:p>
          <a:p>
            <a:pPr lvl="1" eaLnBrk="1" hangingPunct="1">
              <a:buClr>
                <a:schemeClr val="accent6"/>
              </a:buClr>
              <a:defRPr/>
            </a:pPr>
            <a:r>
              <a:rPr lang="en-US" sz="2400" b="1" dirty="0">
                <a:solidFill>
                  <a:srgbClr val="009900"/>
                </a:solidFill>
                <a:effectLst>
                  <a:outerShdw blurRad="38100" dist="38100" dir="2700000" algn="tl">
                    <a:srgbClr val="000000">
                      <a:alpha val="43137"/>
                    </a:srgbClr>
                  </a:outerShdw>
                </a:effectLst>
              </a:rPr>
              <a:t>Waste</a:t>
            </a:r>
            <a:r>
              <a:rPr lang="en-US" sz="2400" dirty="0"/>
              <a:t> - Transportation, storage, and disposal of nuclear materials and waste, and decommissioning of nuclear facilities from service</a:t>
            </a:r>
          </a:p>
        </p:txBody>
      </p:sp>
      <p:sp>
        <p:nvSpPr>
          <p:cNvPr id="31748" name="Rectangle 3"/>
          <p:cNvSpPr>
            <a:spLocks noChangeArrowheads="1"/>
          </p:cNvSpPr>
          <p:nvPr/>
        </p:nvSpPr>
        <p:spPr bwMode="auto">
          <a:xfrm>
            <a:off x="3276600" y="6678613"/>
            <a:ext cx="4572000" cy="215900"/>
          </a:xfrm>
          <a:prstGeom prst="rect">
            <a:avLst/>
          </a:prstGeom>
          <a:noFill/>
          <a:ln w="9525">
            <a:noFill/>
            <a:miter lim="800000"/>
            <a:headEnd/>
            <a:tailEnd/>
          </a:ln>
        </p:spPr>
        <p:txBody>
          <a:bodyPr>
            <a:spAutoFit/>
          </a:bodyPr>
          <a:lstStyle/>
          <a:p>
            <a:r>
              <a:rPr lang="en-US" sz="800"/>
              <a:t>http://en.wikipedia.org/wiki/Nuclear_Regulatory_Commission</a:t>
            </a:r>
          </a:p>
        </p:txBody>
      </p:sp>
      <p:pic>
        <p:nvPicPr>
          <p:cNvPr id="31749" name="Picture 5" descr="US-NuclearRegulatoryCommission-Seal.png">
            <a:hlinkClick r:id="rId2"/>
          </p:cNvPr>
          <p:cNvPicPr>
            <a:picLocks noChangeAspect="1" noChangeArrowheads="1"/>
          </p:cNvPicPr>
          <p:nvPr/>
        </p:nvPicPr>
        <p:blipFill>
          <a:blip r:embed="rId3" cstate="print"/>
          <a:srcRect/>
          <a:stretch>
            <a:fillRect/>
          </a:stretch>
        </p:blipFill>
        <p:spPr bwMode="auto">
          <a:xfrm>
            <a:off x="7391400" y="76200"/>
            <a:ext cx="1333500" cy="1333500"/>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0" name="Title 1"/>
          <p:cNvSpPr>
            <a:spLocks noGrp="1"/>
          </p:cNvSpPr>
          <p:nvPr>
            <p:ph type="title"/>
          </p:nvPr>
        </p:nvSpPr>
        <p:spPr>
          <a:xfrm>
            <a:off x="304800" y="228600"/>
            <a:ext cx="7772400" cy="1143000"/>
          </a:xfrm>
        </p:spPr>
        <p:txBody>
          <a:bodyPr/>
          <a:lstStyle/>
          <a:p>
            <a:r>
              <a:rPr lang="en-US" dirty="0"/>
              <a:t>NRC Regions</a:t>
            </a:r>
          </a:p>
        </p:txBody>
      </p:sp>
      <p:sp>
        <p:nvSpPr>
          <p:cNvPr id="33795" name="Content Placeholder 2"/>
          <p:cNvSpPr>
            <a:spLocks noGrp="1"/>
          </p:cNvSpPr>
          <p:nvPr>
            <p:ph idx="1"/>
          </p:nvPr>
        </p:nvSpPr>
        <p:spPr>
          <a:xfrm>
            <a:off x="762000" y="1295400"/>
            <a:ext cx="8229600" cy="4530725"/>
          </a:xfrm>
        </p:spPr>
        <p:txBody>
          <a:bodyPr/>
          <a:lstStyle/>
          <a:p>
            <a:pPr>
              <a:buClr>
                <a:schemeClr val="accent6"/>
              </a:buClr>
              <a:defRPr/>
            </a:pPr>
            <a:r>
              <a:rPr lang="en-US" sz="2400" dirty="0"/>
              <a:t>Four regions oversee the operation of 104 power-producing reactors, and 36 non-power-producing reactors. This oversight is done on several levels:</a:t>
            </a:r>
          </a:p>
          <a:p>
            <a:pPr marL="914400" lvl="1" indent="-457200">
              <a:buClr>
                <a:schemeClr val="accent6"/>
              </a:buClr>
              <a:buFont typeface="Times New Roman" pitchFamily="18" charset="0"/>
              <a:buAutoNum type="arabicPeriod"/>
              <a:defRPr/>
            </a:pPr>
            <a:r>
              <a:rPr lang="en-US" sz="2400" dirty="0"/>
              <a:t>Each power-producing reactor site has </a:t>
            </a:r>
            <a:r>
              <a:rPr lang="en-US" sz="2400" dirty="0">
                <a:solidFill>
                  <a:schemeClr val="bg2">
                    <a:lumMod val="50000"/>
                    <a:lumOff val="50000"/>
                  </a:schemeClr>
                </a:solidFill>
                <a:effectLst>
                  <a:outerShdw blurRad="38100" dist="38100" dir="2700000" algn="tl">
                    <a:srgbClr val="000000">
                      <a:alpha val="43137"/>
                    </a:srgbClr>
                  </a:outerShdw>
                </a:effectLst>
              </a:rPr>
              <a:t>Resident Inspectors</a:t>
            </a:r>
            <a:r>
              <a:rPr lang="en-US" sz="2400" dirty="0"/>
              <a:t>, who monitor day to day operations</a:t>
            </a:r>
          </a:p>
          <a:p>
            <a:pPr marL="914400" lvl="1" indent="-457200">
              <a:buClr>
                <a:schemeClr val="accent6"/>
              </a:buClr>
              <a:buFont typeface="Times New Roman" pitchFamily="18" charset="0"/>
              <a:buAutoNum type="arabicPeriod"/>
              <a:defRPr/>
            </a:pPr>
            <a:r>
              <a:rPr lang="en-US" sz="2400" dirty="0"/>
              <a:t>Numerous </a:t>
            </a:r>
            <a:r>
              <a:rPr lang="en-US" sz="2400" b="1" dirty="0">
                <a:solidFill>
                  <a:schemeClr val="accent6">
                    <a:lumMod val="40000"/>
                    <a:lumOff val="60000"/>
                  </a:schemeClr>
                </a:solidFill>
                <a:effectLst>
                  <a:outerShdw blurRad="38100" dist="38100" dir="2700000" algn="tl">
                    <a:srgbClr val="000000">
                      <a:alpha val="43137"/>
                    </a:srgbClr>
                  </a:outerShdw>
                </a:effectLst>
              </a:rPr>
              <a:t>special inspection teams</a:t>
            </a:r>
            <a:r>
              <a:rPr lang="en-US" sz="2400" dirty="0"/>
              <a:t>, with many different specialties, routinely conduct inspections at each site</a:t>
            </a:r>
          </a:p>
          <a:p>
            <a:pPr marL="914400" lvl="1" indent="-457200">
              <a:buClr>
                <a:schemeClr val="accent6"/>
              </a:buClr>
              <a:buFont typeface="Times New Roman" pitchFamily="18" charset="0"/>
              <a:buAutoNum type="arabicPeriod"/>
              <a:defRPr/>
            </a:pPr>
            <a:r>
              <a:rPr lang="en-US" sz="2400" b="1" dirty="0">
                <a:solidFill>
                  <a:srgbClr val="D1CC00"/>
                </a:solidFill>
                <a:effectLst>
                  <a:outerShdw blurRad="38100" dist="38100" dir="2700000" algn="tl">
                    <a:srgbClr val="000000">
                      <a:alpha val="43137"/>
                    </a:srgbClr>
                  </a:outerShdw>
                </a:effectLst>
              </a:rPr>
              <a:t>Whistleblower reports </a:t>
            </a:r>
            <a:r>
              <a:rPr lang="en-US" sz="2400" dirty="0"/>
              <a:t>are investigated by special teams</a:t>
            </a:r>
          </a:p>
        </p:txBody>
      </p:sp>
      <p:pic>
        <p:nvPicPr>
          <p:cNvPr id="32772" name="Picture 2" descr="File:NRC-regions-map.gif">
            <a:hlinkClick r:id="rId2"/>
          </p:cNvPr>
          <p:cNvPicPr>
            <a:picLocks noChangeAspect="1" noChangeArrowheads="1"/>
          </p:cNvPicPr>
          <p:nvPr/>
        </p:nvPicPr>
        <p:blipFill>
          <a:blip r:embed="rId3" cstate="print"/>
          <a:srcRect/>
          <a:stretch>
            <a:fillRect/>
          </a:stretch>
        </p:blipFill>
        <p:spPr bwMode="auto">
          <a:xfrm>
            <a:off x="3581400" y="4876800"/>
            <a:ext cx="2388894" cy="1803155"/>
          </a:xfrm>
          <a:prstGeom prst="rect">
            <a:avLst/>
          </a:prstGeom>
          <a:noFill/>
          <a:ln w="9525">
            <a:noFill/>
            <a:miter lim="800000"/>
            <a:headEnd/>
            <a:tailEnd/>
          </a:ln>
        </p:spPr>
      </p:pic>
      <p:sp>
        <p:nvSpPr>
          <p:cNvPr id="32773" name="Rectangle 4"/>
          <p:cNvSpPr>
            <a:spLocks noChangeArrowheads="1"/>
          </p:cNvSpPr>
          <p:nvPr/>
        </p:nvSpPr>
        <p:spPr bwMode="auto">
          <a:xfrm>
            <a:off x="3124200" y="6643687"/>
            <a:ext cx="4572000" cy="214313"/>
          </a:xfrm>
          <a:prstGeom prst="rect">
            <a:avLst/>
          </a:prstGeom>
          <a:noFill/>
          <a:ln w="9525">
            <a:noFill/>
            <a:miter lim="800000"/>
            <a:headEnd/>
            <a:tailEnd/>
          </a:ln>
        </p:spPr>
        <p:txBody>
          <a:bodyPr>
            <a:spAutoFit/>
          </a:bodyPr>
          <a:lstStyle/>
          <a:p>
            <a:r>
              <a:rPr lang="en-US" sz="800" dirty="0"/>
              <a:t>http://en.wikipedia.org/wiki/Nuclear_Regulatory_Commission</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pPr eaLnBrk="1" hangingPunct="1"/>
            <a:r>
              <a:rPr lang="en-US" sz="3600" dirty="0"/>
              <a:t>US Laws:  Code of Federal Regulations (10CFR)</a:t>
            </a:r>
          </a:p>
        </p:txBody>
      </p:sp>
      <p:sp>
        <p:nvSpPr>
          <p:cNvPr id="33795" name="Content Placeholder 2"/>
          <p:cNvSpPr>
            <a:spLocks noGrp="1"/>
          </p:cNvSpPr>
          <p:nvPr>
            <p:ph idx="1"/>
          </p:nvPr>
        </p:nvSpPr>
        <p:spPr>
          <a:xfrm>
            <a:off x="914400" y="1371600"/>
            <a:ext cx="7772400" cy="4530725"/>
          </a:xfrm>
        </p:spPr>
        <p:txBody>
          <a:bodyPr/>
          <a:lstStyle/>
          <a:p>
            <a:pPr eaLnBrk="1" hangingPunct="1">
              <a:buClr>
                <a:schemeClr val="accent6"/>
              </a:buClr>
            </a:pPr>
            <a:r>
              <a:rPr lang="en-US" sz="2400" dirty="0"/>
              <a:t>The CFRs is the codification of the general and permanent rules and regulations published in the Federal Register by the executive departments and agencies of the Federal </a:t>
            </a:r>
            <a:r>
              <a:rPr lang="en-US" sz="2400" dirty="0" err="1"/>
              <a:t>Govt</a:t>
            </a:r>
            <a:r>
              <a:rPr lang="en-US" sz="2400" dirty="0"/>
              <a:t> of the US.</a:t>
            </a:r>
          </a:p>
          <a:p>
            <a:pPr eaLnBrk="1" hangingPunct="1">
              <a:buClr>
                <a:schemeClr val="accent6"/>
              </a:buClr>
            </a:pPr>
            <a:r>
              <a:rPr lang="en-US" sz="2400" dirty="0"/>
              <a:t>The regulations are treated by the courts as being as legally binding as statutory law, with provisions. </a:t>
            </a:r>
          </a:p>
          <a:p>
            <a:pPr eaLnBrk="1" hangingPunct="1">
              <a:buClr>
                <a:schemeClr val="accent6"/>
              </a:buClr>
            </a:pPr>
            <a:r>
              <a:rPr lang="en-US" sz="2400" dirty="0"/>
              <a:t>Title 10: Energy</a:t>
            </a:r>
          </a:p>
          <a:p>
            <a:pPr lvl="1" eaLnBrk="1" hangingPunct="1">
              <a:buClr>
                <a:schemeClr val="accent6"/>
              </a:buClr>
            </a:pPr>
            <a:r>
              <a:rPr lang="en-US" sz="2200" dirty="0"/>
              <a:t>Chapter 1: Requirements for persons and organizations who receive a license from NRC to use nuclear materials or operate nuclear facilities</a:t>
            </a:r>
          </a:p>
          <a:p>
            <a:pPr eaLnBrk="1" hangingPunct="1">
              <a:buClr>
                <a:schemeClr val="accent6"/>
              </a:buClr>
            </a:pPr>
            <a:endParaRPr lang="en-US" sz="2400" dirty="0"/>
          </a:p>
        </p:txBody>
      </p:sp>
      <p:pic>
        <p:nvPicPr>
          <p:cNvPr id="33796" name="Picture 5" descr="http://upload.wikimedia.org/wikipedia/commons/thumb/3/3f/Codeoffederalregulations.jpg/180px-Codeoffederalregulations.jpg">
            <a:hlinkClick r:id="rId2"/>
          </p:cNvPr>
          <p:cNvPicPr>
            <a:picLocks noChangeAspect="1" noChangeArrowheads="1"/>
          </p:cNvPicPr>
          <p:nvPr/>
        </p:nvPicPr>
        <p:blipFill>
          <a:blip r:embed="rId3" cstate="print"/>
          <a:srcRect/>
          <a:stretch>
            <a:fillRect/>
          </a:stretch>
        </p:blipFill>
        <p:spPr bwMode="auto">
          <a:xfrm>
            <a:off x="4038600" y="5572125"/>
            <a:ext cx="1714500" cy="1285875"/>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t>Selected Parts of 10CFR</a:t>
            </a:r>
          </a:p>
        </p:txBody>
      </p:sp>
      <p:sp>
        <p:nvSpPr>
          <p:cNvPr id="34819" name="Content Placeholder 2"/>
          <p:cNvSpPr>
            <a:spLocks noGrp="1"/>
          </p:cNvSpPr>
          <p:nvPr>
            <p:ph idx="1"/>
          </p:nvPr>
        </p:nvSpPr>
        <p:spPr/>
        <p:txBody>
          <a:bodyPr/>
          <a:lstStyle/>
          <a:p>
            <a:pPr>
              <a:buClr>
                <a:schemeClr val="accent6"/>
              </a:buClr>
            </a:pPr>
            <a:r>
              <a:rPr lang="en-US" sz="2400" dirty="0"/>
              <a:t>10CFR20 Standards for protection against radiation</a:t>
            </a:r>
          </a:p>
          <a:p>
            <a:pPr>
              <a:buClr>
                <a:schemeClr val="accent6"/>
              </a:buClr>
            </a:pPr>
            <a:r>
              <a:rPr lang="en-US" sz="2400" dirty="0"/>
              <a:t>10CFR35 Medical use of byproduct material</a:t>
            </a:r>
          </a:p>
          <a:p>
            <a:pPr>
              <a:buClr>
                <a:schemeClr val="accent6"/>
              </a:buClr>
            </a:pPr>
            <a:r>
              <a:rPr lang="en-US" sz="2400" dirty="0"/>
              <a:t>10CFR60 Disposal of high-level radioactive wastes in geologic repositories </a:t>
            </a:r>
          </a:p>
          <a:p>
            <a:pPr>
              <a:buClr>
                <a:schemeClr val="accent6"/>
              </a:buClr>
            </a:pPr>
            <a:r>
              <a:rPr lang="en-US" sz="2400" dirty="0"/>
              <a:t>10CFR 75 Safeguards on nuclear material-implementation of US/IAEA agreement </a:t>
            </a:r>
          </a:p>
          <a:p>
            <a:pPr>
              <a:buClr>
                <a:schemeClr val="accent6"/>
              </a:buClr>
            </a:pPr>
            <a:r>
              <a:rPr lang="en-US" sz="2400" dirty="0"/>
              <a:t>10CFR76 Certification of gaseous diffusion plants </a:t>
            </a:r>
          </a:p>
          <a:p>
            <a:pPr>
              <a:buClr>
                <a:schemeClr val="accent6"/>
              </a:buClr>
            </a:pPr>
            <a:r>
              <a:rPr lang="en-US" sz="2400" dirty="0"/>
              <a:t>10CFR110 Export and import of nuclear equipment and material  </a:t>
            </a:r>
          </a:p>
        </p:txBody>
      </p:sp>
      <p:sp>
        <p:nvSpPr>
          <p:cNvPr id="34820" name="Rectangle 3"/>
          <p:cNvSpPr>
            <a:spLocks noChangeArrowheads="1"/>
          </p:cNvSpPr>
          <p:nvPr/>
        </p:nvSpPr>
        <p:spPr bwMode="auto">
          <a:xfrm>
            <a:off x="3124200" y="6675438"/>
            <a:ext cx="4572000" cy="214312"/>
          </a:xfrm>
          <a:prstGeom prst="rect">
            <a:avLst/>
          </a:prstGeom>
          <a:noFill/>
          <a:ln w="9525">
            <a:noFill/>
            <a:miter lim="800000"/>
            <a:headEnd/>
            <a:tailEnd/>
          </a:ln>
        </p:spPr>
        <p:txBody>
          <a:bodyPr>
            <a:spAutoFit/>
          </a:bodyPr>
          <a:lstStyle/>
          <a:p>
            <a:r>
              <a:rPr lang="en-US" sz="800"/>
              <a:t>http://www.nrc.gov/reading-rm/doc-collections/cfr/</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42" name="Title 1"/>
          <p:cNvSpPr>
            <a:spLocks noGrp="1"/>
          </p:cNvSpPr>
          <p:nvPr>
            <p:ph type="title"/>
          </p:nvPr>
        </p:nvSpPr>
        <p:spPr>
          <a:xfrm>
            <a:off x="457200" y="228600"/>
            <a:ext cx="7772400" cy="1143000"/>
          </a:xfrm>
        </p:spPr>
        <p:txBody>
          <a:bodyPr/>
          <a:lstStyle/>
          <a:p>
            <a:pPr eaLnBrk="1" hangingPunct="1"/>
            <a:r>
              <a:rPr lang="en-US" dirty="0"/>
              <a:t>Department of Defense (DOD)</a:t>
            </a:r>
          </a:p>
        </p:txBody>
      </p:sp>
      <p:sp>
        <p:nvSpPr>
          <p:cNvPr id="36867" name="Content Placeholder 2"/>
          <p:cNvSpPr>
            <a:spLocks noGrp="1"/>
          </p:cNvSpPr>
          <p:nvPr>
            <p:ph idx="1"/>
          </p:nvPr>
        </p:nvSpPr>
        <p:spPr>
          <a:xfrm>
            <a:off x="609600" y="1295400"/>
            <a:ext cx="7772400" cy="4530725"/>
          </a:xfrm>
        </p:spPr>
        <p:txBody>
          <a:bodyPr/>
          <a:lstStyle/>
          <a:p>
            <a:pPr eaLnBrk="1" hangingPunct="1">
              <a:buClr>
                <a:schemeClr val="accent6"/>
              </a:buClr>
              <a:defRPr/>
            </a:pPr>
            <a:r>
              <a:rPr lang="en-US" sz="2400" dirty="0"/>
              <a:t> Charged with coordinating and supervising all agencies and functions of the govt. relating directly to national security and the military. </a:t>
            </a:r>
          </a:p>
          <a:p>
            <a:pPr eaLnBrk="1" hangingPunct="1">
              <a:buClr>
                <a:schemeClr val="accent6"/>
              </a:buClr>
              <a:defRPr/>
            </a:pPr>
            <a:r>
              <a:rPr lang="en-US" sz="2400" dirty="0"/>
              <a:t>The organization and functions of the DOD are set forth in Title 10 of the US Code.</a:t>
            </a:r>
          </a:p>
          <a:p>
            <a:pPr lvl="1" eaLnBrk="1" hangingPunct="1">
              <a:buClr>
                <a:schemeClr val="accent6"/>
              </a:buClr>
              <a:defRPr/>
            </a:pPr>
            <a:r>
              <a:rPr lang="en-US" sz="2400" dirty="0"/>
              <a:t>The </a:t>
            </a:r>
            <a:r>
              <a:rPr lang="en-US" sz="2400" b="1" dirty="0">
                <a:solidFill>
                  <a:srgbClr val="7030A0"/>
                </a:solidFill>
                <a:effectLst>
                  <a:outerShdw blurRad="38100" dist="38100" dir="2700000" algn="tl">
                    <a:srgbClr val="000000">
                      <a:alpha val="43137"/>
                    </a:srgbClr>
                  </a:outerShdw>
                </a:effectLst>
              </a:rPr>
              <a:t>Defense Threat Reduction Agency (DTRA) </a:t>
            </a:r>
            <a:r>
              <a:rPr lang="en-US" sz="2400" dirty="0"/>
              <a:t>within the </a:t>
            </a:r>
            <a:r>
              <a:rPr lang="en-US" sz="2400" dirty="0" err="1"/>
              <a:t>DoD</a:t>
            </a:r>
            <a:r>
              <a:rPr lang="en-US" sz="2400" dirty="0"/>
              <a:t> funds research and programs that support </a:t>
            </a:r>
            <a:r>
              <a:rPr lang="en-US" sz="2400" dirty="0">
                <a:solidFill>
                  <a:srgbClr val="00CC00"/>
                </a:solidFill>
                <a:effectLst>
                  <a:outerShdw blurRad="38100" dist="38100" dir="2700000" algn="tl">
                    <a:srgbClr val="000000">
                      <a:alpha val="43137"/>
                    </a:srgbClr>
                  </a:outerShdw>
                </a:effectLst>
              </a:rPr>
              <a:t>nuclear security </a:t>
            </a:r>
            <a:r>
              <a:rPr lang="en-US" sz="2400" dirty="0"/>
              <a:t>and </a:t>
            </a:r>
            <a:r>
              <a:rPr lang="en-US" sz="2400" dirty="0">
                <a:solidFill>
                  <a:srgbClr val="FF0000"/>
                </a:solidFill>
              </a:rPr>
              <a:t>nonproliferation</a:t>
            </a:r>
            <a:r>
              <a:rPr lang="en-US" sz="2400" dirty="0"/>
              <a:t>.</a:t>
            </a:r>
          </a:p>
        </p:txBody>
      </p:sp>
      <p:pic>
        <p:nvPicPr>
          <p:cNvPr id="35846" name="Picture 6" descr="http://www.dod.gov/pubs/dod101/images/headgrapd.jpg"/>
          <p:cNvPicPr>
            <a:picLocks noChangeAspect="1" noChangeArrowheads="1"/>
          </p:cNvPicPr>
          <p:nvPr/>
        </p:nvPicPr>
        <p:blipFill>
          <a:blip r:embed="rId2" cstate="print"/>
          <a:srcRect/>
          <a:stretch>
            <a:fillRect/>
          </a:stretch>
        </p:blipFill>
        <p:spPr bwMode="auto">
          <a:xfrm>
            <a:off x="2590800" y="4495800"/>
            <a:ext cx="3945148" cy="2133600"/>
          </a:xfrm>
          <a:prstGeom prst="rect">
            <a:avLst/>
          </a:prstGeom>
          <a:noFill/>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pPr eaLnBrk="1" hangingPunct="1"/>
            <a:r>
              <a:rPr lang="en-US" sz="3200"/>
              <a:t>National Data Center (NDC) at the Air Force Technical Applications Center (AFTAC)</a:t>
            </a:r>
          </a:p>
        </p:txBody>
      </p:sp>
      <p:sp>
        <p:nvSpPr>
          <p:cNvPr id="36867" name="Content Placeholder 2"/>
          <p:cNvSpPr>
            <a:spLocks noGrp="1"/>
          </p:cNvSpPr>
          <p:nvPr>
            <p:ph idx="1"/>
          </p:nvPr>
        </p:nvSpPr>
        <p:spPr>
          <a:xfrm>
            <a:off x="914400" y="1600200"/>
            <a:ext cx="7848600" cy="4530725"/>
          </a:xfrm>
        </p:spPr>
        <p:txBody>
          <a:bodyPr/>
          <a:lstStyle/>
          <a:p>
            <a:pPr eaLnBrk="1" hangingPunct="1">
              <a:buClr>
                <a:schemeClr val="accent6"/>
              </a:buClr>
            </a:pPr>
            <a:r>
              <a:rPr lang="en-US" sz="2400" dirty="0"/>
              <a:t>AFTAC is home to the US NDC. </a:t>
            </a:r>
          </a:p>
          <a:p>
            <a:pPr eaLnBrk="1" hangingPunct="1">
              <a:buClr>
                <a:schemeClr val="accent6"/>
              </a:buClr>
            </a:pPr>
            <a:r>
              <a:rPr lang="en-US" sz="2400" dirty="0"/>
              <a:t>AFTAC provides national authorities technical measurements to monitor nuclear treaty compliance and develops advanced proliferation monitoring technologies to preserve national security. </a:t>
            </a:r>
          </a:p>
          <a:p>
            <a:pPr eaLnBrk="1" hangingPunct="1">
              <a:buClr>
                <a:schemeClr val="accent6"/>
              </a:buClr>
            </a:pPr>
            <a:r>
              <a:rPr lang="en-US" sz="2400" dirty="0"/>
              <a:t>AFTAC operates and maintains a global network of nuclear event detection sensors called the U.S. Atomic Energy Detection System (USAEDS) and perform event analysis.</a:t>
            </a:r>
          </a:p>
          <a:p>
            <a:pPr eaLnBrk="1" hangingPunct="1">
              <a:buClr>
                <a:schemeClr val="accent6"/>
              </a:buClr>
              <a:buNone/>
            </a:pPr>
            <a:endParaRPr lang="en-US" sz="2400" dirty="0"/>
          </a:p>
        </p:txBody>
      </p:sp>
      <p:sp>
        <p:nvSpPr>
          <p:cNvPr id="36868" name="Rectangle 4"/>
          <p:cNvSpPr>
            <a:spLocks noChangeArrowheads="1"/>
          </p:cNvSpPr>
          <p:nvPr/>
        </p:nvSpPr>
        <p:spPr bwMode="auto">
          <a:xfrm>
            <a:off x="3048000" y="6642100"/>
            <a:ext cx="4572000" cy="215900"/>
          </a:xfrm>
          <a:prstGeom prst="rect">
            <a:avLst/>
          </a:prstGeom>
          <a:noFill/>
          <a:ln w="9525">
            <a:noFill/>
            <a:miter lim="800000"/>
            <a:headEnd/>
            <a:tailEnd/>
          </a:ln>
        </p:spPr>
        <p:txBody>
          <a:bodyPr>
            <a:spAutoFit/>
          </a:bodyPr>
          <a:lstStyle/>
          <a:p>
            <a:r>
              <a:rPr lang="en-US" sz="800"/>
              <a:t>http://www.tt.aftac.gov/WRT/USIMS/Index.html</a:t>
            </a:r>
          </a:p>
        </p:txBody>
      </p:sp>
      <p:pic>
        <p:nvPicPr>
          <p:cNvPr id="36870" name="Picture 6" descr="http://www.afisr.af.mil/shared/AFImages/AFG-090306-043m.gif"/>
          <p:cNvPicPr>
            <a:picLocks noChangeAspect="1" noChangeArrowheads="1"/>
          </p:cNvPicPr>
          <p:nvPr/>
        </p:nvPicPr>
        <p:blipFill>
          <a:blip r:embed="rId2" cstate="print"/>
          <a:srcRect/>
          <a:stretch>
            <a:fillRect/>
          </a:stretch>
        </p:blipFill>
        <p:spPr bwMode="auto">
          <a:xfrm>
            <a:off x="6553200" y="4876800"/>
            <a:ext cx="1815119" cy="1790701"/>
          </a:xfrm>
          <a:prstGeom prst="rect">
            <a:avLst/>
          </a:prstGeom>
          <a:noFill/>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pPr eaLnBrk="1" hangingPunct="1"/>
            <a:r>
              <a:rPr lang="en-US" sz="3200"/>
              <a:t>National Data Center (NDC) at the Air Force Technical Applications Center (AFTAC)</a:t>
            </a:r>
          </a:p>
        </p:txBody>
      </p:sp>
      <p:sp>
        <p:nvSpPr>
          <p:cNvPr id="36867" name="Content Placeholder 2"/>
          <p:cNvSpPr>
            <a:spLocks noGrp="1"/>
          </p:cNvSpPr>
          <p:nvPr>
            <p:ph idx="1"/>
          </p:nvPr>
        </p:nvSpPr>
        <p:spPr>
          <a:xfrm>
            <a:off x="914400" y="1600200"/>
            <a:ext cx="7848600" cy="4530725"/>
          </a:xfrm>
        </p:spPr>
        <p:txBody>
          <a:bodyPr/>
          <a:lstStyle/>
          <a:p>
            <a:pPr eaLnBrk="1" hangingPunct="1">
              <a:buClr>
                <a:schemeClr val="accent6"/>
              </a:buClr>
            </a:pPr>
            <a:r>
              <a:rPr lang="en-US" dirty="0"/>
              <a:t>AFTAC's nuclear event detection mission is directly linked to its nuclear treaty-monitoring mission. </a:t>
            </a:r>
          </a:p>
          <a:p>
            <a:pPr lvl="1" eaLnBrk="1" hangingPunct="1">
              <a:buClr>
                <a:schemeClr val="accent6"/>
              </a:buClr>
            </a:pPr>
            <a:r>
              <a:rPr lang="en-US" sz="2400" dirty="0"/>
              <a:t>1963 Limited Test Ban Treaty</a:t>
            </a:r>
          </a:p>
          <a:p>
            <a:pPr lvl="1" eaLnBrk="1" hangingPunct="1">
              <a:buClr>
                <a:schemeClr val="accent6"/>
              </a:buClr>
            </a:pPr>
            <a:r>
              <a:rPr lang="en-US" sz="2400" dirty="0"/>
              <a:t>1974 Threshold Test Ban Treaty of 1974</a:t>
            </a:r>
          </a:p>
          <a:p>
            <a:pPr lvl="1" eaLnBrk="1" hangingPunct="1">
              <a:buClr>
                <a:schemeClr val="accent6"/>
              </a:buClr>
            </a:pPr>
            <a:r>
              <a:rPr lang="en-US" sz="2400" dirty="0"/>
              <a:t>1976 Peaceful Nuclear Explosion Treaty of 1976</a:t>
            </a:r>
          </a:p>
          <a:p>
            <a:pPr lvl="1" eaLnBrk="1" hangingPunct="1">
              <a:buClr>
                <a:schemeClr val="accent6"/>
              </a:buClr>
            </a:pPr>
            <a:r>
              <a:rPr lang="en-US" sz="2400" dirty="0"/>
              <a:t>Nuclear-Test-Ban Treaty (CTBT).</a:t>
            </a:r>
          </a:p>
          <a:p>
            <a:pPr eaLnBrk="1" hangingPunct="1">
              <a:buClr>
                <a:schemeClr val="accent6"/>
              </a:buClr>
            </a:pPr>
            <a:endParaRPr lang="en-US" dirty="0"/>
          </a:p>
        </p:txBody>
      </p:sp>
      <p:sp>
        <p:nvSpPr>
          <p:cNvPr id="36868" name="Rectangle 4"/>
          <p:cNvSpPr>
            <a:spLocks noChangeArrowheads="1"/>
          </p:cNvSpPr>
          <p:nvPr/>
        </p:nvSpPr>
        <p:spPr bwMode="auto">
          <a:xfrm>
            <a:off x="3048000" y="6642100"/>
            <a:ext cx="4572000" cy="215900"/>
          </a:xfrm>
          <a:prstGeom prst="rect">
            <a:avLst/>
          </a:prstGeom>
          <a:noFill/>
          <a:ln w="9525">
            <a:noFill/>
            <a:miter lim="800000"/>
            <a:headEnd/>
            <a:tailEnd/>
          </a:ln>
        </p:spPr>
        <p:txBody>
          <a:bodyPr>
            <a:spAutoFit/>
          </a:bodyPr>
          <a:lstStyle/>
          <a:p>
            <a:r>
              <a:rPr lang="en-US" sz="800"/>
              <a:t>http://www.tt.aftac.gov/WRT/USIMS/Index.html</a:t>
            </a:r>
          </a:p>
        </p:txBody>
      </p:sp>
      <p:pic>
        <p:nvPicPr>
          <p:cNvPr id="122882" name="Picture 2" descr="http://www.rsandh.com/AeroDefense/images/AeroDefense-sg_Defense_projects-AFTAC_main.jpg"/>
          <p:cNvPicPr>
            <a:picLocks noChangeAspect="1" noChangeArrowheads="1"/>
          </p:cNvPicPr>
          <p:nvPr/>
        </p:nvPicPr>
        <p:blipFill>
          <a:blip r:embed="rId2" cstate="print"/>
          <a:srcRect/>
          <a:stretch>
            <a:fillRect/>
          </a:stretch>
        </p:blipFill>
        <p:spPr bwMode="auto">
          <a:xfrm>
            <a:off x="3200400" y="4876800"/>
            <a:ext cx="2286000" cy="1358901"/>
          </a:xfrm>
          <a:prstGeom prst="rect">
            <a:avLst/>
          </a:prstGeom>
          <a:noFill/>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90" name="Title 1"/>
          <p:cNvSpPr>
            <a:spLocks noGrp="1"/>
          </p:cNvSpPr>
          <p:nvPr>
            <p:ph type="title"/>
          </p:nvPr>
        </p:nvSpPr>
        <p:spPr>
          <a:xfrm>
            <a:off x="609600" y="304800"/>
            <a:ext cx="7772400" cy="1143000"/>
          </a:xfrm>
        </p:spPr>
        <p:txBody>
          <a:bodyPr/>
          <a:lstStyle/>
          <a:p>
            <a:r>
              <a:rPr lang="en-US" dirty="0"/>
              <a:t>Department of Homeland Security</a:t>
            </a:r>
          </a:p>
        </p:txBody>
      </p:sp>
      <p:sp>
        <p:nvSpPr>
          <p:cNvPr id="3" name="Content Placeholder 2"/>
          <p:cNvSpPr>
            <a:spLocks noGrp="1"/>
          </p:cNvSpPr>
          <p:nvPr>
            <p:ph idx="1"/>
          </p:nvPr>
        </p:nvSpPr>
        <p:spPr>
          <a:xfrm>
            <a:off x="914400" y="1371600"/>
            <a:ext cx="7772400" cy="4530725"/>
          </a:xfrm>
        </p:spPr>
        <p:txBody>
          <a:bodyPr/>
          <a:lstStyle/>
          <a:p>
            <a:pPr>
              <a:buClr>
                <a:schemeClr val="accent6"/>
              </a:buClr>
              <a:defRPr/>
            </a:pPr>
            <a:r>
              <a:rPr lang="en-US" sz="2400" dirty="0"/>
              <a:t>A cabinet department of the US fed. govt. with the primary responsibilities of protecting US territory from terrorist attacks and responding to natural disasters.</a:t>
            </a:r>
          </a:p>
          <a:p>
            <a:pPr>
              <a:buClr>
                <a:schemeClr val="accent6"/>
              </a:buClr>
              <a:defRPr/>
            </a:pPr>
            <a:endParaRPr lang="en-US" sz="2400" dirty="0"/>
          </a:p>
        </p:txBody>
      </p:sp>
      <p:sp>
        <p:nvSpPr>
          <p:cNvPr id="37893" name="Rectangle 4"/>
          <p:cNvSpPr>
            <a:spLocks noChangeArrowheads="1"/>
          </p:cNvSpPr>
          <p:nvPr/>
        </p:nvSpPr>
        <p:spPr bwMode="auto">
          <a:xfrm>
            <a:off x="2362200" y="6683375"/>
            <a:ext cx="4572000" cy="214313"/>
          </a:xfrm>
          <a:prstGeom prst="rect">
            <a:avLst/>
          </a:prstGeom>
          <a:noFill/>
          <a:ln w="9525">
            <a:noFill/>
            <a:miter lim="800000"/>
            <a:headEnd/>
            <a:tailEnd/>
          </a:ln>
        </p:spPr>
        <p:txBody>
          <a:bodyPr>
            <a:spAutoFit/>
          </a:bodyPr>
          <a:lstStyle/>
          <a:p>
            <a:r>
              <a:rPr lang="en-US" sz="800"/>
              <a:t>http://en.wikipedia.org/wiki/United_States_Department_of_Homeland_Security</a:t>
            </a:r>
          </a:p>
        </p:txBody>
      </p:sp>
      <p:pic>
        <p:nvPicPr>
          <p:cNvPr id="37895" name="Picture 7" descr="http://media.glassdoor.com/m/34085/us-department-of-homeland-security-office.jpg"/>
          <p:cNvPicPr>
            <a:picLocks noChangeAspect="1" noChangeArrowheads="1"/>
          </p:cNvPicPr>
          <p:nvPr/>
        </p:nvPicPr>
        <p:blipFill>
          <a:blip r:embed="rId2" cstate="print"/>
          <a:srcRect/>
          <a:stretch>
            <a:fillRect/>
          </a:stretch>
        </p:blipFill>
        <p:spPr bwMode="auto">
          <a:xfrm>
            <a:off x="2743200" y="3200400"/>
            <a:ext cx="3695700" cy="2771775"/>
          </a:xfrm>
          <a:prstGeom prst="rect">
            <a:avLst/>
          </a:prstGeom>
          <a:noFill/>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609600" y="304800"/>
            <a:ext cx="7772400" cy="1143000"/>
          </a:xfrm>
        </p:spPr>
        <p:txBody>
          <a:bodyPr/>
          <a:lstStyle/>
          <a:p>
            <a:r>
              <a:rPr lang="en-US" dirty="0"/>
              <a:t>Department of Homeland Security Agencies</a:t>
            </a:r>
          </a:p>
        </p:txBody>
      </p:sp>
      <p:sp>
        <p:nvSpPr>
          <p:cNvPr id="3" name="Content Placeholder 2"/>
          <p:cNvSpPr>
            <a:spLocks noGrp="1"/>
          </p:cNvSpPr>
          <p:nvPr>
            <p:ph idx="1"/>
          </p:nvPr>
        </p:nvSpPr>
        <p:spPr>
          <a:xfrm>
            <a:off x="914400" y="1524000"/>
            <a:ext cx="7772400" cy="4530725"/>
          </a:xfrm>
        </p:spPr>
        <p:txBody>
          <a:bodyPr/>
          <a:lstStyle/>
          <a:p>
            <a:pPr>
              <a:buClr>
                <a:schemeClr val="accent6"/>
              </a:buClr>
              <a:defRPr/>
            </a:pPr>
            <a:r>
              <a:rPr lang="en-US" sz="2400" dirty="0">
                <a:solidFill>
                  <a:srgbClr val="00CC00"/>
                </a:solidFill>
                <a:effectLst>
                  <a:outerShdw blurRad="38100" dist="38100" dir="2700000" algn="tl">
                    <a:srgbClr val="000000">
                      <a:alpha val="43137"/>
                    </a:srgbClr>
                  </a:outerShdw>
                </a:effectLst>
              </a:rPr>
              <a:t>United States Citizenship and Immigration Services</a:t>
            </a:r>
          </a:p>
          <a:p>
            <a:pPr>
              <a:buClr>
                <a:schemeClr val="accent6"/>
              </a:buClr>
              <a:defRPr/>
            </a:pPr>
            <a:r>
              <a:rPr lang="en-US" sz="2400" dirty="0">
                <a:solidFill>
                  <a:schemeClr val="bg2">
                    <a:lumMod val="50000"/>
                    <a:lumOff val="50000"/>
                  </a:schemeClr>
                </a:solidFill>
                <a:effectLst>
                  <a:outerShdw blurRad="38100" dist="38100" dir="2700000" algn="tl">
                    <a:srgbClr val="000000">
                      <a:alpha val="43137"/>
                    </a:srgbClr>
                  </a:outerShdw>
                </a:effectLst>
              </a:rPr>
              <a:t>U.S. Customs and Border Protection </a:t>
            </a:r>
          </a:p>
          <a:p>
            <a:pPr>
              <a:buClr>
                <a:schemeClr val="accent6"/>
              </a:buClr>
              <a:defRPr/>
            </a:pPr>
            <a:r>
              <a:rPr lang="en-US" sz="2400" dirty="0">
                <a:solidFill>
                  <a:schemeClr val="bg1">
                    <a:lumMod val="75000"/>
                  </a:schemeClr>
                </a:solidFill>
                <a:effectLst>
                  <a:outerShdw blurRad="38100" dist="38100" dir="2700000" algn="tl">
                    <a:srgbClr val="000000">
                      <a:alpha val="43137"/>
                    </a:srgbClr>
                  </a:outerShdw>
                </a:effectLst>
              </a:rPr>
              <a:t>U.S. Immigration and Customs Enforcement</a:t>
            </a:r>
          </a:p>
          <a:p>
            <a:pPr>
              <a:buClr>
                <a:schemeClr val="accent6"/>
              </a:buClr>
              <a:defRPr/>
            </a:pPr>
            <a:r>
              <a:rPr lang="en-US" sz="2400" dirty="0">
                <a:solidFill>
                  <a:srgbClr val="0000FF"/>
                </a:solidFill>
              </a:rPr>
              <a:t>Transportation Security Administration (TSA) </a:t>
            </a:r>
            <a:r>
              <a:rPr lang="en-US" sz="2400" dirty="0"/>
              <a:t>- Responsible for aviation, land, and water transportation security</a:t>
            </a:r>
          </a:p>
          <a:p>
            <a:pPr>
              <a:buClr>
                <a:schemeClr val="accent6"/>
              </a:buClr>
              <a:defRPr/>
            </a:pPr>
            <a:r>
              <a:rPr lang="en-US" sz="2400" dirty="0">
                <a:solidFill>
                  <a:srgbClr val="00B0F0"/>
                </a:solidFill>
                <a:effectLst>
                  <a:outerShdw blurRad="38100" dist="38100" dir="2700000" algn="tl">
                    <a:srgbClr val="000000">
                      <a:alpha val="43137"/>
                    </a:srgbClr>
                  </a:outerShdw>
                </a:effectLst>
              </a:rPr>
              <a:t>United States Coast Guard (USCG) </a:t>
            </a:r>
            <a:r>
              <a:rPr lang="en-US" sz="2400" dirty="0"/>
              <a:t>– maritime security, etc.</a:t>
            </a:r>
          </a:p>
          <a:p>
            <a:pPr>
              <a:buClr>
                <a:schemeClr val="accent6"/>
              </a:buClr>
              <a:defRPr/>
            </a:pPr>
            <a:r>
              <a:rPr lang="en-US" sz="2400" dirty="0">
                <a:solidFill>
                  <a:srgbClr val="FFC000"/>
                </a:solidFill>
                <a:effectLst>
                  <a:outerShdw blurRad="38100" dist="38100" dir="2700000" algn="tl">
                    <a:srgbClr val="000000">
                      <a:alpha val="43137"/>
                    </a:srgbClr>
                  </a:outerShdw>
                </a:effectLst>
              </a:rPr>
              <a:t>United States Secret Service</a:t>
            </a:r>
          </a:p>
          <a:p>
            <a:pPr>
              <a:buClr>
                <a:schemeClr val="accent6"/>
              </a:buClr>
              <a:defRPr/>
            </a:pPr>
            <a:r>
              <a:rPr lang="en-US" sz="2400" dirty="0">
                <a:solidFill>
                  <a:srgbClr val="FF0000"/>
                </a:solidFill>
              </a:rPr>
              <a:t>Federal Emergency Management Agency (FEMA) </a:t>
            </a:r>
            <a:r>
              <a:rPr lang="en-US" sz="2400" dirty="0"/>
              <a:t>– Disaster preparedness, response, and recovery </a:t>
            </a:r>
          </a:p>
          <a:p>
            <a:pPr>
              <a:buClr>
                <a:schemeClr val="accent6"/>
              </a:buClr>
              <a:defRPr/>
            </a:pPr>
            <a:endParaRPr lang="en-US" sz="2000" dirty="0"/>
          </a:p>
        </p:txBody>
      </p:sp>
      <p:sp>
        <p:nvSpPr>
          <p:cNvPr id="37893" name="Rectangle 4"/>
          <p:cNvSpPr>
            <a:spLocks noChangeArrowheads="1"/>
          </p:cNvSpPr>
          <p:nvPr/>
        </p:nvSpPr>
        <p:spPr bwMode="auto">
          <a:xfrm>
            <a:off x="2362200" y="6683375"/>
            <a:ext cx="4572000" cy="214313"/>
          </a:xfrm>
          <a:prstGeom prst="rect">
            <a:avLst/>
          </a:prstGeom>
          <a:noFill/>
          <a:ln w="9525">
            <a:noFill/>
            <a:miter lim="800000"/>
            <a:headEnd/>
            <a:tailEnd/>
          </a:ln>
        </p:spPr>
        <p:txBody>
          <a:bodyPr>
            <a:spAutoFit/>
          </a:bodyPr>
          <a:lstStyle/>
          <a:p>
            <a:r>
              <a:rPr lang="en-US" sz="800"/>
              <a:t>http://en.wikipedia.org/wiki/United_States_Department_of_Homeland_Security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dirty="0"/>
              <a:t>1968:  Nuclear Non-Proliferation Treaty</a:t>
            </a:r>
          </a:p>
        </p:txBody>
      </p:sp>
      <p:sp>
        <p:nvSpPr>
          <p:cNvPr id="9219" name="Rectangle 3"/>
          <p:cNvSpPr>
            <a:spLocks noGrp="1" noChangeArrowheads="1"/>
          </p:cNvSpPr>
          <p:nvPr>
            <p:ph type="body" idx="1"/>
          </p:nvPr>
        </p:nvSpPr>
        <p:spPr>
          <a:xfrm>
            <a:off x="533400" y="1524000"/>
            <a:ext cx="7924800" cy="4530725"/>
          </a:xfrm>
        </p:spPr>
        <p:txBody>
          <a:bodyPr/>
          <a:lstStyle/>
          <a:p>
            <a:pPr eaLnBrk="1" hangingPunct="1">
              <a:buClr>
                <a:schemeClr val="accent6"/>
              </a:buClr>
              <a:defRPr/>
            </a:pPr>
            <a:r>
              <a:rPr lang="en-US" sz="2400" dirty="0"/>
              <a:t>Purpose: </a:t>
            </a:r>
            <a:r>
              <a:rPr lang="en-US" sz="2400" dirty="0">
                <a:solidFill>
                  <a:schemeClr val="bg2">
                    <a:lumMod val="50000"/>
                    <a:lumOff val="50000"/>
                  </a:schemeClr>
                </a:solidFill>
                <a:effectLst>
                  <a:outerShdw blurRad="38100" dist="38100" dir="2700000" algn="tl">
                    <a:srgbClr val="000000">
                      <a:alpha val="43137"/>
                    </a:srgbClr>
                  </a:outerShdw>
                </a:effectLst>
              </a:rPr>
              <a:t>limit the proliferation of nuclear weapons</a:t>
            </a:r>
          </a:p>
          <a:p>
            <a:pPr eaLnBrk="1" hangingPunct="1">
              <a:buClr>
                <a:schemeClr val="accent6"/>
              </a:buClr>
              <a:defRPr/>
            </a:pPr>
            <a:r>
              <a:rPr lang="en-US" sz="2400" dirty="0"/>
              <a:t>Opened for signature on July 1, 1968. </a:t>
            </a:r>
          </a:p>
          <a:p>
            <a:pPr eaLnBrk="1" hangingPunct="1">
              <a:buClr>
                <a:schemeClr val="accent6"/>
              </a:buClr>
              <a:defRPr/>
            </a:pPr>
            <a:r>
              <a:rPr lang="en-US" sz="2400" dirty="0">
                <a:solidFill>
                  <a:schemeClr val="accent4">
                    <a:lumMod val="95000"/>
                    <a:lumOff val="5000"/>
                  </a:schemeClr>
                </a:solidFill>
              </a:rPr>
              <a:t>Text can be found at </a:t>
            </a:r>
            <a:r>
              <a:rPr lang="en-US" sz="2400" dirty="0">
                <a:solidFill>
                  <a:srgbClr val="002060"/>
                </a:solidFill>
                <a:hlinkClick r:id="rId2"/>
              </a:rPr>
              <a:t>http://www.un.org/en/conf/npt/2005/npttreaty.html</a:t>
            </a:r>
            <a:r>
              <a:rPr lang="en-US" sz="2400" dirty="0">
                <a:solidFill>
                  <a:srgbClr val="002060"/>
                </a:solidFill>
              </a:rPr>
              <a:t> </a:t>
            </a:r>
            <a:endParaRPr lang="en-US" sz="2400" dirty="0"/>
          </a:p>
        </p:txBody>
      </p:sp>
      <p:sp>
        <p:nvSpPr>
          <p:cNvPr id="17" name="Rectangle 16"/>
          <p:cNvSpPr/>
          <p:nvPr/>
        </p:nvSpPr>
        <p:spPr>
          <a:xfrm>
            <a:off x="2438400" y="6645584"/>
            <a:ext cx="4114800" cy="230832"/>
          </a:xfrm>
          <a:prstGeom prst="rect">
            <a:avLst/>
          </a:prstGeom>
        </p:spPr>
        <p:txBody>
          <a:bodyPr>
            <a:spAutoFit/>
          </a:bodyPr>
          <a:lstStyle/>
          <a:p>
            <a:pPr algn="ctr" eaLnBrk="0" hangingPunct="0">
              <a:defRPr/>
            </a:pPr>
            <a:r>
              <a:rPr lang="en-US" sz="900" dirty="0">
                <a:cs typeface="+mn-cs"/>
              </a:rPr>
              <a:t>http://en.wikipedia.org/wiki/Nuclear_Nonproliferation_Treaty</a:t>
            </a:r>
          </a:p>
        </p:txBody>
      </p:sp>
      <p:pic>
        <p:nvPicPr>
          <p:cNvPr id="9229" name="Picture 13" descr="NPT Signed">
            <a:hlinkClick r:id="rId3"/>
          </p:cNvPr>
          <p:cNvPicPr>
            <a:picLocks noChangeAspect="1" noChangeArrowheads="1"/>
          </p:cNvPicPr>
          <p:nvPr/>
        </p:nvPicPr>
        <p:blipFill>
          <a:blip r:embed="rId4" cstate="print"/>
          <a:srcRect/>
          <a:stretch>
            <a:fillRect/>
          </a:stretch>
        </p:blipFill>
        <p:spPr bwMode="auto">
          <a:xfrm>
            <a:off x="2209800" y="3657600"/>
            <a:ext cx="4114800" cy="2511943"/>
          </a:xfrm>
          <a:prstGeom prst="rect">
            <a:avLst/>
          </a:prstGeom>
          <a:noFill/>
          <a:ln w="28575">
            <a:solidFill>
              <a:schemeClr val="tx2"/>
            </a:solid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914" name="Title 1"/>
          <p:cNvSpPr>
            <a:spLocks noGrp="1"/>
          </p:cNvSpPr>
          <p:nvPr>
            <p:ph type="title"/>
          </p:nvPr>
        </p:nvSpPr>
        <p:spPr>
          <a:xfrm>
            <a:off x="1524000" y="277813"/>
            <a:ext cx="7772400" cy="1143000"/>
          </a:xfrm>
        </p:spPr>
        <p:txBody>
          <a:bodyPr/>
          <a:lstStyle/>
          <a:p>
            <a:r>
              <a:rPr lang="en-US"/>
              <a:t>Department of Homeland Security</a:t>
            </a:r>
          </a:p>
        </p:txBody>
      </p:sp>
      <p:sp>
        <p:nvSpPr>
          <p:cNvPr id="3" name="Content Placeholder 2"/>
          <p:cNvSpPr>
            <a:spLocks noGrp="1"/>
          </p:cNvSpPr>
          <p:nvPr>
            <p:ph idx="1"/>
          </p:nvPr>
        </p:nvSpPr>
        <p:spPr>
          <a:xfrm>
            <a:off x="381000" y="1336675"/>
            <a:ext cx="8458200" cy="4530725"/>
          </a:xfrm>
        </p:spPr>
        <p:txBody>
          <a:bodyPr/>
          <a:lstStyle/>
          <a:p>
            <a:pPr>
              <a:buClr>
                <a:schemeClr val="accent6"/>
              </a:buClr>
              <a:defRPr/>
            </a:pPr>
            <a:r>
              <a:rPr lang="en-US" sz="2400" dirty="0"/>
              <a:t>Other components include (selective list)</a:t>
            </a:r>
          </a:p>
          <a:p>
            <a:pPr lvl="1">
              <a:buClr>
                <a:schemeClr val="accent6"/>
              </a:buClr>
              <a:defRPr/>
            </a:pPr>
            <a:r>
              <a:rPr lang="en-US" sz="2400" dirty="0">
                <a:solidFill>
                  <a:srgbClr val="FF0000"/>
                </a:solidFill>
              </a:rPr>
              <a:t>Domestic Nuclear Detection Office </a:t>
            </a:r>
            <a:r>
              <a:rPr lang="en-US" sz="2400" dirty="0"/>
              <a:t>– Develop nuclear threat detection capabilities at all levels of government and in the private sector</a:t>
            </a:r>
          </a:p>
          <a:p>
            <a:pPr lvl="1">
              <a:buClr>
                <a:schemeClr val="accent6"/>
              </a:buClr>
              <a:defRPr/>
            </a:pPr>
            <a:r>
              <a:rPr lang="en-US" sz="2400" dirty="0">
                <a:solidFill>
                  <a:srgbClr val="FFC000"/>
                </a:solidFill>
                <a:effectLst>
                  <a:outerShdw blurRad="38100" dist="38100" dir="2700000" algn="tl">
                    <a:srgbClr val="000000">
                      <a:alpha val="43137"/>
                    </a:srgbClr>
                  </a:outerShdw>
                </a:effectLst>
              </a:rPr>
              <a:t>National Communications System</a:t>
            </a:r>
          </a:p>
          <a:p>
            <a:pPr lvl="1">
              <a:buClr>
                <a:schemeClr val="accent6"/>
              </a:buClr>
              <a:defRPr/>
            </a:pPr>
            <a:r>
              <a:rPr lang="en-US" sz="2400" b="1" dirty="0">
                <a:solidFill>
                  <a:schemeClr val="bg1">
                    <a:lumMod val="50000"/>
                  </a:schemeClr>
                </a:solidFill>
                <a:effectLst>
                  <a:outerShdw blurRad="38100" dist="38100" dir="2700000" algn="tl">
                    <a:srgbClr val="000000">
                      <a:alpha val="43137"/>
                    </a:srgbClr>
                  </a:outerShdw>
                </a:effectLst>
              </a:rPr>
              <a:t>Directorate for Science and Technology </a:t>
            </a:r>
            <a:r>
              <a:rPr lang="en-US" sz="2400" dirty="0"/>
              <a:t>– Research and development</a:t>
            </a:r>
          </a:p>
          <a:p>
            <a:pPr lvl="1">
              <a:buClr>
                <a:schemeClr val="accent6"/>
              </a:buClr>
              <a:defRPr/>
            </a:pPr>
            <a:r>
              <a:rPr lang="en-US" sz="2400" dirty="0">
                <a:solidFill>
                  <a:srgbClr val="009900"/>
                </a:solidFill>
              </a:rPr>
              <a:t>Office of Intelligence and Analysis </a:t>
            </a:r>
            <a:r>
              <a:rPr lang="en-US" sz="2400" dirty="0"/>
              <a:t>– Identify and assess threats based on intelligence from various agencies</a:t>
            </a:r>
          </a:p>
          <a:p>
            <a:pPr lvl="1">
              <a:buClr>
                <a:schemeClr val="accent6"/>
              </a:buClr>
              <a:defRPr/>
            </a:pPr>
            <a:r>
              <a:rPr lang="en-US" sz="2400" dirty="0">
                <a:solidFill>
                  <a:srgbClr val="0000FF"/>
                </a:solidFill>
              </a:rPr>
              <a:t>Office of Operations Coordination </a:t>
            </a:r>
            <a:r>
              <a:rPr lang="en-US" sz="2400" dirty="0"/>
              <a:t>– Monitor domestic security situation on a daily basis, coordinate activities with state and local authorities and private sector infrastructure</a:t>
            </a:r>
          </a:p>
        </p:txBody>
      </p:sp>
      <p:pic>
        <p:nvPicPr>
          <p:cNvPr id="38916" name="Picture 2" descr="US Department of Homeland Security Seal.svg">
            <a:hlinkClick r:id="rId2"/>
          </p:cNvPr>
          <p:cNvPicPr>
            <a:picLocks noChangeAspect="1" noChangeArrowheads="1"/>
          </p:cNvPicPr>
          <p:nvPr/>
        </p:nvPicPr>
        <p:blipFill>
          <a:blip r:embed="rId3" cstate="print"/>
          <a:srcRect/>
          <a:stretch>
            <a:fillRect/>
          </a:stretch>
        </p:blipFill>
        <p:spPr bwMode="auto">
          <a:xfrm>
            <a:off x="15875" y="15875"/>
            <a:ext cx="1455738" cy="1447800"/>
          </a:xfrm>
          <a:prstGeom prst="rect">
            <a:avLst/>
          </a:prstGeom>
          <a:noFill/>
          <a:ln w="9525">
            <a:noFill/>
            <a:miter lim="800000"/>
            <a:headEnd/>
            <a:tailEnd/>
          </a:ln>
        </p:spPr>
      </p:pic>
      <p:sp>
        <p:nvSpPr>
          <p:cNvPr id="38917" name="Rectangle 4"/>
          <p:cNvSpPr>
            <a:spLocks noChangeArrowheads="1"/>
          </p:cNvSpPr>
          <p:nvPr/>
        </p:nvSpPr>
        <p:spPr bwMode="auto">
          <a:xfrm>
            <a:off x="2362200" y="6683375"/>
            <a:ext cx="4572000" cy="214313"/>
          </a:xfrm>
          <a:prstGeom prst="rect">
            <a:avLst/>
          </a:prstGeom>
          <a:noFill/>
          <a:ln w="9525">
            <a:noFill/>
            <a:miter lim="800000"/>
            <a:headEnd/>
            <a:tailEnd/>
          </a:ln>
        </p:spPr>
        <p:txBody>
          <a:bodyPr>
            <a:spAutoFit/>
          </a:bodyPr>
          <a:lstStyle/>
          <a:p>
            <a:r>
              <a:rPr lang="en-US" sz="800"/>
              <a:t>http://en.wikipedia.org/wiki/United_States_Department_of_Homeland_Security</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dirty="0">
                <a:solidFill>
                  <a:srgbClr val="0000FF"/>
                </a:solidFill>
                <a:effectLst>
                  <a:outerShdw blurRad="38100" dist="38100" dir="2700000" algn="tl">
                    <a:srgbClr val="000000">
                      <a:alpha val="43137"/>
                    </a:srgbClr>
                  </a:outerShdw>
                </a:effectLst>
              </a:rPr>
              <a:t>Nuclear Test Detection and Enforcement</a:t>
            </a:r>
          </a:p>
        </p:txBody>
      </p:sp>
      <p:sp>
        <p:nvSpPr>
          <p:cNvPr id="39939" name="Rectangle 3"/>
          <p:cNvSpPr>
            <a:spLocks noGrp="1" noChangeArrowheads="1"/>
          </p:cNvSpPr>
          <p:nvPr>
            <p:ph type="body" idx="1"/>
          </p:nvPr>
        </p:nvSpPr>
        <p:spPr>
          <a:xfrm>
            <a:off x="914400" y="1565275"/>
            <a:ext cx="7772400" cy="4530725"/>
          </a:xfrm>
        </p:spPr>
        <p:txBody>
          <a:bodyPr/>
          <a:lstStyle/>
          <a:p>
            <a:pPr eaLnBrk="1" hangingPunct="1">
              <a:buClr>
                <a:schemeClr val="accent6"/>
              </a:buClr>
            </a:pPr>
            <a:r>
              <a:rPr lang="en-US" dirty="0"/>
              <a:t>Air sampling via fly-</a:t>
            </a:r>
            <a:r>
              <a:rPr lang="en-US" dirty="0" err="1"/>
              <a:t>overs</a:t>
            </a:r>
            <a:endParaRPr lang="en-US" dirty="0"/>
          </a:p>
          <a:p>
            <a:pPr eaLnBrk="1" hangingPunct="1">
              <a:buClr>
                <a:schemeClr val="accent6"/>
              </a:buClr>
            </a:pPr>
            <a:r>
              <a:rPr lang="en-US" dirty="0"/>
              <a:t>Remote sensing</a:t>
            </a:r>
          </a:p>
          <a:p>
            <a:pPr eaLnBrk="1" hangingPunct="1">
              <a:buClr>
                <a:schemeClr val="accent6"/>
              </a:buClr>
            </a:pPr>
            <a:r>
              <a:rPr lang="en-US" dirty="0"/>
              <a:t>Onsite inspections</a:t>
            </a:r>
          </a:p>
          <a:p>
            <a:pPr eaLnBrk="1" hangingPunct="1">
              <a:buClr>
                <a:schemeClr val="accent6"/>
              </a:buClr>
            </a:pPr>
            <a:r>
              <a:rPr lang="en-US" dirty="0"/>
              <a:t>Ramifications of positive detection</a:t>
            </a:r>
          </a:p>
          <a:p>
            <a:pPr eaLnBrk="1" hangingPunct="1">
              <a:buClr>
                <a:schemeClr val="accent6"/>
              </a:buClr>
            </a:pPr>
            <a:endParaRPr lang="en-US" dirty="0"/>
          </a:p>
        </p:txBody>
      </p:sp>
      <p:pic>
        <p:nvPicPr>
          <p:cNvPr id="39941" name="Picture 5" descr="http://t2.gstatic.com/images?q=tbn:ANd9GcQ0aTCR5-8OoPnXu3fxxwlVkzhRWPwU0DvETScS8DkSFpxo4JZ8xPIMda8BAQ"/>
          <p:cNvPicPr>
            <a:picLocks noChangeAspect="1" noChangeArrowheads="1"/>
          </p:cNvPicPr>
          <p:nvPr/>
        </p:nvPicPr>
        <p:blipFill>
          <a:blip r:embed="rId2" cstate="print"/>
          <a:srcRect/>
          <a:stretch>
            <a:fillRect/>
          </a:stretch>
        </p:blipFill>
        <p:spPr bwMode="auto">
          <a:xfrm>
            <a:off x="7010400" y="1676400"/>
            <a:ext cx="1981200" cy="1796512"/>
          </a:xfrm>
          <a:prstGeom prst="rect">
            <a:avLst/>
          </a:prstGeom>
          <a:noFill/>
        </p:spPr>
      </p:pic>
      <p:pic>
        <p:nvPicPr>
          <p:cNvPr id="39943" name="Picture 7" descr="http://t1.gstatic.com/images?q=tbn:ANd9GcS6c33o2I8Gj6tml1v1VgJREQvBaaQiuTok_kEF0GrF77UiqvIdyZWHL_tJ"/>
          <p:cNvPicPr>
            <a:picLocks noChangeAspect="1" noChangeArrowheads="1"/>
          </p:cNvPicPr>
          <p:nvPr/>
        </p:nvPicPr>
        <p:blipFill>
          <a:blip r:embed="rId3" cstate="print"/>
          <a:srcRect/>
          <a:stretch>
            <a:fillRect/>
          </a:stretch>
        </p:blipFill>
        <p:spPr bwMode="auto">
          <a:xfrm>
            <a:off x="6629400" y="3886200"/>
            <a:ext cx="2371725" cy="1933576"/>
          </a:xfrm>
          <a:prstGeom prst="rect">
            <a:avLst/>
          </a:prstGeom>
          <a:noFill/>
        </p:spPr>
      </p:pic>
      <p:pic>
        <p:nvPicPr>
          <p:cNvPr id="39945" name="Picture 9" descr="http://farm4.staticflickr.com/3575/3817781774_3612ae9dfc_z.jpg?zz=1"/>
          <p:cNvPicPr>
            <a:picLocks noChangeAspect="1" noChangeArrowheads="1"/>
          </p:cNvPicPr>
          <p:nvPr/>
        </p:nvPicPr>
        <p:blipFill>
          <a:blip r:embed="rId4" cstate="print"/>
          <a:srcRect/>
          <a:stretch>
            <a:fillRect/>
          </a:stretch>
        </p:blipFill>
        <p:spPr bwMode="auto">
          <a:xfrm>
            <a:off x="1371600" y="3810000"/>
            <a:ext cx="4362450" cy="2905125"/>
          </a:xfrm>
          <a:prstGeom prst="rect">
            <a:avLst/>
          </a:prstGeom>
          <a:noFill/>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609600" y="381000"/>
            <a:ext cx="8305800" cy="1143000"/>
          </a:xfrm>
        </p:spPr>
        <p:txBody>
          <a:bodyPr/>
          <a:lstStyle/>
          <a:p>
            <a:pPr eaLnBrk="1" hangingPunct="1"/>
            <a:r>
              <a:rPr lang="en-US" sz="4000" dirty="0"/>
              <a:t>Detection: Air Sampling Via Fly-</a:t>
            </a:r>
            <a:r>
              <a:rPr lang="en-US" sz="4000" dirty="0" err="1"/>
              <a:t>Overs</a:t>
            </a:r>
            <a:endParaRPr lang="en-US" sz="4000" dirty="0"/>
          </a:p>
        </p:txBody>
      </p:sp>
      <p:sp>
        <p:nvSpPr>
          <p:cNvPr id="40963" name="Rectangle 3"/>
          <p:cNvSpPr>
            <a:spLocks noGrp="1" noChangeArrowheads="1"/>
          </p:cNvSpPr>
          <p:nvPr>
            <p:ph type="body" idx="1"/>
          </p:nvPr>
        </p:nvSpPr>
        <p:spPr>
          <a:xfrm>
            <a:off x="838200" y="1489075"/>
            <a:ext cx="7772400" cy="4530725"/>
          </a:xfrm>
        </p:spPr>
        <p:txBody>
          <a:bodyPr/>
          <a:lstStyle/>
          <a:p>
            <a:pPr eaLnBrk="1" hangingPunct="1">
              <a:buClr>
                <a:schemeClr val="accent6"/>
              </a:buClr>
            </a:pPr>
            <a:r>
              <a:rPr lang="en-US" dirty="0"/>
              <a:t>This method of nuclear test detection has been used for 60+ years. It entails:</a:t>
            </a:r>
          </a:p>
          <a:p>
            <a:pPr lvl="1" eaLnBrk="1" hangingPunct="1">
              <a:buClr>
                <a:schemeClr val="accent6"/>
              </a:buClr>
            </a:pPr>
            <a:r>
              <a:rPr lang="en-US" sz="2400" dirty="0"/>
              <a:t>Flying an airplane near a test site.</a:t>
            </a:r>
          </a:p>
          <a:p>
            <a:pPr lvl="1" eaLnBrk="1" hangingPunct="1">
              <a:buClr>
                <a:schemeClr val="accent6"/>
              </a:buClr>
            </a:pPr>
            <a:r>
              <a:rPr lang="en-US" sz="2400" dirty="0"/>
              <a:t>The airplane is equipped with air sampling equipment.</a:t>
            </a:r>
          </a:p>
          <a:p>
            <a:pPr lvl="1" eaLnBrk="1" hangingPunct="1">
              <a:buClr>
                <a:schemeClr val="accent6"/>
              </a:buClr>
            </a:pPr>
            <a:r>
              <a:rPr lang="en-US" sz="2400" dirty="0"/>
              <a:t>The air samples are then put on a detector to measure radioactivity.</a:t>
            </a:r>
          </a:p>
        </p:txBody>
      </p:sp>
      <p:pic>
        <p:nvPicPr>
          <p:cNvPr id="40964" name="Picture 5" descr="http://upload.wikimedia.org/wikipedia/commons/thumb/c/ce/US_Air_Force_U-2_reconnaissance_aircraft.jpg/800px-US_Air_Force_U-2_reconnaissance_aircraft.jpg">
            <a:hlinkClick r:id="rId2"/>
          </p:cNvPr>
          <p:cNvPicPr>
            <a:picLocks noChangeAspect="1" noChangeArrowheads="1"/>
          </p:cNvPicPr>
          <p:nvPr/>
        </p:nvPicPr>
        <p:blipFill>
          <a:blip r:embed="rId3" cstate="print"/>
          <a:srcRect/>
          <a:stretch>
            <a:fillRect/>
          </a:stretch>
        </p:blipFill>
        <p:spPr bwMode="auto">
          <a:xfrm>
            <a:off x="3124200" y="4869392"/>
            <a:ext cx="3048000" cy="1988608"/>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pPr eaLnBrk="1" hangingPunct="1"/>
            <a:r>
              <a:rPr lang="en-US" dirty="0"/>
              <a:t>Detection: Remote Sensing</a:t>
            </a:r>
          </a:p>
        </p:txBody>
      </p:sp>
      <p:sp>
        <p:nvSpPr>
          <p:cNvPr id="41987" name="Content Placeholder 2"/>
          <p:cNvSpPr>
            <a:spLocks noGrp="1"/>
          </p:cNvSpPr>
          <p:nvPr>
            <p:ph idx="1"/>
          </p:nvPr>
        </p:nvSpPr>
        <p:spPr>
          <a:xfrm>
            <a:off x="914400" y="1371600"/>
            <a:ext cx="7772400" cy="4530725"/>
          </a:xfrm>
        </p:spPr>
        <p:txBody>
          <a:bodyPr/>
          <a:lstStyle/>
          <a:p>
            <a:pPr eaLnBrk="1" hangingPunct="1">
              <a:buClr>
                <a:schemeClr val="accent6"/>
              </a:buClr>
            </a:pPr>
            <a:r>
              <a:rPr lang="en-US" dirty="0"/>
              <a:t>CTBTO global detection system</a:t>
            </a:r>
          </a:p>
          <a:p>
            <a:pPr eaLnBrk="1" hangingPunct="1">
              <a:buClr>
                <a:schemeClr val="accent6"/>
              </a:buClr>
            </a:pPr>
            <a:r>
              <a:rPr lang="en-US" dirty="0"/>
              <a:t>National efforts</a:t>
            </a:r>
          </a:p>
          <a:p>
            <a:pPr eaLnBrk="1" hangingPunct="1">
              <a:buClr>
                <a:schemeClr val="accent6"/>
              </a:buClr>
            </a:pPr>
            <a:r>
              <a:rPr lang="en-US" dirty="0"/>
              <a:t>Satellite images</a:t>
            </a:r>
          </a:p>
          <a:p>
            <a:pPr eaLnBrk="1" hangingPunct="1">
              <a:buClr>
                <a:schemeClr val="accent6"/>
              </a:buClr>
            </a:pPr>
            <a:r>
              <a:rPr lang="en-US" dirty="0"/>
              <a:t>Detectors</a:t>
            </a:r>
          </a:p>
          <a:p>
            <a:pPr eaLnBrk="1" hangingPunct="1">
              <a:buClr>
                <a:schemeClr val="accent6"/>
              </a:buClr>
            </a:pPr>
            <a:r>
              <a:rPr lang="en-US" dirty="0"/>
              <a:t>Data analysis/Software</a:t>
            </a:r>
          </a:p>
          <a:p>
            <a:pPr eaLnBrk="1" hangingPunct="1">
              <a:buClr>
                <a:schemeClr val="accent6"/>
              </a:buClr>
            </a:pPr>
            <a:endParaRPr lang="en-US" dirty="0"/>
          </a:p>
        </p:txBody>
      </p:sp>
      <p:pic>
        <p:nvPicPr>
          <p:cNvPr id="41989" name="Picture 5" descr="http://www.ctbto.org/uploads/tx_slidemenu/TristandaCunha.jpg"/>
          <p:cNvPicPr>
            <a:picLocks noChangeAspect="1" noChangeArrowheads="1"/>
          </p:cNvPicPr>
          <p:nvPr/>
        </p:nvPicPr>
        <p:blipFill>
          <a:blip r:embed="rId2" cstate="print"/>
          <a:srcRect/>
          <a:stretch>
            <a:fillRect/>
          </a:stretch>
        </p:blipFill>
        <p:spPr bwMode="auto">
          <a:xfrm>
            <a:off x="2514600" y="4343400"/>
            <a:ext cx="4362450" cy="2286001"/>
          </a:xfrm>
          <a:prstGeom prst="rect">
            <a:avLst/>
          </a:prstGeom>
          <a:noFill/>
        </p:spPr>
      </p:pic>
      <p:pic>
        <p:nvPicPr>
          <p:cNvPr id="41991" name="Picture 7" descr="http://www.xyberlog.com/wp-content/uploads/2008/spy-satellite.jpg"/>
          <p:cNvPicPr>
            <a:picLocks noChangeAspect="1" noChangeArrowheads="1"/>
          </p:cNvPicPr>
          <p:nvPr/>
        </p:nvPicPr>
        <p:blipFill>
          <a:blip r:embed="rId3" cstate="print"/>
          <a:srcRect/>
          <a:stretch>
            <a:fillRect/>
          </a:stretch>
        </p:blipFill>
        <p:spPr bwMode="auto">
          <a:xfrm>
            <a:off x="6705600" y="1752600"/>
            <a:ext cx="1981200" cy="1981200"/>
          </a:xfrm>
          <a:prstGeom prst="rect">
            <a:avLst/>
          </a:prstGeom>
          <a:noFill/>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a:t>CTBTO Global Detection System</a:t>
            </a:r>
          </a:p>
        </p:txBody>
      </p:sp>
      <p:sp>
        <p:nvSpPr>
          <p:cNvPr id="43011" name="Content Placeholder 2"/>
          <p:cNvSpPr>
            <a:spLocks noGrp="1"/>
          </p:cNvSpPr>
          <p:nvPr>
            <p:ph idx="1"/>
          </p:nvPr>
        </p:nvSpPr>
        <p:spPr>
          <a:xfrm>
            <a:off x="990600" y="1143000"/>
            <a:ext cx="7772400" cy="4530725"/>
          </a:xfrm>
        </p:spPr>
        <p:txBody>
          <a:bodyPr/>
          <a:lstStyle/>
          <a:p>
            <a:pPr>
              <a:buClr>
                <a:schemeClr val="accent6"/>
              </a:buClr>
            </a:pPr>
            <a:r>
              <a:rPr lang="en-US" sz="2400" dirty="0"/>
              <a:t>Part of the CTBT verification regime includes the </a:t>
            </a:r>
            <a:r>
              <a:rPr lang="en-US" sz="2400" dirty="0">
                <a:solidFill>
                  <a:srgbClr val="00CC00"/>
                </a:solidFill>
                <a:effectLst>
                  <a:outerShdw blurRad="38100" dist="38100" dir="2700000" algn="tl">
                    <a:srgbClr val="000000">
                      <a:alpha val="43137"/>
                    </a:srgbClr>
                  </a:outerShdw>
                </a:effectLst>
              </a:rPr>
              <a:t>International Monitoring System (IMS).</a:t>
            </a:r>
          </a:p>
          <a:p>
            <a:pPr>
              <a:buClr>
                <a:schemeClr val="accent6"/>
              </a:buClr>
            </a:pPr>
            <a:r>
              <a:rPr lang="en-US" sz="2400" dirty="0"/>
              <a:t>The IMS includes stations worldwide that detect</a:t>
            </a:r>
          </a:p>
          <a:p>
            <a:pPr lvl="1">
              <a:buClr>
                <a:schemeClr val="accent6"/>
              </a:buClr>
            </a:pPr>
            <a:r>
              <a:rPr lang="en-US" sz="2400" dirty="0">
                <a:solidFill>
                  <a:srgbClr val="CC9900"/>
                </a:solidFill>
                <a:effectLst>
                  <a:outerShdw blurRad="38100" dist="38100" dir="2700000" algn="tl">
                    <a:srgbClr val="000000">
                      <a:alpha val="43137"/>
                    </a:srgbClr>
                  </a:outerShdw>
                </a:effectLst>
              </a:rPr>
              <a:t>Seismic waves</a:t>
            </a:r>
          </a:p>
          <a:p>
            <a:pPr lvl="1">
              <a:buClr>
                <a:schemeClr val="accent6"/>
              </a:buClr>
            </a:pPr>
            <a:r>
              <a:rPr lang="en-US" sz="2400" dirty="0" err="1">
                <a:solidFill>
                  <a:srgbClr val="00B0F0"/>
                </a:solidFill>
                <a:effectLst>
                  <a:outerShdw blurRad="38100" dist="38100" dir="2700000" algn="tl">
                    <a:srgbClr val="000000">
                      <a:alpha val="43137"/>
                    </a:srgbClr>
                  </a:outerShdw>
                </a:effectLst>
              </a:rPr>
              <a:t>Hydroacoustic</a:t>
            </a:r>
            <a:r>
              <a:rPr lang="en-US" sz="2400" dirty="0">
                <a:solidFill>
                  <a:srgbClr val="00B0F0"/>
                </a:solidFill>
                <a:effectLst>
                  <a:outerShdw blurRad="38100" dist="38100" dir="2700000" algn="tl">
                    <a:srgbClr val="000000">
                      <a:alpha val="43137"/>
                    </a:srgbClr>
                  </a:outerShdw>
                </a:effectLst>
              </a:rPr>
              <a:t> waves</a:t>
            </a:r>
          </a:p>
          <a:p>
            <a:pPr lvl="1">
              <a:buClr>
                <a:schemeClr val="accent6"/>
              </a:buClr>
            </a:pPr>
            <a:r>
              <a:rPr lang="en-US" sz="2400" dirty="0">
                <a:solidFill>
                  <a:srgbClr val="FFFFFF"/>
                </a:solidFill>
                <a:effectLst>
                  <a:outerShdw blurRad="38100" dist="38100" dir="2700000" algn="tl">
                    <a:srgbClr val="000000">
                      <a:alpha val="43137"/>
                    </a:srgbClr>
                  </a:outerShdw>
                </a:effectLst>
              </a:rPr>
              <a:t>Infrasound waves</a:t>
            </a:r>
          </a:p>
          <a:p>
            <a:pPr lvl="1">
              <a:buClr>
                <a:schemeClr val="accent6"/>
              </a:buClr>
            </a:pPr>
            <a:r>
              <a:rPr lang="en-US" sz="2400" dirty="0">
                <a:solidFill>
                  <a:srgbClr val="FF0000"/>
                </a:solidFill>
                <a:effectLst>
                  <a:outerShdw blurRad="38100" dist="38100" dir="2700000" algn="tl">
                    <a:srgbClr val="000000">
                      <a:alpha val="43137"/>
                    </a:srgbClr>
                  </a:outerShdw>
                </a:effectLst>
              </a:rPr>
              <a:t>Atmospheric radioactivity</a:t>
            </a:r>
          </a:p>
        </p:txBody>
      </p:sp>
      <p:pic>
        <p:nvPicPr>
          <p:cNvPr id="43015" name="Picture 7" descr="http://eqinfo.ucsd.edu/special_events/nuclear_tests/pakistan/pakistan_nuclear_test_verts.gif"/>
          <p:cNvPicPr>
            <a:picLocks noChangeAspect="1" noChangeArrowheads="1"/>
          </p:cNvPicPr>
          <p:nvPr/>
        </p:nvPicPr>
        <p:blipFill>
          <a:blip r:embed="rId2" cstate="print"/>
          <a:srcRect/>
          <a:stretch>
            <a:fillRect/>
          </a:stretch>
        </p:blipFill>
        <p:spPr bwMode="auto">
          <a:xfrm>
            <a:off x="5867400" y="3200400"/>
            <a:ext cx="3172690" cy="2667000"/>
          </a:xfrm>
          <a:prstGeom prst="rect">
            <a:avLst/>
          </a:prstGeom>
          <a:noFill/>
        </p:spPr>
      </p:pic>
      <p:sp>
        <p:nvSpPr>
          <p:cNvPr id="6" name="TextBox 5"/>
          <p:cNvSpPr txBox="1"/>
          <p:nvPr/>
        </p:nvSpPr>
        <p:spPr>
          <a:xfrm>
            <a:off x="6400800" y="5867400"/>
            <a:ext cx="2488182" cy="246221"/>
          </a:xfrm>
          <a:prstGeom prst="rect">
            <a:avLst/>
          </a:prstGeom>
          <a:noFill/>
        </p:spPr>
        <p:txBody>
          <a:bodyPr wrap="none" rtlCol="0">
            <a:spAutoFit/>
          </a:bodyPr>
          <a:lstStyle/>
          <a:p>
            <a:r>
              <a:rPr lang="en-US" sz="1000" dirty="0"/>
              <a:t>1998 Pakistan Nuclear Weapon Tests</a:t>
            </a:r>
          </a:p>
        </p:txBody>
      </p:sp>
      <p:pic>
        <p:nvPicPr>
          <p:cNvPr id="43017" name="Picture 9" descr="http://www.bgr.bund.de/EN/Themen/Seismologie/Bilder/beisp_radionukildspektrum_g.png?__blob=normal&amp;v=3"/>
          <p:cNvPicPr>
            <a:picLocks noChangeAspect="1" noChangeArrowheads="1"/>
          </p:cNvPicPr>
          <p:nvPr/>
        </p:nvPicPr>
        <p:blipFill>
          <a:blip r:embed="rId3" cstate="print"/>
          <a:srcRect/>
          <a:stretch>
            <a:fillRect/>
          </a:stretch>
        </p:blipFill>
        <p:spPr bwMode="auto">
          <a:xfrm>
            <a:off x="914400" y="4495800"/>
            <a:ext cx="4495801" cy="2208636"/>
          </a:xfrm>
          <a:prstGeom prst="rect">
            <a:avLst/>
          </a:prstGeom>
          <a:noFill/>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a:t>IMS Network</a:t>
            </a:r>
          </a:p>
        </p:txBody>
      </p:sp>
      <p:pic>
        <p:nvPicPr>
          <p:cNvPr id="44035" name="Picture 2"/>
          <p:cNvPicPr>
            <a:picLocks noChangeAspect="1" noChangeArrowheads="1"/>
          </p:cNvPicPr>
          <p:nvPr/>
        </p:nvPicPr>
        <p:blipFill>
          <a:blip r:embed="rId2" cstate="print"/>
          <a:srcRect l="22501" t="18668" r="23500" b="11555"/>
          <a:stretch>
            <a:fillRect/>
          </a:stretch>
        </p:blipFill>
        <p:spPr bwMode="auto">
          <a:xfrm>
            <a:off x="609600" y="1524000"/>
            <a:ext cx="7162800" cy="5205413"/>
          </a:xfrm>
          <a:prstGeom prst="rect">
            <a:avLst/>
          </a:prstGeom>
          <a:noFill/>
          <a:ln w="9525">
            <a:noFill/>
            <a:miter lim="800000"/>
            <a:headEnd/>
            <a:tailEnd/>
          </a:ln>
        </p:spPr>
      </p:pic>
      <p:pic>
        <p:nvPicPr>
          <p:cNvPr id="44036" name="Picture 3"/>
          <p:cNvPicPr>
            <a:picLocks noChangeAspect="1" noChangeArrowheads="1"/>
          </p:cNvPicPr>
          <p:nvPr/>
        </p:nvPicPr>
        <p:blipFill>
          <a:blip r:embed="rId3" cstate="print"/>
          <a:srcRect l="88000" t="20444" r="2000" b="52444"/>
          <a:stretch>
            <a:fillRect/>
          </a:stretch>
        </p:blipFill>
        <p:spPr bwMode="auto">
          <a:xfrm>
            <a:off x="7645400" y="1828800"/>
            <a:ext cx="1498600" cy="2286000"/>
          </a:xfrm>
          <a:prstGeom prst="rect">
            <a:avLst/>
          </a:prstGeom>
          <a:noFill/>
          <a:ln w="9525">
            <a:noFill/>
            <a:miter lim="800000"/>
            <a:headEnd/>
            <a:tailEnd/>
          </a:ln>
        </p:spPr>
      </p:pic>
      <p:sp>
        <p:nvSpPr>
          <p:cNvPr id="44037" name="Rectangle 5"/>
          <p:cNvSpPr>
            <a:spLocks noChangeArrowheads="1"/>
          </p:cNvSpPr>
          <p:nvPr/>
        </p:nvSpPr>
        <p:spPr bwMode="auto">
          <a:xfrm>
            <a:off x="3429000" y="6627813"/>
            <a:ext cx="2062163" cy="230187"/>
          </a:xfrm>
          <a:prstGeom prst="rect">
            <a:avLst/>
          </a:prstGeom>
          <a:noFill/>
          <a:ln w="9525">
            <a:noFill/>
            <a:miter lim="800000"/>
            <a:headEnd/>
            <a:tailEnd/>
          </a:ln>
        </p:spPr>
        <p:txBody>
          <a:bodyPr wrap="none">
            <a:spAutoFit/>
          </a:bodyPr>
          <a:lstStyle/>
          <a:p>
            <a:r>
              <a:rPr lang="en-US" sz="900" dirty="0"/>
              <a:t>From http://www.ctbto.org/map/</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a:t>International Data Center (IDC)</a:t>
            </a:r>
          </a:p>
        </p:txBody>
      </p:sp>
      <p:sp>
        <p:nvSpPr>
          <p:cNvPr id="45059" name="Content Placeholder 2"/>
          <p:cNvSpPr>
            <a:spLocks noGrp="1"/>
          </p:cNvSpPr>
          <p:nvPr>
            <p:ph idx="1"/>
          </p:nvPr>
        </p:nvSpPr>
        <p:spPr/>
        <p:txBody>
          <a:bodyPr/>
          <a:lstStyle/>
          <a:p>
            <a:pPr>
              <a:buClr>
                <a:schemeClr val="accent6"/>
              </a:buClr>
            </a:pPr>
            <a:r>
              <a:rPr lang="en-US" sz="2400" dirty="0"/>
              <a:t>IMS stations send their data to the </a:t>
            </a:r>
            <a:r>
              <a:rPr lang="en-US" sz="2400" dirty="0">
                <a:solidFill>
                  <a:srgbClr val="0000FF"/>
                </a:solidFill>
                <a:effectLst>
                  <a:outerShdw blurRad="38100" dist="38100" dir="2700000" algn="tl">
                    <a:srgbClr val="000000">
                      <a:alpha val="43137"/>
                    </a:srgbClr>
                  </a:outerShdw>
                </a:effectLst>
              </a:rPr>
              <a:t>IDC</a:t>
            </a:r>
            <a:r>
              <a:rPr lang="en-US" sz="2400" dirty="0"/>
              <a:t> at CTBTO headquarters in Vienna, Austria via the </a:t>
            </a:r>
            <a:r>
              <a:rPr lang="en-US" sz="2400" dirty="0">
                <a:solidFill>
                  <a:srgbClr val="FF0000"/>
                </a:solidFill>
                <a:effectLst>
                  <a:outerShdw blurRad="38100" dist="38100" dir="2700000" algn="tl">
                    <a:srgbClr val="000000">
                      <a:alpha val="43137"/>
                    </a:srgbClr>
                  </a:outerShdw>
                </a:effectLst>
              </a:rPr>
              <a:t>Global Communications Infrastructure (GCI)</a:t>
            </a:r>
            <a:r>
              <a:rPr lang="en-US" sz="2400" dirty="0"/>
              <a:t>.</a:t>
            </a:r>
          </a:p>
          <a:p>
            <a:pPr>
              <a:buClr>
                <a:schemeClr val="accent6"/>
              </a:buClr>
            </a:pPr>
            <a:r>
              <a:rPr lang="en-US" sz="2400" dirty="0"/>
              <a:t>The </a:t>
            </a:r>
            <a:r>
              <a:rPr lang="en-US" sz="2400" dirty="0">
                <a:solidFill>
                  <a:srgbClr val="0000FF"/>
                </a:solidFill>
                <a:effectLst>
                  <a:outerShdw blurRad="38100" dist="38100" dir="2700000" algn="tl">
                    <a:srgbClr val="000000">
                      <a:alpha val="43137"/>
                    </a:srgbClr>
                  </a:outerShdw>
                </a:effectLst>
              </a:rPr>
              <a:t>IDC</a:t>
            </a:r>
            <a:r>
              <a:rPr lang="en-US" sz="2400" dirty="0"/>
              <a:t> analyzes the data, and creates data products to send to the treaty signatories.</a:t>
            </a:r>
          </a:p>
        </p:txBody>
      </p:sp>
      <p:pic>
        <p:nvPicPr>
          <p:cNvPr id="45060" name="Picture 5" descr="http://www.wired.com/images_blogs/photos/uncategorized/2008/02/12/satellite.jpg"/>
          <p:cNvPicPr>
            <a:picLocks noChangeAspect="1" noChangeArrowheads="1"/>
          </p:cNvPicPr>
          <p:nvPr/>
        </p:nvPicPr>
        <p:blipFill>
          <a:blip r:embed="rId2" cstate="print"/>
          <a:srcRect/>
          <a:stretch>
            <a:fillRect/>
          </a:stretch>
        </p:blipFill>
        <p:spPr bwMode="auto">
          <a:xfrm>
            <a:off x="1143000" y="4267200"/>
            <a:ext cx="2912412" cy="2305050"/>
          </a:xfrm>
          <a:prstGeom prst="rect">
            <a:avLst/>
          </a:prstGeom>
          <a:noFill/>
          <a:ln w="9525">
            <a:noFill/>
            <a:miter lim="800000"/>
            <a:headEnd/>
            <a:tailEnd/>
          </a:ln>
        </p:spPr>
      </p:pic>
      <p:pic>
        <p:nvPicPr>
          <p:cNvPr id="45061" name="Picture 7" descr="File:IAEA HQ.jpg">
            <a:hlinkClick r:id="rId3"/>
          </p:cNvPr>
          <p:cNvPicPr>
            <a:picLocks noChangeAspect="1" noChangeArrowheads="1"/>
          </p:cNvPicPr>
          <p:nvPr/>
        </p:nvPicPr>
        <p:blipFill>
          <a:blip r:embed="rId4" cstate="print"/>
          <a:srcRect/>
          <a:stretch>
            <a:fillRect/>
          </a:stretch>
        </p:blipFill>
        <p:spPr bwMode="auto">
          <a:xfrm>
            <a:off x="5334000" y="4267200"/>
            <a:ext cx="2952750" cy="2362200"/>
          </a:xfrm>
          <a:prstGeom prst="rect">
            <a:avLst/>
          </a:prstGeom>
          <a:noFill/>
          <a:ln w="9525">
            <a:noFill/>
            <a:miter lim="800000"/>
            <a:headEnd/>
            <a:tailEnd/>
          </a:ln>
        </p:spPr>
      </p:pic>
      <p:cxnSp>
        <p:nvCxnSpPr>
          <p:cNvPr id="7" name="Straight Connector 6"/>
          <p:cNvCxnSpPr/>
          <p:nvPr/>
        </p:nvCxnSpPr>
        <p:spPr bwMode="auto">
          <a:xfrm flipV="1">
            <a:off x="1295400" y="5486400"/>
            <a:ext cx="1143000" cy="838200"/>
          </a:xfrm>
          <a:prstGeom prst="line">
            <a:avLst/>
          </a:prstGeom>
          <a:solidFill>
            <a:schemeClr val="accent1"/>
          </a:solidFill>
          <a:ln w="28575" cap="flat" cmpd="sng" algn="ctr">
            <a:solidFill>
              <a:schemeClr val="bg1">
                <a:lumMod val="50000"/>
              </a:schemeClr>
            </a:solidFill>
            <a:prstDash val="solid"/>
            <a:round/>
            <a:headEnd type="triangle" w="med" len="med"/>
            <a:tailEnd type="none" w="med" len="med"/>
          </a:ln>
          <a:effectLst/>
        </p:spPr>
      </p:cxnSp>
      <p:cxnSp>
        <p:nvCxnSpPr>
          <p:cNvPr id="8" name="Straight Connector 7"/>
          <p:cNvCxnSpPr/>
          <p:nvPr/>
        </p:nvCxnSpPr>
        <p:spPr bwMode="auto">
          <a:xfrm>
            <a:off x="2438400" y="5486400"/>
            <a:ext cx="914400" cy="1066800"/>
          </a:xfrm>
          <a:prstGeom prst="line">
            <a:avLst/>
          </a:prstGeom>
          <a:solidFill>
            <a:schemeClr val="accent1"/>
          </a:solidFill>
          <a:ln w="28575" cap="flat" cmpd="sng" algn="ctr">
            <a:solidFill>
              <a:schemeClr val="bg1">
                <a:lumMod val="50000"/>
              </a:schemeClr>
            </a:solidFill>
            <a:prstDash val="solid"/>
            <a:round/>
            <a:headEnd type="triangle" w="med" len="med"/>
            <a:tailEnd type="none" w="med" len="med"/>
          </a:ln>
          <a:effectLst/>
        </p:spPr>
      </p:cxnSp>
      <p:cxnSp>
        <p:nvCxnSpPr>
          <p:cNvPr id="13" name="Straight Connector 12"/>
          <p:cNvCxnSpPr/>
          <p:nvPr/>
        </p:nvCxnSpPr>
        <p:spPr bwMode="auto">
          <a:xfrm>
            <a:off x="5791200" y="4267200"/>
            <a:ext cx="533400" cy="1295400"/>
          </a:xfrm>
          <a:prstGeom prst="line">
            <a:avLst/>
          </a:prstGeom>
          <a:solidFill>
            <a:schemeClr val="accent1"/>
          </a:solidFill>
          <a:ln w="28575" cap="flat" cmpd="sng" algn="ctr">
            <a:solidFill>
              <a:schemeClr val="bg1">
                <a:lumMod val="50000"/>
              </a:schemeClr>
            </a:solidFill>
            <a:prstDash val="solid"/>
            <a:round/>
            <a:headEnd type="none" w="med" len="med"/>
            <a:tailEnd type="triangle" w="med" len="med"/>
          </a:ln>
          <a:effectLst/>
        </p:spPr>
      </p:cxnSp>
      <p:cxnSp>
        <p:nvCxnSpPr>
          <p:cNvPr id="14" name="Straight Connector 13"/>
          <p:cNvCxnSpPr/>
          <p:nvPr/>
        </p:nvCxnSpPr>
        <p:spPr bwMode="auto">
          <a:xfrm flipH="1">
            <a:off x="6705600" y="4267200"/>
            <a:ext cx="762000" cy="1295400"/>
          </a:xfrm>
          <a:prstGeom prst="line">
            <a:avLst/>
          </a:prstGeom>
          <a:solidFill>
            <a:schemeClr val="accent1"/>
          </a:solidFill>
          <a:ln w="28575" cap="flat" cmpd="sng" algn="ctr">
            <a:solidFill>
              <a:schemeClr val="bg1">
                <a:lumMod val="50000"/>
              </a:schemeClr>
            </a:solidFill>
            <a:prstDash val="solid"/>
            <a:round/>
            <a:headEnd type="triangle" w="med" len="med"/>
            <a:tailEnd type="none" w="med" len="med"/>
          </a:ln>
          <a:effectLst/>
        </p:spPr>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pPr eaLnBrk="1" hangingPunct="1"/>
            <a:r>
              <a:rPr lang="en-US"/>
              <a:t>National Efforts</a:t>
            </a:r>
          </a:p>
        </p:txBody>
      </p:sp>
      <p:sp>
        <p:nvSpPr>
          <p:cNvPr id="46083" name="Content Placeholder 2"/>
          <p:cNvSpPr>
            <a:spLocks noGrp="1"/>
          </p:cNvSpPr>
          <p:nvPr>
            <p:ph idx="1"/>
          </p:nvPr>
        </p:nvSpPr>
        <p:spPr/>
        <p:txBody>
          <a:bodyPr/>
          <a:lstStyle/>
          <a:p>
            <a:pPr eaLnBrk="1" hangingPunct="1">
              <a:buClr>
                <a:schemeClr val="accent6"/>
              </a:buClr>
            </a:pPr>
            <a:r>
              <a:rPr lang="en-US" dirty="0"/>
              <a:t>AFTAC USAEDS (previously mentioned)</a:t>
            </a:r>
          </a:p>
          <a:p>
            <a:pPr eaLnBrk="1" hangingPunct="1">
              <a:buClr>
                <a:schemeClr val="accent6"/>
              </a:buClr>
            </a:pPr>
            <a:endParaRPr lang="en-US" dirty="0"/>
          </a:p>
        </p:txBody>
      </p:sp>
      <p:pic>
        <p:nvPicPr>
          <p:cNvPr id="46084" name="Picture 5" descr="http://www.tt.aftac.gov/WRT/USIMS/images/overview.jpg"/>
          <p:cNvPicPr>
            <a:picLocks noChangeAspect="1" noChangeArrowheads="1"/>
          </p:cNvPicPr>
          <p:nvPr/>
        </p:nvPicPr>
        <p:blipFill>
          <a:blip r:embed="rId2" cstate="print"/>
          <a:srcRect/>
          <a:stretch>
            <a:fillRect/>
          </a:stretch>
        </p:blipFill>
        <p:spPr bwMode="auto">
          <a:xfrm>
            <a:off x="1371600" y="2590800"/>
            <a:ext cx="6667500" cy="3886200"/>
          </a:xfrm>
          <a:prstGeom prst="rect">
            <a:avLst/>
          </a:prstGeom>
          <a:noFill/>
          <a:ln w="9525">
            <a:noFill/>
            <a:miter lim="800000"/>
            <a:headEnd/>
            <a:tailEnd/>
          </a:ln>
        </p:spPr>
      </p:pic>
      <p:sp>
        <p:nvSpPr>
          <p:cNvPr id="46085" name="Rectangle 4"/>
          <p:cNvSpPr>
            <a:spLocks noChangeArrowheads="1"/>
          </p:cNvSpPr>
          <p:nvPr/>
        </p:nvSpPr>
        <p:spPr bwMode="auto">
          <a:xfrm>
            <a:off x="3429000" y="6678613"/>
            <a:ext cx="4572000" cy="215900"/>
          </a:xfrm>
          <a:prstGeom prst="rect">
            <a:avLst/>
          </a:prstGeom>
          <a:noFill/>
          <a:ln w="9525">
            <a:noFill/>
            <a:miter lim="800000"/>
            <a:headEnd/>
            <a:tailEnd/>
          </a:ln>
        </p:spPr>
        <p:txBody>
          <a:bodyPr>
            <a:spAutoFit/>
          </a:bodyPr>
          <a:lstStyle/>
          <a:p>
            <a:r>
              <a:rPr lang="en-US" sz="800"/>
              <a:t>http://www.tt.aftac.gov/WRT/USIMS/Index.html</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pPr eaLnBrk="1" hangingPunct="1"/>
            <a:r>
              <a:rPr lang="en-US"/>
              <a:t>Satellite Images</a:t>
            </a:r>
          </a:p>
        </p:txBody>
      </p:sp>
      <p:sp>
        <p:nvSpPr>
          <p:cNvPr id="47107" name="Content Placeholder 2"/>
          <p:cNvSpPr>
            <a:spLocks noGrp="1"/>
          </p:cNvSpPr>
          <p:nvPr>
            <p:ph idx="1"/>
          </p:nvPr>
        </p:nvSpPr>
        <p:spPr/>
        <p:txBody>
          <a:bodyPr/>
          <a:lstStyle/>
          <a:p>
            <a:pPr eaLnBrk="1" hangingPunct="1">
              <a:buClr>
                <a:schemeClr val="accent6"/>
              </a:buClr>
            </a:pPr>
            <a:r>
              <a:rPr lang="en-US" dirty="0"/>
              <a:t>Analysis of images from satellites can provide evidence of testing and facility usage (e.g., U enrichment).</a:t>
            </a:r>
          </a:p>
        </p:txBody>
      </p:sp>
      <p:pic>
        <p:nvPicPr>
          <p:cNvPr id="47108" name="Picture 5" descr="http://www.smh.com.au/ffximage/2006/10/09/northkoreanuke_wideweb__470x335,0.jpg"/>
          <p:cNvPicPr>
            <a:picLocks noChangeAspect="1" noChangeArrowheads="1"/>
          </p:cNvPicPr>
          <p:nvPr/>
        </p:nvPicPr>
        <p:blipFill>
          <a:blip r:embed="rId2" cstate="print"/>
          <a:srcRect/>
          <a:stretch>
            <a:fillRect/>
          </a:stretch>
        </p:blipFill>
        <p:spPr bwMode="auto">
          <a:xfrm>
            <a:off x="2438400" y="3243263"/>
            <a:ext cx="4476750" cy="3190875"/>
          </a:xfrm>
          <a:prstGeom prst="rect">
            <a:avLst/>
          </a:prstGeom>
          <a:noFill/>
          <a:ln w="9525">
            <a:noFill/>
            <a:miter lim="800000"/>
            <a:headEnd/>
            <a:tailEnd/>
          </a:ln>
        </p:spPr>
      </p:pic>
      <p:sp>
        <p:nvSpPr>
          <p:cNvPr id="47109" name="Rectangle 4"/>
          <p:cNvSpPr>
            <a:spLocks noChangeArrowheads="1"/>
          </p:cNvSpPr>
          <p:nvPr/>
        </p:nvSpPr>
        <p:spPr bwMode="auto">
          <a:xfrm>
            <a:off x="2438400" y="6443663"/>
            <a:ext cx="4572000" cy="338554"/>
          </a:xfrm>
          <a:prstGeom prst="rect">
            <a:avLst/>
          </a:prstGeom>
          <a:noFill/>
          <a:ln w="9525">
            <a:noFill/>
            <a:miter lim="800000"/>
            <a:headEnd/>
            <a:tailEnd/>
          </a:ln>
        </p:spPr>
        <p:txBody>
          <a:bodyPr>
            <a:spAutoFit/>
          </a:bodyPr>
          <a:lstStyle/>
          <a:p>
            <a:r>
              <a:rPr lang="en-US" sz="800" dirty="0"/>
              <a:t>A satellite image taken in January  2012 shows the </a:t>
            </a:r>
            <a:r>
              <a:rPr lang="en-US" sz="800" dirty="0" err="1"/>
              <a:t>Yongbyon</a:t>
            </a:r>
            <a:r>
              <a:rPr lang="en-US" sz="800" dirty="0"/>
              <a:t> nuclear reactor in North Korea.  Photo: Reuters/</a:t>
            </a:r>
            <a:r>
              <a:rPr lang="en-US" sz="800" dirty="0" err="1"/>
              <a:t>DigitalGlobe</a:t>
            </a:r>
            <a:endParaRPr lang="en-US" sz="8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pPr eaLnBrk="1" hangingPunct="1"/>
            <a:r>
              <a:rPr lang="en-US"/>
              <a:t>Detectors</a:t>
            </a:r>
          </a:p>
        </p:txBody>
      </p:sp>
      <p:sp>
        <p:nvSpPr>
          <p:cNvPr id="48131" name="Content Placeholder 2"/>
          <p:cNvSpPr>
            <a:spLocks noGrp="1"/>
          </p:cNvSpPr>
          <p:nvPr>
            <p:ph idx="1"/>
          </p:nvPr>
        </p:nvSpPr>
        <p:spPr/>
        <p:txBody>
          <a:bodyPr/>
          <a:lstStyle/>
          <a:p>
            <a:pPr eaLnBrk="1" hangingPunct="1">
              <a:buClr>
                <a:schemeClr val="accent6"/>
              </a:buClr>
            </a:pPr>
            <a:r>
              <a:rPr lang="en-US" dirty="0"/>
              <a:t>Seismic</a:t>
            </a:r>
          </a:p>
          <a:p>
            <a:pPr eaLnBrk="1" hangingPunct="1">
              <a:buClr>
                <a:schemeClr val="accent6"/>
              </a:buClr>
            </a:pPr>
            <a:r>
              <a:rPr lang="en-US" dirty="0" err="1"/>
              <a:t>Hydroacoustic</a:t>
            </a:r>
            <a:endParaRPr lang="en-US" dirty="0"/>
          </a:p>
          <a:p>
            <a:pPr eaLnBrk="1" hangingPunct="1">
              <a:buClr>
                <a:schemeClr val="accent6"/>
              </a:buClr>
            </a:pPr>
            <a:r>
              <a:rPr lang="en-US" dirty="0"/>
              <a:t>Infrasound</a:t>
            </a:r>
          </a:p>
          <a:p>
            <a:pPr eaLnBrk="1" hangingPunct="1">
              <a:buClr>
                <a:schemeClr val="accent6"/>
              </a:buClr>
            </a:pPr>
            <a:r>
              <a:rPr lang="en-US" dirty="0"/>
              <a:t>Radionuclide</a:t>
            </a:r>
          </a:p>
          <a:p>
            <a:pPr lvl="1" eaLnBrk="1" hangingPunct="1">
              <a:buClr>
                <a:schemeClr val="accent6"/>
              </a:buClr>
            </a:pPr>
            <a:r>
              <a:rPr lang="en-US" dirty="0"/>
              <a:t>Aerosol</a:t>
            </a:r>
          </a:p>
          <a:p>
            <a:pPr lvl="1" eaLnBrk="1" hangingPunct="1">
              <a:buClr>
                <a:schemeClr val="accent6"/>
              </a:buClr>
            </a:pPr>
            <a:r>
              <a:rPr lang="en-US" dirty="0"/>
              <a:t>Gas</a:t>
            </a:r>
          </a:p>
          <a:p>
            <a:pPr eaLnBrk="1" hangingPunct="1">
              <a:buClr>
                <a:schemeClr val="accent6"/>
              </a:buClr>
            </a:pPr>
            <a:endParaRPr lang="en-US" dirty="0"/>
          </a:p>
        </p:txBody>
      </p:sp>
      <p:pic>
        <p:nvPicPr>
          <p:cNvPr id="48132" name="Picture 5" descr="http://www.ctbto.org/typo3temp/pics/7af4cfe1dc.jpg">
            <a:hlinkClick r:id="rId2"/>
          </p:cNvPr>
          <p:cNvPicPr>
            <a:picLocks noChangeAspect="1" noChangeArrowheads="1"/>
          </p:cNvPicPr>
          <p:nvPr/>
        </p:nvPicPr>
        <p:blipFill>
          <a:blip r:embed="rId3" cstate="print"/>
          <a:srcRect/>
          <a:stretch>
            <a:fillRect/>
          </a:stretch>
        </p:blipFill>
        <p:spPr bwMode="auto">
          <a:xfrm>
            <a:off x="6934200" y="1143000"/>
            <a:ext cx="2057400" cy="1748790"/>
          </a:xfrm>
          <a:prstGeom prst="rect">
            <a:avLst/>
          </a:prstGeom>
          <a:noFill/>
          <a:ln w="9525">
            <a:noFill/>
            <a:miter lim="800000"/>
            <a:headEnd/>
            <a:tailEnd/>
          </a:ln>
        </p:spPr>
      </p:pic>
      <p:pic>
        <p:nvPicPr>
          <p:cNvPr id="48133" name="Picture 7" descr="http://www.ctbto.org/typo3temp/pics/abb45bef3a.jpg"/>
          <p:cNvPicPr>
            <a:picLocks noChangeAspect="1" noChangeArrowheads="1"/>
          </p:cNvPicPr>
          <p:nvPr/>
        </p:nvPicPr>
        <p:blipFill>
          <a:blip r:embed="rId4" cstate="print"/>
          <a:srcRect/>
          <a:stretch>
            <a:fillRect/>
          </a:stretch>
        </p:blipFill>
        <p:spPr bwMode="auto">
          <a:xfrm>
            <a:off x="4038600" y="1066800"/>
            <a:ext cx="2370667" cy="1600200"/>
          </a:xfrm>
          <a:prstGeom prst="rect">
            <a:avLst/>
          </a:prstGeom>
          <a:noFill/>
          <a:ln w="9525">
            <a:noFill/>
            <a:miter lim="800000"/>
            <a:headEnd/>
            <a:tailEnd/>
          </a:ln>
        </p:spPr>
      </p:pic>
      <p:sp>
        <p:nvSpPr>
          <p:cNvPr id="48134" name="Rectangle 6"/>
          <p:cNvSpPr>
            <a:spLocks noChangeArrowheads="1"/>
          </p:cNvSpPr>
          <p:nvPr/>
        </p:nvSpPr>
        <p:spPr bwMode="auto">
          <a:xfrm>
            <a:off x="7620000" y="2919413"/>
            <a:ext cx="1295400" cy="461962"/>
          </a:xfrm>
          <a:prstGeom prst="rect">
            <a:avLst/>
          </a:prstGeom>
          <a:noFill/>
          <a:ln w="9525">
            <a:noFill/>
            <a:miter lim="800000"/>
            <a:headEnd/>
            <a:tailEnd/>
          </a:ln>
        </p:spPr>
        <p:txBody>
          <a:bodyPr>
            <a:spAutoFit/>
          </a:bodyPr>
          <a:lstStyle/>
          <a:p>
            <a:r>
              <a:rPr lang="en-US" sz="800"/>
              <a:t>IMS Primary seismic station PS41, Chiang Mai, Thailand.</a:t>
            </a:r>
          </a:p>
        </p:txBody>
      </p:sp>
      <p:sp>
        <p:nvSpPr>
          <p:cNvPr id="48135" name="Rectangle 7"/>
          <p:cNvSpPr>
            <a:spLocks noChangeArrowheads="1"/>
          </p:cNvSpPr>
          <p:nvPr/>
        </p:nvSpPr>
        <p:spPr bwMode="auto">
          <a:xfrm>
            <a:off x="5638800" y="2667000"/>
            <a:ext cx="1371600" cy="461963"/>
          </a:xfrm>
          <a:prstGeom prst="rect">
            <a:avLst/>
          </a:prstGeom>
          <a:noFill/>
          <a:ln w="9525">
            <a:noFill/>
            <a:miter lim="800000"/>
            <a:headEnd/>
            <a:tailEnd/>
          </a:ln>
        </p:spPr>
        <p:txBody>
          <a:bodyPr>
            <a:spAutoFit/>
          </a:bodyPr>
          <a:lstStyle/>
          <a:p>
            <a:r>
              <a:rPr lang="en-US" sz="800"/>
              <a:t>Construction of IMS primary seismic station PS12, Hailar, China.</a:t>
            </a:r>
          </a:p>
        </p:txBody>
      </p:sp>
      <p:pic>
        <p:nvPicPr>
          <p:cNvPr id="48136" name="Picture 10" descr="http://www.ctbto.org/typo3temp/pics/de130f2580.jpg">
            <a:hlinkClick r:id="rId5"/>
          </p:cNvPr>
          <p:cNvPicPr>
            <a:picLocks noChangeAspect="1" noChangeArrowheads="1"/>
          </p:cNvPicPr>
          <p:nvPr/>
        </p:nvPicPr>
        <p:blipFill>
          <a:blip r:embed="rId6" cstate="print"/>
          <a:srcRect/>
          <a:stretch>
            <a:fillRect/>
          </a:stretch>
        </p:blipFill>
        <p:spPr bwMode="auto">
          <a:xfrm>
            <a:off x="3581400" y="2819400"/>
            <a:ext cx="2036763" cy="1676400"/>
          </a:xfrm>
          <a:prstGeom prst="rect">
            <a:avLst/>
          </a:prstGeom>
          <a:noFill/>
          <a:ln w="9525">
            <a:noFill/>
            <a:miter lim="800000"/>
            <a:headEnd/>
            <a:tailEnd/>
          </a:ln>
        </p:spPr>
      </p:pic>
      <p:sp>
        <p:nvSpPr>
          <p:cNvPr id="48137" name="Rectangle 9"/>
          <p:cNvSpPr>
            <a:spLocks noChangeArrowheads="1"/>
          </p:cNvSpPr>
          <p:nvPr/>
        </p:nvSpPr>
        <p:spPr bwMode="auto">
          <a:xfrm>
            <a:off x="3657600" y="4471988"/>
            <a:ext cx="1905000" cy="461962"/>
          </a:xfrm>
          <a:prstGeom prst="rect">
            <a:avLst/>
          </a:prstGeom>
          <a:noFill/>
          <a:ln w="9525">
            <a:noFill/>
            <a:miter lim="800000"/>
            <a:headEnd/>
            <a:tailEnd/>
          </a:ln>
        </p:spPr>
        <p:txBody>
          <a:bodyPr>
            <a:spAutoFit/>
          </a:bodyPr>
          <a:lstStyle/>
          <a:p>
            <a:r>
              <a:rPr lang="en-US" sz="800"/>
              <a:t>Hydroacoustic stations are the most complex and expensive in construction and maintenance.</a:t>
            </a:r>
          </a:p>
        </p:txBody>
      </p:sp>
      <p:pic>
        <p:nvPicPr>
          <p:cNvPr id="48138" name="Picture 12" descr="http://www.ctbto.org/typo3temp/pics/30895b3097.jpg">
            <a:hlinkClick r:id="rId5"/>
          </p:cNvPr>
          <p:cNvPicPr>
            <a:picLocks noChangeAspect="1" noChangeArrowheads="1"/>
          </p:cNvPicPr>
          <p:nvPr/>
        </p:nvPicPr>
        <p:blipFill>
          <a:blip r:embed="rId7" cstate="print"/>
          <a:srcRect/>
          <a:stretch>
            <a:fillRect/>
          </a:stretch>
        </p:blipFill>
        <p:spPr bwMode="auto">
          <a:xfrm>
            <a:off x="5638800" y="3124200"/>
            <a:ext cx="2000250" cy="1600200"/>
          </a:xfrm>
          <a:prstGeom prst="rect">
            <a:avLst/>
          </a:prstGeom>
          <a:noFill/>
          <a:ln w="9525">
            <a:noFill/>
            <a:miter lim="800000"/>
            <a:headEnd/>
            <a:tailEnd/>
          </a:ln>
        </p:spPr>
      </p:pic>
      <p:sp>
        <p:nvSpPr>
          <p:cNvPr id="48139" name="Rectangle 11"/>
          <p:cNvSpPr>
            <a:spLocks noChangeArrowheads="1"/>
          </p:cNvSpPr>
          <p:nvPr/>
        </p:nvSpPr>
        <p:spPr bwMode="auto">
          <a:xfrm>
            <a:off x="5562600" y="4692650"/>
            <a:ext cx="2362200" cy="214313"/>
          </a:xfrm>
          <a:prstGeom prst="rect">
            <a:avLst/>
          </a:prstGeom>
          <a:noFill/>
          <a:ln w="9525">
            <a:noFill/>
            <a:miter lim="800000"/>
            <a:headEnd/>
            <a:tailEnd/>
          </a:ln>
        </p:spPr>
        <p:txBody>
          <a:bodyPr>
            <a:spAutoFit/>
          </a:bodyPr>
          <a:lstStyle/>
          <a:p>
            <a:r>
              <a:rPr lang="en-US" sz="800"/>
              <a:t>Hydrophone nodes awaiting deployment.</a:t>
            </a:r>
          </a:p>
        </p:txBody>
      </p:sp>
      <p:sp>
        <p:nvSpPr>
          <p:cNvPr id="48141" name="Rectangle 13"/>
          <p:cNvSpPr>
            <a:spLocks noChangeArrowheads="1"/>
          </p:cNvSpPr>
          <p:nvPr/>
        </p:nvSpPr>
        <p:spPr bwMode="auto">
          <a:xfrm>
            <a:off x="6934200" y="6519446"/>
            <a:ext cx="1752600" cy="338554"/>
          </a:xfrm>
          <a:prstGeom prst="rect">
            <a:avLst/>
          </a:prstGeom>
          <a:noFill/>
          <a:ln w="9525">
            <a:noFill/>
            <a:miter lim="800000"/>
            <a:headEnd/>
            <a:tailEnd/>
          </a:ln>
        </p:spPr>
        <p:txBody>
          <a:bodyPr>
            <a:spAutoFit/>
          </a:bodyPr>
          <a:lstStyle/>
          <a:p>
            <a:r>
              <a:rPr lang="en-US" sz="800" dirty="0"/>
              <a:t>Infrasound array at </a:t>
            </a:r>
            <a:r>
              <a:rPr lang="en-US" sz="800" dirty="0" err="1"/>
              <a:t>Qaanaaq</a:t>
            </a:r>
            <a:r>
              <a:rPr lang="en-US" sz="800" dirty="0"/>
              <a:t>, Greenland</a:t>
            </a:r>
          </a:p>
        </p:txBody>
      </p:sp>
      <p:pic>
        <p:nvPicPr>
          <p:cNvPr id="48142" name="Picture 16" descr="http://www.ctbto.org/typo3temp/pics/dd96a5e572.jpg">
            <a:hlinkClick r:id="rId8"/>
          </p:cNvPr>
          <p:cNvPicPr>
            <a:picLocks noChangeAspect="1" noChangeArrowheads="1"/>
          </p:cNvPicPr>
          <p:nvPr/>
        </p:nvPicPr>
        <p:blipFill>
          <a:blip r:embed="rId9" cstate="print"/>
          <a:srcRect/>
          <a:stretch>
            <a:fillRect/>
          </a:stretch>
        </p:blipFill>
        <p:spPr bwMode="auto">
          <a:xfrm>
            <a:off x="1371600" y="4876800"/>
            <a:ext cx="1524000" cy="1447800"/>
          </a:xfrm>
          <a:prstGeom prst="rect">
            <a:avLst/>
          </a:prstGeom>
          <a:noFill/>
          <a:ln w="9525">
            <a:noFill/>
            <a:miter lim="800000"/>
            <a:headEnd/>
            <a:tailEnd/>
          </a:ln>
        </p:spPr>
      </p:pic>
      <p:sp>
        <p:nvSpPr>
          <p:cNvPr id="48143" name="Rectangle 15"/>
          <p:cNvSpPr>
            <a:spLocks noChangeArrowheads="1"/>
          </p:cNvSpPr>
          <p:nvPr/>
        </p:nvSpPr>
        <p:spPr bwMode="auto">
          <a:xfrm>
            <a:off x="1284288" y="6288088"/>
            <a:ext cx="1752600" cy="461962"/>
          </a:xfrm>
          <a:prstGeom prst="rect">
            <a:avLst/>
          </a:prstGeom>
          <a:noFill/>
          <a:ln w="9525">
            <a:noFill/>
            <a:miter lim="800000"/>
            <a:headEnd/>
            <a:tailEnd/>
          </a:ln>
        </p:spPr>
        <p:txBody>
          <a:bodyPr>
            <a:spAutoFit/>
          </a:bodyPr>
          <a:lstStyle/>
          <a:p>
            <a:r>
              <a:rPr lang="en-US" sz="800"/>
              <a:t>IMS RN40 is located about 3 metres above sea level on the southern shore of Kuwait Bay.</a:t>
            </a:r>
          </a:p>
        </p:txBody>
      </p:sp>
      <p:pic>
        <p:nvPicPr>
          <p:cNvPr id="48144" name="Picture 18" descr="http://www.ctbto.org/uploads/pics/rn38_station1.jpg">
            <a:hlinkClick r:id="rId5"/>
          </p:cNvPr>
          <p:cNvPicPr>
            <a:picLocks noChangeAspect="1" noChangeArrowheads="1"/>
          </p:cNvPicPr>
          <p:nvPr/>
        </p:nvPicPr>
        <p:blipFill>
          <a:blip r:embed="rId10" cstate="print"/>
          <a:srcRect/>
          <a:stretch>
            <a:fillRect/>
          </a:stretch>
        </p:blipFill>
        <p:spPr bwMode="auto">
          <a:xfrm>
            <a:off x="3581400" y="4953000"/>
            <a:ext cx="2030413" cy="1524000"/>
          </a:xfrm>
          <a:prstGeom prst="rect">
            <a:avLst/>
          </a:prstGeom>
          <a:noFill/>
          <a:ln w="9525">
            <a:noFill/>
            <a:miter lim="800000"/>
            <a:headEnd/>
            <a:tailEnd/>
          </a:ln>
        </p:spPr>
      </p:pic>
      <p:sp>
        <p:nvSpPr>
          <p:cNvPr id="48145" name="Rectangle 17"/>
          <p:cNvSpPr>
            <a:spLocks noChangeArrowheads="1"/>
          </p:cNvSpPr>
          <p:nvPr/>
        </p:nvSpPr>
        <p:spPr bwMode="auto">
          <a:xfrm>
            <a:off x="3505200" y="6424613"/>
            <a:ext cx="2209800" cy="460375"/>
          </a:xfrm>
          <a:prstGeom prst="rect">
            <a:avLst/>
          </a:prstGeom>
          <a:noFill/>
          <a:ln w="9525">
            <a:noFill/>
            <a:miter lim="800000"/>
            <a:headEnd/>
            <a:tailEnd/>
          </a:ln>
        </p:spPr>
        <p:txBody>
          <a:bodyPr>
            <a:spAutoFit/>
          </a:bodyPr>
          <a:lstStyle/>
          <a:p>
            <a:r>
              <a:rPr lang="en-US" sz="800"/>
              <a:t>An automatic station of the RASA type - a Radionuclide Aerosol Sampler and Analyzer in Takasaki, Japan.</a:t>
            </a:r>
          </a:p>
        </p:txBody>
      </p:sp>
      <p:sp>
        <p:nvSpPr>
          <p:cNvPr id="48146" name="Rectangle 18"/>
          <p:cNvSpPr>
            <a:spLocks noChangeArrowheads="1"/>
          </p:cNvSpPr>
          <p:nvPr/>
        </p:nvSpPr>
        <p:spPr bwMode="auto">
          <a:xfrm>
            <a:off x="5867400" y="0"/>
            <a:ext cx="3276600" cy="215900"/>
          </a:xfrm>
          <a:prstGeom prst="rect">
            <a:avLst/>
          </a:prstGeom>
          <a:noFill/>
          <a:ln w="9525">
            <a:noFill/>
            <a:miter lim="800000"/>
            <a:headEnd/>
            <a:tailEnd/>
          </a:ln>
        </p:spPr>
        <p:txBody>
          <a:bodyPr>
            <a:spAutoFit/>
          </a:bodyPr>
          <a:lstStyle/>
          <a:p>
            <a:r>
              <a:rPr lang="en-US" sz="800" dirty="0"/>
              <a:t>http://www.ctbto.org/verification-regime/featured-stations/</a:t>
            </a:r>
          </a:p>
        </p:txBody>
      </p:sp>
      <p:pic>
        <p:nvPicPr>
          <p:cNvPr id="33794" name="Picture 2" descr="http://upload.wikimedia.org/wikipedia/commons/thumb/5/57/Infrasound_Arrays.jpg/220px-Infrasound_Arrays.jpg"/>
          <p:cNvPicPr>
            <a:picLocks noChangeAspect="1" noChangeArrowheads="1"/>
          </p:cNvPicPr>
          <p:nvPr/>
        </p:nvPicPr>
        <p:blipFill>
          <a:blip r:embed="rId11" cstate="print"/>
          <a:srcRect/>
          <a:stretch>
            <a:fillRect/>
          </a:stretch>
        </p:blipFill>
        <p:spPr bwMode="auto">
          <a:xfrm>
            <a:off x="6705600" y="4953000"/>
            <a:ext cx="2095500" cy="1581151"/>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t>Nuclear Non-Proliferation Treaty</a:t>
            </a:r>
          </a:p>
        </p:txBody>
      </p:sp>
      <p:sp>
        <p:nvSpPr>
          <p:cNvPr id="9219" name="Rectangle 3"/>
          <p:cNvSpPr>
            <a:spLocks noGrp="1" noChangeArrowheads="1"/>
          </p:cNvSpPr>
          <p:nvPr>
            <p:ph type="body" idx="1"/>
          </p:nvPr>
        </p:nvSpPr>
        <p:spPr>
          <a:xfrm>
            <a:off x="533400" y="1219200"/>
            <a:ext cx="8001000" cy="4530725"/>
          </a:xfrm>
        </p:spPr>
        <p:txBody>
          <a:bodyPr/>
          <a:lstStyle/>
          <a:p>
            <a:pPr eaLnBrk="1" hangingPunct="1">
              <a:buClr>
                <a:schemeClr val="accent6"/>
              </a:buClr>
              <a:defRPr/>
            </a:pPr>
            <a:r>
              <a:rPr lang="en-US" dirty="0"/>
              <a:t>Participants:</a:t>
            </a:r>
          </a:p>
          <a:p>
            <a:pPr lvl="1" eaLnBrk="1" hangingPunct="1">
              <a:buClr>
                <a:schemeClr val="accent6"/>
              </a:buClr>
              <a:defRPr/>
            </a:pPr>
            <a:r>
              <a:rPr lang="en-US" sz="2400" dirty="0"/>
              <a:t>Currently 189 countries party to the treaty</a:t>
            </a:r>
          </a:p>
          <a:p>
            <a:pPr lvl="1" eaLnBrk="1" hangingPunct="1">
              <a:buClr>
                <a:schemeClr val="accent6"/>
              </a:buClr>
              <a:defRPr/>
            </a:pPr>
            <a:r>
              <a:rPr lang="en-US" sz="2400" dirty="0"/>
              <a:t>5 have nuclear weapons (Nuclear Weapons States – NWS) and are permanent members of the UN Security Council: the </a:t>
            </a:r>
            <a:r>
              <a:rPr lang="en-US" sz="2400" b="1" dirty="0">
                <a:solidFill>
                  <a:srgbClr val="FF0000"/>
                </a:solidFill>
              </a:rPr>
              <a:t>U</a:t>
            </a:r>
            <a:r>
              <a:rPr lang="en-US" sz="2400" b="1" dirty="0">
                <a:solidFill>
                  <a:schemeClr val="bg1">
                    <a:lumMod val="75000"/>
                  </a:schemeClr>
                </a:solidFill>
                <a:effectLst>
                  <a:outerShdw blurRad="38100" dist="38100" dir="2700000" algn="tl">
                    <a:srgbClr val="000000">
                      <a:alpha val="43137"/>
                    </a:srgbClr>
                  </a:outerShdw>
                </a:effectLst>
              </a:rPr>
              <a:t>S</a:t>
            </a:r>
            <a:r>
              <a:rPr lang="en-US" sz="2400" b="1" dirty="0">
                <a:solidFill>
                  <a:srgbClr val="0000FF"/>
                </a:solidFill>
              </a:rPr>
              <a:t>A</a:t>
            </a:r>
            <a:r>
              <a:rPr lang="en-US" sz="2400" dirty="0"/>
              <a:t>, </a:t>
            </a:r>
            <a:r>
              <a:rPr lang="en-US" sz="2400" b="1" dirty="0">
                <a:solidFill>
                  <a:srgbClr val="FF0000"/>
                </a:solidFill>
              </a:rPr>
              <a:t>Russia</a:t>
            </a:r>
            <a:r>
              <a:rPr lang="en-US" sz="2400" dirty="0"/>
              <a:t>, the </a:t>
            </a:r>
            <a:r>
              <a:rPr lang="en-US" sz="2400" b="1" dirty="0">
                <a:solidFill>
                  <a:srgbClr val="0000FF"/>
                </a:solidFill>
              </a:rPr>
              <a:t>UK</a:t>
            </a:r>
            <a:r>
              <a:rPr lang="en-US" sz="2400" dirty="0"/>
              <a:t>, </a:t>
            </a:r>
            <a:r>
              <a:rPr lang="en-US" sz="2400" b="1" dirty="0">
                <a:solidFill>
                  <a:srgbClr val="FF9900"/>
                </a:solidFill>
                <a:effectLst>
                  <a:outerShdw blurRad="38100" dist="38100" dir="2700000" algn="tl">
                    <a:srgbClr val="000000">
                      <a:alpha val="43137"/>
                    </a:srgbClr>
                  </a:outerShdw>
                </a:effectLst>
              </a:rPr>
              <a:t>China</a:t>
            </a:r>
            <a:r>
              <a:rPr lang="en-US" sz="2400" dirty="0"/>
              <a:t> and </a:t>
            </a:r>
            <a:r>
              <a:rPr lang="en-US" sz="2400" b="1" dirty="0">
                <a:solidFill>
                  <a:schemeClr val="bg2">
                    <a:lumMod val="75000"/>
                    <a:lumOff val="25000"/>
                  </a:schemeClr>
                </a:solidFill>
              </a:rPr>
              <a:t>France</a:t>
            </a:r>
            <a:endParaRPr lang="en-US" sz="2400" b="1" dirty="0">
              <a:solidFill>
                <a:srgbClr val="002060"/>
              </a:solidFill>
            </a:endParaRPr>
          </a:p>
        </p:txBody>
      </p:sp>
      <p:pic>
        <p:nvPicPr>
          <p:cNvPr id="9220" name="Picture 8" descr="File:NPT Participation.svg">
            <a:hlinkClick r:id="rId2"/>
          </p:cNvPr>
          <p:cNvPicPr>
            <a:picLocks noChangeAspect="1" noChangeArrowheads="1"/>
          </p:cNvPicPr>
          <p:nvPr/>
        </p:nvPicPr>
        <p:blipFill>
          <a:blip r:embed="rId3" cstate="print"/>
          <a:srcRect/>
          <a:stretch>
            <a:fillRect/>
          </a:stretch>
        </p:blipFill>
        <p:spPr bwMode="auto">
          <a:xfrm>
            <a:off x="3124200" y="3352800"/>
            <a:ext cx="3971925" cy="1752600"/>
          </a:xfrm>
          <a:prstGeom prst="rect">
            <a:avLst/>
          </a:prstGeom>
          <a:noFill/>
          <a:ln w="9525">
            <a:solidFill>
              <a:schemeClr val="tx2"/>
            </a:solidFill>
            <a:miter lim="800000"/>
            <a:headEnd/>
            <a:tailEnd/>
          </a:ln>
        </p:spPr>
      </p:pic>
      <p:sp>
        <p:nvSpPr>
          <p:cNvPr id="9221" name="Rectangle 10"/>
          <p:cNvSpPr>
            <a:spLocks noChangeArrowheads="1"/>
          </p:cNvSpPr>
          <p:nvPr/>
        </p:nvSpPr>
        <p:spPr bwMode="auto">
          <a:xfrm>
            <a:off x="3429000" y="5105400"/>
            <a:ext cx="4572000" cy="1384300"/>
          </a:xfrm>
          <a:prstGeom prst="rect">
            <a:avLst/>
          </a:prstGeom>
          <a:noFill/>
          <a:ln w="9525">
            <a:noFill/>
            <a:miter lim="800000"/>
            <a:headEnd/>
            <a:tailEnd/>
          </a:ln>
        </p:spPr>
        <p:txBody>
          <a:bodyPr>
            <a:spAutoFit/>
          </a:bodyPr>
          <a:lstStyle/>
          <a:p>
            <a:pPr eaLnBrk="0" hangingPunct="0"/>
            <a:r>
              <a:rPr lang="en-US" sz="1200" dirty="0"/>
              <a:t>Participation in the Nuclear Non-Proliferation Treaty</a:t>
            </a:r>
          </a:p>
          <a:p>
            <a:pPr eaLnBrk="0" hangingPunct="0"/>
            <a:r>
              <a:rPr lang="en-US" sz="1200" dirty="0"/>
              <a:t> as of July 2008 :   </a:t>
            </a:r>
          </a:p>
          <a:p>
            <a:pPr eaLnBrk="0" hangingPunct="0"/>
            <a:r>
              <a:rPr lang="en-US" sz="1200" dirty="0"/>
              <a:t>     Signed and ratified</a:t>
            </a:r>
          </a:p>
          <a:p>
            <a:pPr eaLnBrk="0" hangingPunct="0"/>
            <a:r>
              <a:rPr lang="en-US" sz="1200" dirty="0"/>
              <a:t>    Acceded or succeeded</a:t>
            </a:r>
          </a:p>
          <a:p>
            <a:pPr eaLnBrk="0" hangingPunct="0"/>
            <a:r>
              <a:rPr lang="en-US" sz="1200" dirty="0"/>
              <a:t>    Abiding by treaty though outside</a:t>
            </a:r>
          </a:p>
          <a:p>
            <a:pPr eaLnBrk="0" hangingPunct="0"/>
            <a:r>
              <a:rPr lang="en-US" sz="1200" dirty="0"/>
              <a:t>    Withdrawn</a:t>
            </a:r>
          </a:p>
          <a:p>
            <a:pPr eaLnBrk="0" hangingPunct="0"/>
            <a:r>
              <a:rPr lang="en-US" sz="1200" dirty="0"/>
              <a:t>    Non-signatory</a:t>
            </a:r>
          </a:p>
        </p:txBody>
      </p:sp>
      <p:sp>
        <p:nvSpPr>
          <p:cNvPr id="9222" name="Rectangle 11"/>
          <p:cNvSpPr>
            <a:spLocks noChangeArrowheads="1"/>
          </p:cNvSpPr>
          <p:nvPr/>
        </p:nvSpPr>
        <p:spPr bwMode="auto">
          <a:xfrm>
            <a:off x="3155220" y="5522140"/>
            <a:ext cx="228600" cy="152400"/>
          </a:xfrm>
          <a:prstGeom prst="rect">
            <a:avLst/>
          </a:prstGeom>
          <a:solidFill>
            <a:srgbClr val="009900"/>
          </a:solidFill>
          <a:ln w="9525" algn="ctr">
            <a:solidFill>
              <a:schemeClr val="tx1"/>
            </a:solidFill>
            <a:round/>
            <a:headEnd/>
            <a:tailEnd/>
          </a:ln>
        </p:spPr>
        <p:txBody>
          <a:bodyPr/>
          <a:lstStyle/>
          <a:p>
            <a:pPr eaLnBrk="0" hangingPunct="0"/>
            <a:endParaRPr lang="en-US"/>
          </a:p>
        </p:txBody>
      </p:sp>
      <p:sp>
        <p:nvSpPr>
          <p:cNvPr id="9223" name="Rectangle 12"/>
          <p:cNvSpPr>
            <a:spLocks noChangeArrowheads="1"/>
          </p:cNvSpPr>
          <p:nvPr/>
        </p:nvSpPr>
        <p:spPr bwMode="auto">
          <a:xfrm>
            <a:off x="3155220" y="5690415"/>
            <a:ext cx="228600" cy="152400"/>
          </a:xfrm>
          <a:prstGeom prst="rect">
            <a:avLst/>
          </a:prstGeom>
          <a:solidFill>
            <a:srgbClr val="006600"/>
          </a:solidFill>
          <a:ln w="9525" algn="ctr">
            <a:solidFill>
              <a:schemeClr val="tx1"/>
            </a:solidFill>
            <a:round/>
            <a:headEnd/>
            <a:tailEnd/>
          </a:ln>
        </p:spPr>
        <p:txBody>
          <a:bodyPr/>
          <a:lstStyle/>
          <a:p>
            <a:pPr eaLnBrk="0" hangingPunct="0"/>
            <a:endParaRPr lang="en-US"/>
          </a:p>
        </p:txBody>
      </p:sp>
      <p:sp>
        <p:nvSpPr>
          <p:cNvPr id="9224" name="Rectangle 13"/>
          <p:cNvSpPr>
            <a:spLocks noChangeArrowheads="1"/>
          </p:cNvSpPr>
          <p:nvPr/>
        </p:nvSpPr>
        <p:spPr bwMode="auto">
          <a:xfrm>
            <a:off x="3155220" y="5858690"/>
            <a:ext cx="228600" cy="152400"/>
          </a:xfrm>
          <a:prstGeom prst="rect">
            <a:avLst/>
          </a:prstGeom>
          <a:solidFill>
            <a:srgbClr val="FFFF00"/>
          </a:solidFill>
          <a:ln w="9525" algn="ctr">
            <a:solidFill>
              <a:schemeClr val="tx1"/>
            </a:solidFill>
            <a:round/>
            <a:headEnd/>
            <a:tailEnd/>
          </a:ln>
        </p:spPr>
        <p:txBody>
          <a:bodyPr/>
          <a:lstStyle/>
          <a:p>
            <a:pPr eaLnBrk="0" hangingPunct="0"/>
            <a:endParaRPr lang="en-US"/>
          </a:p>
        </p:txBody>
      </p:sp>
      <p:sp>
        <p:nvSpPr>
          <p:cNvPr id="9225" name="Rectangle 14"/>
          <p:cNvSpPr>
            <a:spLocks noChangeArrowheads="1"/>
          </p:cNvSpPr>
          <p:nvPr/>
        </p:nvSpPr>
        <p:spPr bwMode="auto">
          <a:xfrm>
            <a:off x="3155220" y="6036490"/>
            <a:ext cx="228600" cy="152400"/>
          </a:xfrm>
          <a:prstGeom prst="rect">
            <a:avLst/>
          </a:prstGeom>
          <a:solidFill>
            <a:srgbClr val="FF6600"/>
          </a:solidFill>
          <a:ln w="9525" algn="ctr">
            <a:solidFill>
              <a:schemeClr val="tx1"/>
            </a:solidFill>
            <a:round/>
            <a:headEnd/>
            <a:tailEnd/>
          </a:ln>
        </p:spPr>
        <p:txBody>
          <a:bodyPr/>
          <a:lstStyle/>
          <a:p>
            <a:pPr eaLnBrk="0" hangingPunct="0"/>
            <a:endParaRPr lang="en-US"/>
          </a:p>
        </p:txBody>
      </p:sp>
      <p:sp>
        <p:nvSpPr>
          <p:cNvPr id="9226" name="Rectangle 15"/>
          <p:cNvSpPr>
            <a:spLocks noChangeArrowheads="1"/>
          </p:cNvSpPr>
          <p:nvPr/>
        </p:nvSpPr>
        <p:spPr bwMode="auto">
          <a:xfrm>
            <a:off x="3155220" y="6207940"/>
            <a:ext cx="228600" cy="152400"/>
          </a:xfrm>
          <a:prstGeom prst="rect">
            <a:avLst/>
          </a:prstGeom>
          <a:solidFill>
            <a:schemeClr val="accent2"/>
          </a:solidFill>
          <a:ln w="9525" algn="ctr">
            <a:solidFill>
              <a:schemeClr val="tx1"/>
            </a:solidFill>
            <a:round/>
            <a:headEnd/>
            <a:tailEnd/>
          </a:ln>
        </p:spPr>
        <p:txBody>
          <a:bodyPr/>
          <a:lstStyle/>
          <a:p>
            <a:pPr eaLnBrk="0" hangingPunct="0"/>
            <a:endParaRPr lang="en-US"/>
          </a:p>
        </p:txBody>
      </p:sp>
      <p:sp>
        <p:nvSpPr>
          <p:cNvPr id="17" name="Rectangle 16"/>
          <p:cNvSpPr/>
          <p:nvPr/>
        </p:nvSpPr>
        <p:spPr>
          <a:xfrm>
            <a:off x="2438400" y="6645584"/>
            <a:ext cx="4114800" cy="230832"/>
          </a:xfrm>
          <a:prstGeom prst="rect">
            <a:avLst/>
          </a:prstGeom>
        </p:spPr>
        <p:txBody>
          <a:bodyPr>
            <a:spAutoFit/>
          </a:bodyPr>
          <a:lstStyle/>
          <a:p>
            <a:pPr algn="ctr" eaLnBrk="0" hangingPunct="0">
              <a:defRPr/>
            </a:pPr>
            <a:r>
              <a:rPr lang="en-US" sz="900" dirty="0">
                <a:cs typeface="+mn-cs"/>
              </a:rPr>
              <a:t>http://en.wikipedia.org/wiki/Nuclear_Nonproliferation_Treaty</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9154" name="Picture 3"/>
          <p:cNvPicPr>
            <a:picLocks noChangeArrowheads="1"/>
          </p:cNvPicPr>
          <p:nvPr/>
        </p:nvPicPr>
        <p:blipFill>
          <a:blip r:embed="rId2" cstate="print"/>
          <a:srcRect/>
          <a:stretch>
            <a:fillRect/>
          </a:stretch>
        </p:blipFill>
        <p:spPr bwMode="auto">
          <a:xfrm>
            <a:off x="2371725" y="1554163"/>
            <a:ext cx="5346700" cy="1647825"/>
          </a:xfrm>
          <a:prstGeom prst="rect">
            <a:avLst/>
          </a:prstGeom>
          <a:noFill/>
          <a:ln w="12700">
            <a:noFill/>
            <a:miter lim="800000"/>
            <a:headEnd/>
            <a:tailEnd/>
          </a:ln>
        </p:spPr>
      </p:pic>
      <p:sp>
        <p:nvSpPr>
          <p:cNvPr id="49155" name="Rectangle 4"/>
          <p:cNvSpPr>
            <a:spLocks noChangeArrowheads="1"/>
          </p:cNvSpPr>
          <p:nvPr/>
        </p:nvSpPr>
        <p:spPr bwMode="auto">
          <a:xfrm>
            <a:off x="2371725" y="3046413"/>
            <a:ext cx="5351463" cy="311150"/>
          </a:xfrm>
          <a:prstGeom prst="rect">
            <a:avLst/>
          </a:prstGeom>
          <a:solidFill>
            <a:schemeClr val="bg1"/>
          </a:solidFill>
          <a:ln w="12700">
            <a:noFill/>
            <a:miter lim="800000"/>
            <a:headEnd/>
            <a:tailEnd/>
          </a:ln>
        </p:spPr>
        <p:txBody>
          <a:bodyPr wrap="none" anchor="ctr"/>
          <a:lstStyle/>
          <a:p>
            <a:pPr algn="ctr" eaLnBrk="0" hangingPunct="0"/>
            <a:endParaRPr lang="en-US"/>
          </a:p>
        </p:txBody>
      </p:sp>
      <p:sp>
        <p:nvSpPr>
          <p:cNvPr id="49156" name="Line 5"/>
          <p:cNvSpPr>
            <a:spLocks noChangeShapeType="1"/>
          </p:cNvSpPr>
          <p:nvPr/>
        </p:nvSpPr>
        <p:spPr bwMode="auto">
          <a:xfrm>
            <a:off x="2641600" y="3130550"/>
            <a:ext cx="5051425" cy="0"/>
          </a:xfrm>
          <a:prstGeom prst="line">
            <a:avLst/>
          </a:prstGeom>
          <a:noFill/>
          <a:ln w="12700">
            <a:solidFill>
              <a:schemeClr val="tx1"/>
            </a:solidFill>
            <a:round/>
            <a:headEnd/>
            <a:tailEnd/>
          </a:ln>
        </p:spPr>
        <p:txBody>
          <a:bodyPr wrap="none" anchor="ctr"/>
          <a:lstStyle/>
          <a:p>
            <a:endParaRPr lang="en-US"/>
          </a:p>
        </p:txBody>
      </p:sp>
      <p:sp>
        <p:nvSpPr>
          <p:cNvPr id="49157" name="Line 6"/>
          <p:cNvSpPr>
            <a:spLocks noChangeShapeType="1"/>
          </p:cNvSpPr>
          <p:nvPr/>
        </p:nvSpPr>
        <p:spPr bwMode="auto">
          <a:xfrm>
            <a:off x="2635250" y="3087688"/>
            <a:ext cx="0" cy="85725"/>
          </a:xfrm>
          <a:prstGeom prst="line">
            <a:avLst/>
          </a:prstGeom>
          <a:noFill/>
          <a:ln w="12700">
            <a:solidFill>
              <a:schemeClr val="tx1"/>
            </a:solidFill>
            <a:round/>
            <a:headEnd/>
            <a:tailEnd/>
          </a:ln>
        </p:spPr>
        <p:txBody>
          <a:bodyPr wrap="none" anchor="ctr"/>
          <a:lstStyle/>
          <a:p>
            <a:endParaRPr lang="en-US"/>
          </a:p>
        </p:txBody>
      </p:sp>
      <p:sp>
        <p:nvSpPr>
          <p:cNvPr id="49158" name="Line 7"/>
          <p:cNvSpPr>
            <a:spLocks noChangeShapeType="1"/>
          </p:cNvSpPr>
          <p:nvPr/>
        </p:nvSpPr>
        <p:spPr bwMode="auto">
          <a:xfrm>
            <a:off x="7699375" y="3081338"/>
            <a:ext cx="0" cy="87312"/>
          </a:xfrm>
          <a:prstGeom prst="line">
            <a:avLst/>
          </a:prstGeom>
          <a:noFill/>
          <a:ln w="12700">
            <a:solidFill>
              <a:schemeClr val="tx1"/>
            </a:solidFill>
            <a:round/>
            <a:headEnd/>
            <a:tailEnd/>
          </a:ln>
        </p:spPr>
        <p:txBody>
          <a:bodyPr wrap="none" anchor="ctr"/>
          <a:lstStyle/>
          <a:p>
            <a:endParaRPr lang="en-US"/>
          </a:p>
        </p:txBody>
      </p:sp>
      <p:sp>
        <p:nvSpPr>
          <p:cNvPr id="49159" name="Rectangle 8"/>
          <p:cNvSpPr>
            <a:spLocks noChangeArrowheads="1"/>
          </p:cNvSpPr>
          <p:nvPr/>
        </p:nvSpPr>
        <p:spPr bwMode="auto">
          <a:xfrm>
            <a:off x="4395788" y="3092450"/>
            <a:ext cx="1152525" cy="333375"/>
          </a:xfrm>
          <a:prstGeom prst="rect">
            <a:avLst/>
          </a:prstGeom>
          <a:noFill/>
          <a:ln w="12700">
            <a:noFill/>
            <a:miter lim="800000"/>
            <a:headEnd/>
            <a:tailEnd/>
          </a:ln>
        </p:spPr>
        <p:txBody>
          <a:bodyPr lIns="90488" tIns="44450" rIns="90488" bIns="44450">
            <a:spAutoFit/>
          </a:bodyPr>
          <a:lstStyle/>
          <a:p>
            <a:pPr eaLnBrk="0" hangingPunct="0">
              <a:spcBef>
                <a:spcPct val="50000"/>
              </a:spcBef>
            </a:pPr>
            <a:r>
              <a:rPr lang="en-US" sz="1600" b="1">
                <a:latin typeface="Arial" pitchFamily="34" charset="0"/>
              </a:rPr>
              <a:t>2 minutes </a:t>
            </a:r>
          </a:p>
        </p:txBody>
      </p:sp>
      <p:pic>
        <p:nvPicPr>
          <p:cNvPr id="49160" name="Picture 9"/>
          <p:cNvPicPr>
            <a:picLocks noChangeArrowheads="1"/>
          </p:cNvPicPr>
          <p:nvPr/>
        </p:nvPicPr>
        <p:blipFill>
          <a:blip r:embed="rId3" cstate="print"/>
          <a:srcRect/>
          <a:stretch>
            <a:fillRect/>
          </a:stretch>
        </p:blipFill>
        <p:spPr bwMode="auto">
          <a:xfrm>
            <a:off x="2324100" y="3538538"/>
            <a:ext cx="5346700" cy="1655762"/>
          </a:xfrm>
          <a:prstGeom prst="rect">
            <a:avLst/>
          </a:prstGeom>
          <a:noFill/>
          <a:ln w="12700">
            <a:noFill/>
            <a:miter lim="800000"/>
            <a:headEnd/>
            <a:tailEnd/>
          </a:ln>
        </p:spPr>
      </p:pic>
      <p:sp>
        <p:nvSpPr>
          <p:cNvPr id="49161" name="Rectangle 10"/>
          <p:cNvSpPr>
            <a:spLocks noChangeArrowheads="1"/>
          </p:cNvSpPr>
          <p:nvPr/>
        </p:nvSpPr>
        <p:spPr bwMode="auto">
          <a:xfrm>
            <a:off x="2260600" y="5040313"/>
            <a:ext cx="5422900" cy="311150"/>
          </a:xfrm>
          <a:prstGeom prst="rect">
            <a:avLst/>
          </a:prstGeom>
          <a:noFill/>
          <a:ln w="12700">
            <a:noFill/>
            <a:miter lim="800000"/>
            <a:headEnd/>
            <a:tailEnd/>
          </a:ln>
        </p:spPr>
        <p:txBody>
          <a:bodyPr wrap="none" anchor="ctr"/>
          <a:lstStyle/>
          <a:p>
            <a:pPr algn="ctr" eaLnBrk="0" hangingPunct="0"/>
            <a:endParaRPr lang="en-US"/>
          </a:p>
        </p:txBody>
      </p:sp>
      <p:sp>
        <p:nvSpPr>
          <p:cNvPr id="49162" name="Line 11"/>
          <p:cNvSpPr>
            <a:spLocks noChangeShapeType="1"/>
          </p:cNvSpPr>
          <p:nvPr/>
        </p:nvSpPr>
        <p:spPr bwMode="auto">
          <a:xfrm>
            <a:off x="2563813" y="5294313"/>
            <a:ext cx="5049837" cy="0"/>
          </a:xfrm>
          <a:prstGeom prst="line">
            <a:avLst/>
          </a:prstGeom>
          <a:noFill/>
          <a:ln w="12700">
            <a:solidFill>
              <a:schemeClr val="tx1"/>
            </a:solidFill>
            <a:round/>
            <a:headEnd/>
            <a:tailEnd/>
          </a:ln>
        </p:spPr>
        <p:txBody>
          <a:bodyPr wrap="none" anchor="ctr"/>
          <a:lstStyle/>
          <a:p>
            <a:endParaRPr lang="en-US"/>
          </a:p>
        </p:txBody>
      </p:sp>
      <p:sp>
        <p:nvSpPr>
          <p:cNvPr id="49163" name="Line 12"/>
          <p:cNvSpPr>
            <a:spLocks noChangeShapeType="1"/>
          </p:cNvSpPr>
          <p:nvPr/>
        </p:nvSpPr>
        <p:spPr bwMode="auto">
          <a:xfrm>
            <a:off x="2557463" y="5253038"/>
            <a:ext cx="0" cy="84137"/>
          </a:xfrm>
          <a:prstGeom prst="line">
            <a:avLst/>
          </a:prstGeom>
          <a:noFill/>
          <a:ln w="12700">
            <a:solidFill>
              <a:schemeClr val="tx1"/>
            </a:solidFill>
            <a:round/>
            <a:headEnd/>
            <a:tailEnd/>
          </a:ln>
        </p:spPr>
        <p:txBody>
          <a:bodyPr wrap="none" anchor="ctr"/>
          <a:lstStyle/>
          <a:p>
            <a:endParaRPr lang="en-US"/>
          </a:p>
        </p:txBody>
      </p:sp>
      <p:sp>
        <p:nvSpPr>
          <p:cNvPr id="49164" name="Line 13"/>
          <p:cNvSpPr>
            <a:spLocks noChangeShapeType="1"/>
          </p:cNvSpPr>
          <p:nvPr/>
        </p:nvSpPr>
        <p:spPr bwMode="auto">
          <a:xfrm>
            <a:off x="7620000" y="5245100"/>
            <a:ext cx="0" cy="87313"/>
          </a:xfrm>
          <a:prstGeom prst="line">
            <a:avLst/>
          </a:prstGeom>
          <a:noFill/>
          <a:ln w="12700">
            <a:solidFill>
              <a:schemeClr val="tx1"/>
            </a:solidFill>
            <a:round/>
            <a:headEnd/>
            <a:tailEnd/>
          </a:ln>
        </p:spPr>
        <p:txBody>
          <a:bodyPr wrap="none" anchor="ctr"/>
          <a:lstStyle/>
          <a:p>
            <a:endParaRPr lang="en-US"/>
          </a:p>
        </p:txBody>
      </p:sp>
      <p:sp>
        <p:nvSpPr>
          <p:cNvPr id="49165" name="Rectangle 14"/>
          <p:cNvSpPr>
            <a:spLocks noChangeArrowheads="1"/>
          </p:cNvSpPr>
          <p:nvPr/>
        </p:nvSpPr>
        <p:spPr bwMode="auto">
          <a:xfrm>
            <a:off x="4322763" y="5268913"/>
            <a:ext cx="1152525" cy="333375"/>
          </a:xfrm>
          <a:prstGeom prst="rect">
            <a:avLst/>
          </a:prstGeom>
          <a:noFill/>
          <a:ln w="12700">
            <a:noFill/>
            <a:miter lim="800000"/>
            <a:headEnd/>
            <a:tailEnd/>
          </a:ln>
        </p:spPr>
        <p:txBody>
          <a:bodyPr lIns="90488" tIns="44450" rIns="90488" bIns="44450">
            <a:spAutoFit/>
          </a:bodyPr>
          <a:lstStyle/>
          <a:p>
            <a:pPr eaLnBrk="0" hangingPunct="0">
              <a:spcBef>
                <a:spcPct val="50000"/>
              </a:spcBef>
            </a:pPr>
            <a:r>
              <a:rPr lang="en-US" sz="1600" b="1">
                <a:latin typeface="Arial" pitchFamily="34" charset="0"/>
              </a:rPr>
              <a:t>2 minutes </a:t>
            </a:r>
          </a:p>
        </p:txBody>
      </p:sp>
      <p:sp>
        <p:nvSpPr>
          <p:cNvPr id="49166" name="Rectangle 15"/>
          <p:cNvSpPr>
            <a:spLocks noChangeArrowheads="1"/>
          </p:cNvSpPr>
          <p:nvPr/>
        </p:nvSpPr>
        <p:spPr bwMode="auto">
          <a:xfrm>
            <a:off x="114300" y="1700213"/>
            <a:ext cx="1881188" cy="942975"/>
          </a:xfrm>
          <a:prstGeom prst="rect">
            <a:avLst/>
          </a:prstGeom>
          <a:noFill/>
          <a:ln w="12700">
            <a:noFill/>
            <a:miter lim="800000"/>
            <a:headEnd/>
            <a:tailEnd/>
          </a:ln>
        </p:spPr>
        <p:txBody>
          <a:bodyPr wrap="none" lIns="90488" tIns="44450" rIns="90488" bIns="44450">
            <a:spAutoFit/>
          </a:bodyPr>
          <a:lstStyle/>
          <a:p>
            <a:pPr eaLnBrk="0" hangingPunct="0"/>
            <a:r>
              <a:rPr lang="en-US" sz="2800" b="1">
                <a:latin typeface="Arial" pitchFamily="34" charset="0"/>
              </a:rPr>
              <a:t>Nuclear </a:t>
            </a:r>
          </a:p>
          <a:p>
            <a:pPr eaLnBrk="0" hangingPunct="0"/>
            <a:r>
              <a:rPr lang="en-US" sz="2800" b="1">
                <a:latin typeface="Arial" pitchFamily="34" charset="0"/>
              </a:rPr>
              <a:t>Explosion</a:t>
            </a:r>
          </a:p>
        </p:txBody>
      </p:sp>
      <p:sp>
        <p:nvSpPr>
          <p:cNvPr id="49167" name="Rectangle 16"/>
          <p:cNvSpPr>
            <a:spLocks noChangeArrowheads="1"/>
          </p:cNvSpPr>
          <p:nvPr/>
        </p:nvSpPr>
        <p:spPr bwMode="auto">
          <a:xfrm>
            <a:off x="98425" y="3695700"/>
            <a:ext cx="2120900" cy="942975"/>
          </a:xfrm>
          <a:prstGeom prst="rect">
            <a:avLst/>
          </a:prstGeom>
          <a:noFill/>
          <a:ln w="12700">
            <a:noFill/>
            <a:miter lim="800000"/>
            <a:headEnd/>
            <a:tailEnd/>
          </a:ln>
        </p:spPr>
        <p:txBody>
          <a:bodyPr wrap="none" lIns="90488" tIns="44450" rIns="90488" bIns="44450">
            <a:spAutoFit/>
          </a:bodyPr>
          <a:lstStyle/>
          <a:p>
            <a:pPr eaLnBrk="0" hangingPunct="0"/>
            <a:r>
              <a:rPr lang="en-US" sz="2800" b="1">
                <a:latin typeface="Arial" pitchFamily="34" charset="0"/>
              </a:rPr>
              <a:t>Pacific </a:t>
            </a:r>
          </a:p>
          <a:p>
            <a:pPr eaLnBrk="0" hangingPunct="0"/>
            <a:r>
              <a:rPr lang="en-US" sz="2800" b="1">
                <a:latin typeface="Arial" pitchFamily="34" charset="0"/>
              </a:rPr>
              <a:t>Earthquake</a:t>
            </a:r>
          </a:p>
        </p:txBody>
      </p:sp>
      <p:sp>
        <p:nvSpPr>
          <p:cNvPr id="49168" name="Rectangle 17"/>
          <p:cNvSpPr>
            <a:spLocks noChangeArrowheads="1"/>
          </p:cNvSpPr>
          <p:nvPr/>
        </p:nvSpPr>
        <p:spPr bwMode="auto">
          <a:xfrm>
            <a:off x="1651000" y="1724025"/>
            <a:ext cx="796925" cy="393700"/>
          </a:xfrm>
          <a:prstGeom prst="rect">
            <a:avLst/>
          </a:prstGeom>
          <a:noFill/>
          <a:ln w="12700">
            <a:noFill/>
            <a:miter lim="800000"/>
            <a:headEnd/>
            <a:tailEnd/>
          </a:ln>
        </p:spPr>
        <p:txBody>
          <a:bodyPr lIns="90488" tIns="44450" rIns="90488" bIns="44450">
            <a:spAutoFit/>
          </a:bodyPr>
          <a:lstStyle/>
          <a:p>
            <a:pPr algn="r" eaLnBrk="0" hangingPunct="0"/>
            <a:r>
              <a:rPr lang="en-US" sz="1000" b="1">
                <a:latin typeface="Arial" pitchFamily="34" charset="0"/>
              </a:rPr>
              <a:t>PSUR0/sp</a:t>
            </a:r>
          </a:p>
          <a:p>
            <a:pPr algn="r" eaLnBrk="0" hangingPunct="0"/>
            <a:r>
              <a:rPr lang="en-US" sz="1000" b="1">
                <a:latin typeface="Arial" pitchFamily="34" charset="0"/>
              </a:rPr>
              <a:t>60/198</a:t>
            </a:r>
          </a:p>
        </p:txBody>
      </p:sp>
      <p:sp>
        <p:nvSpPr>
          <p:cNvPr id="49169" name="Rectangle 18"/>
          <p:cNvSpPr>
            <a:spLocks noChangeArrowheads="1"/>
          </p:cNvSpPr>
          <p:nvPr/>
        </p:nvSpPr>
        <p:spPr bwMode="auto">
          <a:xfrm>
            <a:off x="1698625" y="2511425"/>
            <a:ext cx="762000" cy="393700"/>
          </a:xfrm>
          <a:prstGeom prst="rect">
            <a:avLst/>
          </a:prstGeom>
          <a:noFill/>
          <a:ln w="12700">
            <a:noFill/>
            <a:miter lim="800000"/>
            <a:headEnd/>
            <a:tailEnd/>
          </a:ln>
        </p:spPr>
        <p:txBody>
          <a:bodyPr lIns="90488" tIns="44450" rIns="90488" bIns="44450">
            <a:spAutoFit/>
          </a:bodyPr>
          <a:lstStyle/>
          <a:p>
            <a:pPr algn="r" eaLnBrk="0" hangingPunct="0"/>
            <a:r>
              <a:rPr lang="en-US" sz="1000" b="1">
                <a:latin typeface="Arial" pitchFamily="34" charset="0"/>
              </a:rPr>
              <a:t>TXAR/cb</a:t>
            </a:r>
          </a:p>
          <a:p>
            <a:pPr algn="r" eaLnBrk="0" hangingPunct="0"/>
            <a:r>
              <a:rPr lang="en-US" sz="1000" b="1">
                <a:latin typeface="Arial" pitchFamily="34" charset="0"/>
              </a:rPr>
              <a:t>61/217</a:t>
            </a:r>
          </a:p>
        </p:txBody>
      </p:sp>
      <p:sp>
        <p:nvSpPr>
          <p:cNvPr id="49170" name="Rectangle 19"/>
          <p:cNvSpPr>
            <a:spLocks noChangeArrowheads="1"/>
          </p:cNvSpPr>
          <p:nvPr/>
        </p:nvSpPr>
        <p:spPr bwMode="auto">
          <a:xfrm>
            <a:off x="1654175" y="3719513"/>
            <a:ext cx="727075" cy="546100"/>
          </a:xfrm>
          <a:prstGeom prst="rect">
            <a:avLst/>
          </a:prstGeom>
          <a:noFill/>
          <a:ln w="12700">
            <a:noFill/>
            <a:miter lim="800000"/>
            <a:headEnd/>
            <a:tailEnd/>
          </a:ln>
        </p:spPr>
        <p:txBody>
          <a:bodyPr lIns="90488" tIns="44450" rIns="90488" bIns="44450">
            <a:spAutoFit/>
          </a:bodyPr>
          <a:lstStyle/>
          <a:p>
            <a:pPr algn="r" eaLnBrk="0" hangingPunct="0"/>
            <a:r>
              <a:rPr lang="en-US" sz="1000" b="1">
                <a:latin typeface="Arial" pitchFamily="34" charset="0"/>
              </a:rPr>
              <a:t>PSUR0/sp</a:t>
            </a:r>
          </a:p>
          <a:p>
            <a:pPr algn="r" eaLnBrk="0" hangingPunct="0"/>
            <a:r>
              <a:rPr lang="en-US" sz="1000" b="1">
                <a:latin typeface="Arial" pitchFamily="34" charset="0"/>
              </a:rPr>
              <a:t>70/234</a:t>
            </a:r>
          </a:p>
        </p:txBody>
      </p:sp>
      <p:sp>
        <p:nvSpPr>
          <p:cNvPr id="49171" name="Rectangle 20"/>
          <p:cNvSpPr>
            <a:spLocks noChangeArrowheads="1"/>
          </p:cNvSpPr>
          <p:nvPr/>
        </p:nvSpPr>
        <p:spPr bwMode="auto">
          <a:xfrm>
            <a:off x="1666875" y="4500563"/>
            <a:ext cx="717550" cy="393700"/>
          </a:xfrm>
          <a:prstGeom prst="rect">
            <a:avLst/>
          </a:prstGeom>
          <a:noFill/>
          <a:ln w="12700">
            <a:noFill/>
            <a:miter lim="800000"/>
            <a:headEnd/>
            <a:tailEnd/>
          </a:ln>
        </p:spPr>
        <p:txBody>
          <a:bodyPr lIns="90488" tIns="44450" rIns="90488" bIns="44450">
            <a:spAutoFit/>
          </a:bodyPr>
          <a:lstStyle/>
          <a:p>
            <a:pPr algn="r" eaLnBrk="0" hangingPunct="0"/>
            <a:r>
              <a:rPr lang="en-US" sz="1000" b="1">
                <a:latin typeface="Arial" pitchFamily="34" charset="0"/>
              </a:rPr>
              <a:t>TXAR/cb</a:t>
            </a:r>
          </a:p>
          <a:p>
            <a:pPr algn="r" eaLnBrk="0" hangingPunct="0"/>
            <a:r>
              <a:rPr lang="en-US" sz="1000" b="1">
                <a:latin typeface="Arial" pitchFamily="34" charset="0"/>
              </a:rPr>
              <a:t>81/247</a:t>
            </a:r>
          </a:p>
        </p:txBody>
      </p:sp>
      <p:pic>
        <p:nvPicPr>
          <p:cNvPr id="49172" name="Picture 21"/>
          <p:cNvPicPr>
            <a:picLocks noChangeArrowheads="1"/>
          </p:cNvPicPr>
          <p:nvPr/>
        </p:nvPicPr>
        <p:blipFill>
          <a:blip r:embed="rId4" cstate="print"/>
          <a:srcRect/>
          <a:stretch>
            <a:fillRect/>
          </a:stretch>
        </p:blipFill>
        <p:spPr bwMode="auto">
          <a:xfrm>
            <a:off x="6599238" y="4533900"/>
            <a:ext cx="2443162" cy="2209800"/>
          </a:xfrm>
          <a:prstGeom prst="rect">
            <a:avLst/>
          </a:prstGeom>
          <a:noFill/>
          <a:ln w="12700">
            <a:noFill/>
            <a:miter lim="800000"/>
            <a:headEnd/>
            <a:tailEnd/>
          </a:ln>
        </p:spPr>
      </p:pic>
      <p:sp>
        <p:nvSpPr>
          <p:cNvPr id="49173" name="Rectangle 22"/>
          <p:cNvSpPr>
            <a:spLocks noChangeArrowheads="1"/>
          </p:cNvSpPr>
          <p:nvPr/>
        </p:nvSpPr>
        <p:spPr bwMode="auto">
          <a:xfrm>
            <a:off x="2754313" y="2774950"/>
            <a:ext cx="1046162" cy="241300"/>
          </a:xfrm>
          <a:prstGeom prst="rect">
            <a:avLst/>
          </a:prstGeom>
          <a:noFill/>
          <a:ln w="12700">
            <a:noFill/>
            <a:miter lim="800000"/>
            <a:headEnd/>
            <a:tailEnd/>
          </a:ln>
        </p:spPr>
        <p:txBody>
          <a:bodyPr wrap="none" lIns="90488" tIns="44450" rIns="90488" bIns="44450">
            <a:spAutoFit/>
          </a:bodyPr>
          <a:lstStyle/>
          <a:p>
            <a:pPr eaLnBrk="0" hangingPunct="0"/>
            <a:r>
              <a:rPr lang="en-US" sz="1000" b="1">
                <a:solidFill>
                  <a:schemeClr val="bg2"/>
                </a:solidFill>
                <a:latin typeface="Arial" pitchFamily="34" charset="0"/>
              </a:rPr>
              <a:t>Filtered 1-3 Hz</a:t>
            </a:r>
          </a:p>
        </p:txBody>
      </p:sp>
      <p:sp>
        <p:nvSpPr>
          <p:cNvPr id="49174" name="Rectangle 23"/>
          <p:cNvSpPr>
            <a:spLocks noChangeArrowheads="1"/>
          </p:cNvSpPr>
          <p:nvPr/>
        </p:nvSpPr>
        <p:spPr bwMode="auto">
          <a:xfrm>
            <a:off x="2754313" y="2063750"/>
            <a:ext cx="1046162" cy="241300"/>
          </a:xfrm>
          <a:prstGeom prst="rect">
            <a:avLst/>
          </a:prstGeom>
          <a:noFill/>
          <a:ln w="12700">
            <a:noFill/>
            <a:miter lim="800000"/>
            <a:headEnd/>
            <a:tailEnd/>
          </a:ln>
        </p:spPr>
        <p:txBody>
          <a:bodyPr wrap="none" lIns="90488" tIns="44450" rIns="90488" bIns="44450">
            <a:spAutoFit/>
          </a:bodyPr>
          <a:lstStyle/>
          <a:p>
            <a:pPr eaLnBrk="0" hangingPunct="0"/>
            <a:r>
              <a:rPr lang="en-US" sz="1000" b="1">
                <a:solidFill>
                  <a:schemeClr val="bg2"/>
                </a:solidFill>
                <a:latin typeface="Arial" pitchFamily="34" charset="0"/>
              </a:rPr>
              <a:t>Filtered 3-6 Hz</a:t>
            </a:r>
          </a:p>
        </p:txBody>
      </p:sp>
      <p:sp>
        <p:nvSpPr>
          <p:cNvPr id="49175" name="Rectangle 24"/>
          <p:cNvSpPr>
            <a:spLocks noChangeArrowheads="1"/>
          </p:cNvSpPr>
          <p:nvPr/>
        </p:nvSpPr>
        <p:spPr bwMode="auto">
          <a:xfrm>
            <a:off x="2754313" y="4057650"/>
            <a:ext cx="1046162" cy="241300"/>
          </a:xfrm>
          <a:prstGeom prst="rect">
            <a:avLst/>
          </a:prstGeom>
          <a:noFill/>
          <a:ln w="12700">
            <a:noFill/>
            <a:miter lim="800000"/>
            <a:headEnd/>
            <a:tailEnd/>
          </a:ln>
        </p:spPr>
        <p:txBody>
          <a:bodyPr wrap="none" lIns="90488" tIns="44450" rIns="90488" bIns="44450">
            <a:spAutoFit/>
          </a:bodyPr>
          <a:lstStyle/>
          <a:p>
            <a:pPr eaLnBrk="0" hangingPunct="0"/>
            <a:r>
              <a:rPr lang="en-US" sz="1000" b="1">
                <a:solidFill>
                  <a:schemeClr val="bg2"/>
                </a:solidFill>
                <a:latin typeface="Arial" pitchFamily="34" charset="0"/>
              </a:rPr>
              <a:t>Filtered 3-6 Hz</a:t>
            </a:r>
          </a:p>
        </p:txBody>
      </p:sp>
      <p:sp>
        <p:nvSpPr>
          <p:cNvPr id="49176" name="Rectangle 25"/>
          <p:cNvSpPr>
            <a:spLocks noChangeArrowheads="1"/>
          </p:cNvSpPr>
          <p:nvPr/>
        </p:nvSpPr>
        <p:spPr bwMode="auto">
          <a:xfrm>
            <a:off x="2754313" y="4832350"/>
            <a:ext cx="1046162" cy="241300"/>
          </a:xfrm>
          <a:prstGeom prst="rect">
            <a:avLst/>
          </a:prstGeom>
          <a:noFill/>
          <a:ln w="12700">
            <a:noFill/>
            <a:miter lim="800000"/>
            <a:headEnd/>
            <a:tailEnd/>
          </a:ln>
        </p:spPr>
        <p:txBody>
          <a:bodyPr wrap="none" lIns="90488" tIns="44450" rIns="90488" bIns="44450">
            <a:spAutoFit/>
          </a:bodyPr>
          <a:lstStyle/>
          <a:p>
            <a:pPr eaLnBrk="0" hangingPunct="0"/>
            <a:r>
              <a:rPr lang="en-US" sz="1000" b="1">
                <a:solidFill>
                  <a:schemeClr val="bg2"/>
                </a:solidFill>
                <a:latin typeface="Arial" pitchFamily="34" charset="0"/>
              </a:rPr>
              <a:t>Filtered 1-3 Hz</a:t>
            </a:r>
          </a:p>
        </p:txBody>
      </p:sp>
      <p:sp>
        <p:nvSpPr>
          <p:cNvPr id="49177" name="Rectangle 26"/>
          <p:cNvSpPr>
            <a:spLocks noChangeArrowheads="1"/>
          </p:cNvSpPr>
          <p:nvPr/>
        </p:nvSpPr>
        <p:spPr bwMode="auto">
          <a:xfrm>
            <a:off x="7756525" y="1552575"/>
            <a:ext cx="1320800" cy="1311275"/>
          </a:xfrm>
          <a:prstGeom prst="rect">
            <a:avLst/>
          </a:prstGeom>
          <a:noFill/>
          <a:ln w="12700">
            <a:noFill/>
            <a:miter lim="800000"/>
            <a:headEnd/>
            <a:tailEnd/>
          </a:ln>
        </p:spPr>
        <p:txBody>
          <a:bodyPr wrap="none" lIns="90488" tIns="44450" rIns="90488" bIns="44450">
            <a:spAutoFit/>
          </a:bodyPr>
          <a:lstStyle/>
          <a:p>
            <a:pPr eaLnBrk="0" hangingPunct="0"/>
            <a:r>
              <a:rPr lang="en-US" sz="1600" b="1">
                <a:latin typeface="Arial" pitchFamily="34" charset="0"/>
              </a:rPr>
              <a:t>27 Jan 1996</a:t>
            </a:r>
          </a:p>
          <a:p>
            <a:pPr eaLnBrk="0" hangingPunct="0"/>
            <a:r>
              <a:rPr lang="en-US" sz="1600" b="1">
                <a:latin typeface="Arial" pitchFamily="34" charset="0"/>
              </a:rPr>
              <a:t>time= 21:30</a:t>
            </a:r>
          </a:p>
          <a:p>
            <a:pPr eaLnBrk="0" hangingPunct="0"/>
            <a:r>
              <a:rPr lang="en-US" sz="1600" b="1">
                <a:latin typeface="Arial" pitchFamily="34" charset="0"/>
              </a:rPr>
              <a:t>lat= 22.30 S</a:t>
            </a:r>
          </a:p>
          <a:p>
            <a:pPr eaLnBrk="0" hangingPunct="0"/>
            <a:r>
              <a:rPr lang="en-US" sz="1600" b="1">
                <a:latin typeface="Arial" pitchFamily="34" charset="0"/>
              </a:rPr>
              <a:t>lon=138.8W</a:t>
            </a:r>
          </a:p>
          <a:p>
            <a:pPr eaLnBrk="0" hangingPunct="0"/>
            <a:r>
              <a:rPr lang="en-US" sz="1600" b="1">
                <a:latin typeface="Arial" pitchFamily="34" charset="0"/>
              </a:rPr>
              <a:t>mb= 5.1</a:t>
            </a:r>
          </a:p>
        </p:txBody>
      </p:sp>
      <p:sp>
        <p:nvSpPr>
          <p:cNvPr id="49178" name="Rectangle 27"/>
          <p:cNvSpPr>
            <a:spLocks noChangeArrowheads="1"/>
          </p:cNvSpPr>
          <p:nvPr/>
        </p:nvSpPr>
        <p:spPr bwMode="auto">
          <a:xfrm>
            <a:off x="7745413" y="3290888"/>
            <a:ext cx="1362075" cy="1311275"/>
          </a:xfrm>
          <a:prstGeom prst="rect">
            <a:avLst/>
          </a:prstGeom>
          <a:noFill/>
          <a:ln w="12700">
            <a:noFill/>
            <a:miter lim="800000"/>
            <a:headEnd/>
            <a:tailEnd/>
          </a:ln>
        </p:spPr>
        <p:txBody>
          <a:bodyPr wrap="none" lIns="90488" tIns="44450" rIns="90488" bIns="44450">
            <a:spAutoFit/>
          </a:bodyPr>
          <a:lstStyle/>
          <a:p>
            <a:pPr eaLnBrk="0" hangingPunct="0"/>
            <a:r>
              <a:rPr lang="en-US" sz="1600" b="1">
                <a:latin typeface="Arial" pitchFamily="34" charset="0"/>
              </a:rPr>
              <a:t>5 Jan 1996</a:t>
            </a:r>
          </a:p>
          <a:p>
            <a:pPr eaLnBrk="0" hangingPunct="0"/>
            <a:r>
              <a:rPr lang="en-US" sz="1600" b="1">
                <a:latin typeface="Arial" pitchFamily="34" charset="0"/>
              </a:rPr>
              <a:t>time= 23:28</a:t>
            </a:r>
          </a:p>
          <a:p>
            <a:pPr eaLnBrk="0" hangingPunct="0"/>
            <a:r>
              <a:rPr lang="en-US" sz="1600" b="1">
                <a:latin typeface="Arial" pitchFamily="34" charset="0"/>
              </a:rPr>
              <a:t>lat=   15.7 S</a:t>
            </a:r>
          </a:p>
          <a:p>
            <a:pPr eaLnBrk="0" hangingPunct="0"/>
            <a:r>
              <a:rPr lang="en-US" sz="1600" b="1">
                <a:latin typeface="Arial" pitchFamily="34" charset="0"/>
              </a:rPr>
              <a:t>lon=177.7 W</a:t>
            </a:r>
          </a:p>
          <a:p>
            <a:pPr eaLnBrk="0" hangingPunct="0"/>
            <a:r>
              <a:rPr lang="en-US" sz="1600" b="1">
                <a:latin typeface="Arial" pitchFamily="34" charset="0"/>
              </a:rPr>
              <a:t>mb=4.6</a:t>
            </a:r>
          </a:p>
        </p:txBody>
      </p:sp>
      <p:sp>
        <p:nvSpPr>
          <p:cNvPr id="49179" name="Oval 28"/>
          <p:cNvSpPr>
            <a:spLocks noChangeArrowheads="1"/>
          </p:cNvSpPr>
          <p:nvPr/>
        </p:nvSpPr>
        <p:spPr bwMode="auto">
          <a:xfrm>
            <a:off x="7639050" y="5911850"/>
            <a:ext cx="76200" cy="76200"/>
          </a:xfrm>
          <a:prstGeom prst="ellipse">
            <a:avLst/>
          </a:prstGeom>
          <a:solidFill>
            <a:schemeClr val="bg1"/>
          </a:solidFill>
          <a:ln w="12700">
            <a:solidFill>
              <a:schemeClr val="tx1"/>
            </a:solidFill>
            <a:round/>
            <a:headEnd/>
            <a:tailEnd/>
          </a:ln>
        </p:spPr>
        <p:txBody>
          <a:bodyPr wrap="none" anchor="ctr"/>
          <a:lstStyle/>
          <a:p>
            <a:pPr algn="ctr" eaLnBrk="0" hangingPunct="0"/>
            <a:endParaRPr lang="en-US"/>
          </a:p>
        </p:txBody>
      </p:sp>
      <p:sp>
        <p:nvSpPr>
          <p:cNvPr id="49180" name="Oval 29"/>
          <p:cNvSpPr>
            <a:spLocks noChangeArrowheads="1"/>
          </p:cNvSpPr>
          <p:nvPr/>
        </p:nvSpPr>
        <p:spPr bwMode="auto">
          <a:xfrm>
            <a:off x="7994650" y="6051550"/>
            <a:ext cx="76200" cy="76200"/>
          </a:xfrm>
          <a:prstGeom prst="ellipse">
            <a:avLst/>
          </a:prstGeom>
          <a:solidFill>
            <a:schemeClr val="bg1"/>
          </a:solidFill>
          <a:ln w="12700">
            <a:solidFill>
              <a:schemeClr val="tx1"/>
            </a:solidFill>
            <a:round/>
            <a:headEnd/>
            <a:tailEnd/>
          </a:ln>
        </p:spPr>
        <p:txBody>
          <a:bodyPr wrap="none" anchor="ctr"/>
          <a:lstStyle/>
          <a:p>
            <a:pPr algn="ctr" eaLnBrk="0" hangingPunct="0"/>
            <a:endParaRPr lang="en-US"/>
          </a:p>
        </p:txBody>
      </p:sp>
      <p:sp>
        <p:nvSpPr>
          <p:cNvPr id="49181" name="Rectangle 30"/>
          <p:cNvSpPr>
            <a:spLocks noChangeArrowheads="1"/>
          </p:cNvSpPr>
          <p:nvPr/>
        </p:nvSpPr>
        <p:spPr bwMode="auto">
          <a:xfrm>
            <a:off x="7964488" y="5189538"/>
            <a:ext cx="244475" cy="225425"/>
          </a:xfrm>
          <a:prstGeom prst="rect">
            <a:avLst/>
          </a:prstGeom>
          <a:noFill/>
          <a:ln w="12700">
            <a:noFill/>
            <a:miter lim="800000"/>
            <a:headEnd/>
            <a:tailEnd/>
          </a:ln>
        </p:spPr>
        <p:txBody>
          <a:bodyPr lIns="90488" tIns="44450" rIns="90488" bIns="44450">
            <a:spAutoFit/>
          </a:bodyPr>
          <a:lstStyle/>
          <a:p>
            <a:pPr eaLnBrk="0" hangingPunct="0"/>
            <a:r>
              <a:rPr lang="en-US" sz="900" b="1">
                <a:solidFill>
                  <a:schemeClr val="bg2"/>
                </a:solidFill>
                <a:latin typeface="Arial" pitchFamily="34" charset="0"/>
              </a:rPr>
              <a:t>x</a:t>
            </a:r>
          </a:p>
        </p:txBody>
      </p:sp>
      <p:sp>
        <p:nvSpPr>
          <p:cNvPr id="49182" name="Rectangle 31"/>
          <p:cNvSpPr>
            <a:spLocks noChangeArrowheads="1"/>
          </p:cNvSpPr>
          <p:nvPr/>
        </p:nvSpPr>
        <p:spPr bwMode="auto">
          <a:xfrm>
            <a:off x="7370763" y="4824413"/>
            <a:ext cx="517525" cy="225425"/>
          </a:xfrm>
          <a:prstGeom prst="rect">
            <a:avLst/>
          </a:prstGeom>
          <a:noFill/>
          <a:ln w="12700">
            <a:noFill/>
            <a:miter lim="800000"/>
            <a:headEnd/>
            <a:tailEnd/>
          </a:ln>
        </p:spPr>
        <p:txBody>
          <a:bodyPr wrap="none" lIns="90488" tIns="44450" rIns="90488" bIns="44450">
            <a:spAutoFit/>
          </a:bodyPr>
          <a:lstStyle/>
          <a:p>
            <a:pPr eaLnBrk="0" hangingPunct="0"/>
            <a:r>
              <a:rPr lang="en-US" sz="900" b="1">
                <a:solidFill>
                  <a:schemeClr val="bg2"/>
                </a:solidFill>
                <a:latin typeface="Arial" pitchFamily="34" charset="0"/>
              </a:rPr>
              <a:t>Pt Sur</a:t>
            </a:r>
          </a:p>
        </p:txBody>
      </p:sp>
      <p:sp>
        <p:nvSpPr>
          <p:cNvPr id="49183" name="Line 32"/>
          <p:cNvSpPr>
            <a:spLocks noChangeShapeType="1"/>
          </p:cNvSpPr>
          <p:nvPr/>
        </p:nvSpPr>
        <p:spPr bwMode="auto">
          <a:xfrm>
            <a:off x="7661275" y="4946650"/>
            <a:ext cx="374650" cy="320675"/>
          </a:xfrm>
          <a:prstGeom prst="line">
            <a:avLst/>
          </a:prstGeom>
          <a:noFill/>
          <a:ln w="12700">
            <a:solidFill>
              <a:schemeClr val="bg2"/>
            </a:solidFill>
            <a:round/>
            <a:headEnd/>
            <a:tailEnd type="triangle" w="med" len="med"/>
          </a:ln>
        </p:spPr>
        <p:txBody>
          <a:bodyPr wrap="none" anchor="ctr"/>
          <a:lstStyle/>
          <a:p>
            <a:endParaRPr lang="en-US"/>
          </a:p>
        </p:txBody>
      </p:sp>
      <p:sp>
        <p:nvSpPr>
          <p:cNvPr id="49184" name="Rectangle 33"/>
          <p:cNvSpPr>
            <a:spLocks noChangeArrowheads="1"/>
          </p:cNvSpPr>
          <p:nvPr/>
        </p:nvSpPr>
        <p:spPr bwMode="auto">
          <a:xfrm>
            <a:off x="8332788" y="6307138"/>
            <a:ext cx="727075" cy="225425"/>
          </a:xfrm>
          <a:prstGeom prst="rect">
            <a:avLst/>
          </a:prstGeom>
          <a:noFill/>
          <a:ln w="12700">
            <a:noFill/>
            <a:miter lim="800000"/>
            <a:headEnd/>
            <a:tailEnd/>
          </a:ln>
        </p:spPr>
        <p:txBody>
          <a:bodyPr wrap="none" lIns="90488" tIns="44450" rIns="90488" bIns="44450">
            <a:spAutoFit/>
          </a:bodyPr>
          <a:lstStyle/>
          <a:p>
            <a:pPr eaLnBrk="0" hangingPunct="0"/>
            <a:r>
              <a:rPr lang="en-US" sz="900" b="1">
                <a:solidFill>
                  <a:schemeClr val="bg2"/>
                </a:solidFill>
                <a:latin typeface="Arial" pitchFamily="34" charset="0"/>
              </a:rPr>
              <a:t>Explosion</a:t>
            </a:r>
          </a:p>
        </p:txBody>
      </p:sp>
      <p:sp>
        <p:nvSpPr>
          <p:cNvPr id="49185" name="Rectangle 34"/>
          <p:cNvSpPr>
            <a:spLocks noChangeArrowheads="1"/>
          </p:cNvSpPr>
          <p:nvPr/>
        </p:nvSpPr>
        <p:spPr bwMode="auto">
          <a:xfrm>
            <a:off x="6704013" y="5437188"/>
            <a:ext cx="803275" cy="225425"/>
          </a:xfrm>
          <a:prstGeom prst="rect">
            <a:avLst/>
          </a:prstGeom>
          <a:noFill/>
          <a:ln w="12700">
            <a:noFill/>
            <a:miter lim="800000"/>
            <a:headEnd/>
            <a:tailEnd/>
          </a:ln>
        </p:spPr>
        <p:txBody>
          <a:bodyPr wrap="none" lIns="90488" tIns="44450" rIns="90488" bIns="44450">
            <a:spAutoFit/>
          </a:bodyPr>
          <a:lstStyle/>
          <a:p>
            <a:pPr eaLnBrk="0" hangingPunct="0"/>
            <a:r>
              <a:rPr lang="en-US" sz="900" b="1">
                <a:solidFill>
                  <a:schemeClr val="bg2"/>
                </a:solidFill>
                <a:latin typeface="Arial" pitchFamily="34" charset="0"/>
              </a:rPr>
              <a:t>Earthquake</a:t>
            </a:r>
          </a:p>
        </p:txBody>
      </p:sp>
      <p:sp>
        <p:nvSpPr>
          <p:cNvPr id="49186" name="Line 35"/>
          <p:cNvSpPr>
            <a:spLocks noChangeShapeType="1"/>
          </p:cNvSpPr>
          <p:nvPr/>
        </p:nvSpPr>
        <p:spPr bwMode="auto">
          <a:xfrm>
            <a:off x="7181850" y="5622925"/>
            <a:ext cx="419100" cy="276225"/>
          </a:xfrm>
          <a:prstGeom prst="line">
            <a:avLst/>
          </a:prstGeom>
          <a:noFill/>
          <a:ln w="12700">
            <a:solidFill>
              <a:schemeClr val="bg2"/>
            </a:solidFill>
            <a:round/>
            <a:headEnd/>
            <a:tailEnd type="triangle" w="med" len="med"/>
          </a:ln>
        </p:spPr>
        <p:txBody>
          <a:bodyPr wrap="none" anchor="ctr"/>
          <a:lstStyle/>
          <a:p>
            <a:endParaRPr lang="en-US"/>
          </a:p>
        </p:txBody>
      </p:sp>
      <p:sp>
        <p:nvSpPr>
          <p:cNvPr id="49187" name="Line 36"/>
          <p:cNvSpPr>
            <a:spLocks noChangeShapeType="1"/>
          </p:cNvSpPr>
          <p:nvPr/>
        </p:nvSpPr>
        <p:spPr bwMode="auto">
          <a:xfrm flipH="1" flipV="1">
            <a:off x="8083550" y="6140450"/>
            <a:ext cx="330200" cy="225425"/>
          </a:xfrm>
          <a:prstGeom prst="line">
            <a:avLst/>
          </a:prstGeom>
          <a:noFill/>
          <a:ln w="12700">
            <a:solidFill>
              <a:schemeClr val="bg2"/>
            </a:solidFill>
            <a:round/>
            <a:headEnd/>
            <a:tailEnd type="triangle" w="med" len="med"/>
          </a:ln>
        </p:spPr>
        <p:txBody>
          <a:bodyPr wrap="none" anchor="ctr"/>
          <a:lstStyle/>
          <a:p>
            <a:endParaRPr lang="en-US"/>
          </a:p>
        </p:txBody>
      </p:sp>
      <p:sp>
        <p:nvSpPr>
          <p:cNvPr id="49188" name="Rectangle 37"/>
          <p:cNvSpPr>
            <a:spLocks noChangeArrowheads="1"/>
          </p:cNvSpPr>
          <p:nvPr/>
        </p:nvSpPr>
        <p:spPr bwMode="auto">
          <a:xfrm>
            <a:off x="8043863" y="4837113"/>
            <a:ext cx="835025" cy="225425"/>
          </a:xfrm>
          <a:prstGeom prst="rect">
            <a:avLst/>
          </a:prstGeom>
          <a:noFill/>
          <a:ln w="12700">
            <a:noFill/>
            <a:miter lim="800000"/>
            <a:headEnd/>
            <a:tailEnd/>
          </a:ln>
        </p:spPr>
        <p:txBody>
          <a:bodyPr wrap="none" lIns="90488" tIns="44450" rIns="90488" bIns="44450">
            <a:spAutoFit/>
          </a:bodyPr>
          <a:lstStyle/>
          <a:p>
            <a:pPr eaLnBrk="0" hangingPunct="0"/>
            <a:r>
              <a:rPr lang="en-US" sz="900" b="1">
                <a:solidFill>
                  <a:schemeClr val="bg2"/>
                </a:solidFill>
                <a:latin typeface="Arial" pitchFamily="34" charset="0"/>
              </a:rPr>
              <a:t>Texas Array</a:t>
            </a:r>
          </a:p>
        </p:txBody>
      </p:sp>
      <p:sp>
        <p:nvSpPr>
          <p:cNvPr id="49189" name="Line 38"/>
          <p:cNvSpPr>
            <a:spLocks noChangeShapeType="1"/>
          </p:cNvSpPr>
          <p:nvPr/>
        </p:nvSpPr>
        <p:spPr bwMode="auto">
          <a:xfrm flipH="1">
            <a:off x="8340725" y="5048250"/>
            <a:ext cx="180975" cy="301625"/>
          </a:xfrm>
          <a:prstGeom prst="line">
            <a:avLst/>
          </a:prstGeom>
          <a:noFill/>
          <a:ln w="12700">
            <a:solidFill>
              <a:schemeClr val="bg2"/>
            </a:solidFill>
            <a:round/>
            <a:headEnd/>
            <a:tailEnd type="triangle" w="med" len="med"/>
          </a:ln>
        </p:spPr>
        <p:txBody>
          <a:bodyPr wrap="none" anchor="ctr"/>
          <a:lstStyle/>
          <a:p>
            <a:endParaRPr lang="en-US"/>
          </a:p>
        </p:txBody>
      </p:sp>
      <p:sp>
        <p:nvSpPr>
          <p:cNvPr id="49190" name="Rectangle 39"/>
          <p:cNvSpPr>
            <a:spLocks noChangeArrowheads="1"/>
          </p:cNvSpPr>
          <p:nvPr/>
        </p:nvSpPr>
        <p:spPr bwMode="auto">
          <a:xfrm>
            <a:off x="8199438" y="5278438"/>
            <a:ext cx="244475" cy="225425"/>
          </a:xfrm>
          <a:prstGeom prst="rect">
            <a:avLst/>
          </a:prstGeom>
          <a:noFill/>
          <a:ln w="12700">
            <a:noFill/>
            <a:miter lim="800000"/>
            <a:headEnd/>
            <a:tailEnd/>
          </a:ln>
        </p:spPr>
        <p:txBody>
          <a:bodyPr wrap="none" lIns="90488" tIns="44450" rIns="90488" bIns="44450">
            <a:spAutoFit/>
          </a:bodyPr>
          <a:lstStyle/>
          <a:p>
            <a:pPr eaLnBrk="0" hangingPunct="0"/>
            <a:r>
              <a:rPr lang="en-US" sz="900" b="1">
                <a:solidFill>
                  <a:schemeClr val="bg2"/>
                </a:solidFill>
                <a:latin typeface="Arial" pitchFamily="34" charset="0"/>
              </a:rPr>
              <a:t>x</a:t>
            </a:r>
          </a:p>
        </p:txBody>
      </p:sp>
      <p:sp>
        <p:nvSpPr>
          <p:cNvPr id="49191" name="Title 39"/>
          <p:cNvSpPr>
            <a:spLocks noGrp="1"/>
          </p:cNvSpPr>
          <p:nvPr>
            <p:ph type="title"/>
          </p:nvPr>
        </p:nvSpPr>
        <p:spPr>
          <a:xfrm>
            <a:off x="533400" y="277813"/>
            <a:ext cx="7772400" cy="1143000"/>
          </a:xfrm>
        </p:spPr>
        <p:txBody>
          <a:bodyPr/>
          <a:lstStyle/>
          <a:p>
            <a:r>
              <a:rPr lang="en-US"/>
              <a:t>Seismic and Hydrosound Data</a:t>
            </a:r>
          </a:p>
        </p:txBody>
      </p:sp>
    </p:spTree>
  </p:cSld>
  <p:clrMapOvr>
    <a:masterClrMapping/>
  </p:clrMapOvr>
  <p:transition spd="med" advTm="25000">
    <p:zoom/>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685800" y="304800"/>
            <a:ext cx="6096000" cy="922338"/>
          </a:xfrm>
        </p:spPr>
        <p:txBody>
          <a:bodyPr/>
          <a:lstStyle/>
          <a:p>
            <a:r>
              <a:rPr lang="en-US" sz="3600"/>
              <a:t>Infrasound Data</a:t>
            </a:r>
            <a:endParaRPr lang="en-US"/>
          </a:p>
        </p:txBody>
      </p:sp>
      <p:sp>
        <p:nvSpPr>
          <p:cNvPr id="201731" name="Text Box 3"/>
          <p:cNvSpPr txBox="1">
            <a:spLocks noChangeArrowheads="1"/>
          </p:cNvSpPr>
          <p:nvPr/>
        </p:nvSpPr>
        <p:spPr bwMode="auto">
          <a:xfrm>
            <a:off x="457200" y="1295400"/>
            <a:ext cx="3339376" cy="1569660"/>
          </a:xfrm>
          <a:prstGeom prst="rect">
            <a:avLst/>
          </a:prstGeom>
          <a:noFill/>
          <a:ln w="12700">
            <a:noFill/>
            <a:miter lim="800000"/>
            <a:headEnd/>
            <a:tailEnd/>
          </a:ln>
          <a:effectLst>
            <a:prstShdw prst="shdw17" dist="17961" dir="2700000">
              <a:srgbClr val="081D58">
                <a:gamma/>
                <a:shade val="60000"/>
                <a:invGamma/>
              </a:srgbClr>
            </a:prstShdw>
          </a:effectLst>
        </p:spPr>
        <p:txBody>
          <a:bodyPr wrap="none">
            <a:spAutoFit/>
          </a:bodyPr>
          <a:lstStyle/>
          <a:p>
            <a:pPr eaLnBrk="0" hangingPunct="0">
              <a:defRPr/>
            </a:pPr>
            <a:r>
              <a:rPr lang="en-US" sz="2400" b="1" dirty="0">
                <a:effectLst>
                  <a:outerShdw blurRad="38100" dist="38100" dir="2700000" algn="tl">
                    <a:srgbClr val="FFFFFF"/>
                  </a:outerShdw>
                </a:effectLst>
                <a:latin typeface="Times New Roman" pitchFamily="18" charset="0"/>
                <a:cs typeface="+mn-cs"/>
              </a:rPr>
              <a:t>Nov 19, 1997</a:t>
            </a:r>
          </a:p>
          <a:p>
            <a:pPr eaLnBrk="0" hangingPunct="0">
              <a:defRPr/>
            </a:pPr>
            <a:r>
              <a:rPr lang="en-US" sz="2400" b="1" dirty="0">
                <a:effectLst>
                  <a:outerShdw blurRad="38100" dist="38100" dir="2700000" algn="tl">
                    <a:srgbClr val="FFFFFF"/>
                  </a:outerShdw>
                </a:effectLst>
                <a:latin typeface="Times New Roman" pitchFamily="18" charset="0"/>
                <a:cs typeface="+mn-cs"/>
              </a:rPr>
              <a:t>Yield:  10 tons</a:t>
            </a:r>
          </a:p>
          <a:p>
            <a:pPr eaLnBrk="0" hangingPunct="0">
              <a:defRPr/>
            </a:pPr>
            <a:r>
              <a:rPr lang="en-US" sz="2400" b="1" dirty="0">
                <a:effectLst>
                  <a:outerShdw blurRad="38100" dist="38100" dir="2700000" algn="tl">
                    <a:srgbClr val="FFFFFF"/>
                  </a:outerShdw>
                </a:effectLst>
                <a:latin typeface="Times New Roman" pitchFamily="18" charset="0"/>
                <a:cs typeface="+mn-cs"/>
              </a:rPr>
              <a:t>Signal to Noise Ratio:  5</a:t>
            </a:r>
          </a:p>
          <a:p>
            <a:pPr eaLnBrk="0" hangingPunct="0">
              <a:defRPr/>
            </a:pPr>
            <a:r>
              <a:rPr lang="en-US" sz="2400" b="1" dirty="0">
                <a:effectLst>
                  <a:outerShdw blurRad="38100" dist="38100" dir="2700000" algn="tl">
                    <a:srgbClr val="FFFFFF"/>
                  </a:outerShdw>
                </a:effectLst>
                <a:latin typeface="Times New Roman" pitchFamily="18" charset="0"/>
                <a:cs typeface="+mn-cs"/>
              </a:rPr>
              <a:t>Distance: 545 km</a:t>
            </a:r>
            <a:endParaRPr lang="en-US" sz="2400" dirty="0">
              <a:latin typeface="Times New Roman" pitchFamily="18" charset="0"/>
              <a:cs typeface="+mn-cs"/>
            </a:endParaRPr>
          </a:p>
        </p:txBody>
      </p:sp>
      <p:pic>
        <p:nvPicPr>
          <p:cNvPr id="50180" name="Picture 4"/>
          <p:cNvPicPr>
            <a:picLocks noChangeAspect="1" noChangeArrowheads="1"/>
          </p:cNvPicPr>
          <p:nvPr/>
        </p:nvPicPr>
        <p:blipFill>
          <a:blip r:embed="rId2" cstate="print"/>
          <a:srcRect l="19882" t="55029" r="41530" b="18684"/>
          <a:stretch>
            <a:fillRect/>
          </a:stretch>
        </p:blipFill>
        <p:spPr bwMode="auto">
          <a:xfrm>
            <a:off x="152400" y="3200400"/>
            <a:ext cx="3581400" cy="3144838"/>
          </a:xfrm>
          <a:prstGeom prst="rect">
            <a:avLst/>
          </a:prstGeom>
          <a:noFill/>
          <a:ln w="12700">
            <a:noFill/>
            <a:miter lim="800000"/>
            <a:headEnd/>
            <a:tailEnd/>
          </a:ln>
        </p:spPr>
      </p:pic>
      <p:sp>
        <p:nvSpPr>
          <p:cNvPr id="201733" name="Text Box 5"/>
          <p:cNvSpPr txBox="1">
            <a:spLocks noChangeArrowheads="1"/>
          </p:cNvSpPr>
          <p:nvPr/>
        </p:nvSpPr>
        <p:spPr bwMode="auto">
          <a:xfrm>
            <a:off x="1981200" y="4876800"/>
            <a:ext cx="836613" cy="336550"/>
          </a:xfrm>
          <a:prstGeom prst="rect">
            <a:avLst/>
          </a:prstGeom>
          <a:solidFill>
            <a:schemeClr val="tx1"/>
          </a:solidFill>
          <a:ln w="12700">
            <a:noFill/>
            <a:miter lim="800000"/>
            <a:headEnd/>
            <a:tailEnd/>
          </a:ln>
          <a:effectLst>
            <a:prstShdw prst="shdw17" dist="17961" dir="2700000">
              <a:schemeClr val="tx1">
                <a:gamma/>
                <a:shade val="60000"/>
                <a:invGamma/>
              </a:schemeClr>
            </a:prstShdw>
          </a:effectLst>
        </p:spPr>
        <p:txBody>
          <a:bodyPr wrap="none">
            <a:spAutoFit/>
          </a:bodyPr>
          <a:lstStyle/>
          <a:p>
            <a:pPr algn="ctr" eaLnBrk="0" hangingPunct="0">
              <a:defRPr/>
            </a:pPr>
            <a:r>
              <a:rPr lang="en-US" sz="1600" b="1">
                <a:solidFill>
                  <a:schemeClr val="bg2"/>
                </a:solidFill>
                <a:effectLst>
                  <a:outerShdw blurRad="38100" dist="38100" dir="2700000" algn="tl">
                    <a:srgbClr val="FFFFFF"/>
                  </a:outerShdw>
                </a:effectLst>
                <a:latin typeface="Times New Roman" pitchFamily="18" charset="0"/>
                <a:cs typeface="+mn-cs"/>
              </a:rPr>
              <a:t>TXIAR</a:t>
            </a:r>
            <a:endParaRPr lang="en-US" sz="1600" b="1">
              <a:effectLst>
                <a:outerShdw blurRad="38100" dist="38100" dir="2700000" algn="tl">
                  <a:srgbClr val="FFFFFF"/>
                </a:outerShdw>
              </a:effectLst>
              <a:latin typeface="Times New Roman" pitchFamily="18" charset="0"/>
              <a:cs typeface="+mn-cs"/>
            </a:endParaRPr>
          </a:p>
        </p:txBody>
      </p:sp>
      <p:sp>
        <p:nvSpPr>
          <p:cNvPr id="201734" name="Text Box 6"/>
          <p:cNvSpPr txBox="1">
            <a:spLocks noChangeArrowheads="1"/>
          </p:cNvSpPr>
          <p:nvPr/>
        </p:nvSpPr>
        <p:spPr bwMode="auto">
          <a:xfrm>
            <a:off x="228600" y="3276600"/>
            <a:ext cx="1400175" cy="581025"/>
          </a:xfrm>
          <a:prstGeom prst="rect">
            <a:avLst/>
          </a:prstGeom>
          <a:solidFill>
            <a:schemeClr val="tx1"/>
          </a:solidFill>
          <a:ln w="12700">
            <a:noFill/>
            <a:miter lim="800000"/>
            <a:headEnd/>
            <a:tailEnd/>
          </a:ln>
          <a:effectLst>
            <a:prstShdw prst="shdw17" dist="17961" dir="2700000">
              <a:schemeClr val="tx1">
                <a:gamma/>
                <a:shade val="60000"/>
                <a:invGamma/>
              </a:schemeClr>
            </a:prstShdw>
          </a:effectLst>
        </p:spPr>
        <p:txBody>
          <a:bodyPr wrap="none">
            <a:spAutoFit/>
          </a:bodyPr>
          <a:lstStyle/>
          <a:p>
            <a:pPr algn="ctr" eaLnBrk="0" hangingPunct="0">
              <a:defRPr/>
            </a:pPr>
            <a:r>
              <a:rPr lang="en-US" sz="1600" b="1">
                <a:solidFill>
                  <a:schemeClr val="bg2"/>
                </a:solidFill>
                <a:effectLst>
                  <a:outerShdw blurRad="38100" dist="38100" dir="2700000" algn="tl">
                    <a:srgbClr val="FFFFFF"/>
                  </a:outerShdw>
                </a:effectLst>
                <a:latin typeface="Times New Roman" pitchFamily="18" charset="0"/>
                <a:cs typeface="+mn-cs"/>
              </a:rPr>
              <a:t>White Sands </a:t>
            </a:r>
          </a:p>
          <a:p>
            <a:pPr algn="ctr" eaLnBrk="0" hangingPunct="0">
              <a:defRPr/>
            </a:pPr>
            <a:r>
              <a:rPr lang="en-US" sz="1600" b="1">
                <a:solidFill>
                  <a:schemeClr val="bg2"/>
                </a:solidFill>
                <a:effectLst>
                  <a:outerShdw blurRad="38100" dist="38100" dir="2700000" algn="tl">
                    <a:srgbClr val="FFFFFF"/>
                  </a:outerShdw>
                </a:effectLst>
                <a:latin typeface="Times New Roman" pitchFamily="18" charset="0"/>
                <a:cs typeface="+mn-cs"/>
              </a:rPr>
              <a:t>Missile Range</a:t>
            </a:r>
            <a:endParaRPr lang="en-US" sz="1600" b="1">
              <a:effectLst>
                <a:outerShdw blurRad="38100" dist="38100" dir="2700000" algn="tl">
                  <a:srgbClr val="FFFFFF"/>
                </a:outerShdw>
              </a:effectLst>
              <a:latin typeface="Times New Roman" pitchFamily="18" charset="0"/>
              <a:cs typeface="+mn-cs"/>
            </a:endParaRPr>
          </a:p>
        </p:txBody>
      </p:sp>
      <p:grpSp>
        <p:nvGrpSpPr>
          <p:cNvPr id="50183" name="Group 7"/>
          <p:cNvGrpSpPr>
            <a:grpSpLocks/>
          </p:cNvGrpSpPr>
          <p:nvPr/>
        </p:nvGrpSpPr>
        <p:grpSpPr bwMode="auto">
          <a:xfrm>
            <a:off x="3657600" y="1936750"/>
            <a:ext cx="5295900" cy="4692650"/>
            <a:chOff x="2304" y="1176"/>
            <a:chExt cx="3336" cy="2956"/>
          </a:xfrm>
        </p:grpSpPr>
        <p:grpSp>
          <p:nvGrpSpPr>
            <p:cNvPr id="50185" name="Group 8"/>
            <p:cNvGrpSpPr>
              <a:grpSpLocks/>
            </p:cNvGrpSpPr>
            <p:nvPr/>
          </p:nvGrpSpPr>
          <p:grpSpPr bwMode="auto">
            <a:xfrm>
              <a:off x="2424" y="1176"/>
              <a:ext cx="3216" cy="2956"/>
              <a:chOff x="2448" y="816"/>
              <a:chExt cx="3216" cy="2956"/>
            </a:xfrm>
          </p:grpSpPr>
          <p:pic>
            <p:nvPicPr>
              <p:cNvPr id="50189" name="Picture 9"/>
              <p:cNvPicPr>
                <a:picLocks noChangeAspect="1" noChangeArrowheads="1"/>
              </p:cNvPicPr>
              <p:nvPr/>
            </p:nvPicPr>
            <p:blipFill>
              <a:blip r:embed="rId3" cstate="print"/>
              <a:srcRect l="3882" t="23817" r="2942" b="10001"/>
              <a:stretch>
                <a:fillRect/>
              </a:stretch>
            </p:blipFill>
            <p:spPr bwMode="auto">
              <a:xfrm>
                <a:off x="2448" y="816"/>
                <a:ext cx="3216" cy="2956"/>
              </a:xfrm>
              <a:prstGeom prst="rect">
                <a:avLst/>
              </a:prstGeom>
              <a:noFill/>
              <a:ln w="12700">
                <a:noFill/>
                <a:miter lim="800000"/>
                <a:headEnd/>
                <a:tailEnd/>
              </a:ln>
            </p:spPr>
          </p:pic>
          <p:sp>
            <p:nvSpPr>
              <p:cNvPr id="50190" name="Rectangle 10"/>
              <p:cNvSpPr>
                <a:spLocks noChangeArrowheads="1"/>
              </p:cNvSpPr>
              <p:nvPr/>
            </p:nvSpPr>
            <p:spPr bwMode="auto">
              <a:xfrm>
                <a:off x="2496" y="1248"/>
                <a:ext cx="192" cy="96"/>
              </a:xfrm>
              <a:prstGeom prst="rect">
                <a:avLst/>
              </a:prstGeom>
              <a:solidFill>
                <a:srgbClr val="DDDDDD"/>
              </a:solidFill>
              <a:ln w="12700">
                <a:noFill/>
                <a:miter lim="800000"/>
                <a:headEnd/>
                <a:tailEnd/>
              </a:ln>
            </p:spPr>
            <p:txBody>
              <a:bodyPr wrap="none" anchor="ctr"/>
              <a:lstStyle/>
              <a:p>
                <a:pPr algn="ctr" eaLnBrk="0" hangingPunct="0"/>
                <a:endParaRPr lang="en-US"/>
              </a:p>
            </p:txBody>
          </p:sp>
          <p:sp>
            <p:nvSpPr>
              <p:cNvPr id="50191" name="Rectangle 11"/>
              <p:cNvSpPr>
                <a:spLocks noChangeArrowheads="1"/>
              </p:cNvSpPr>
              <p:nvPr/>
            </p:nvSpPr>
            <p:spPr bwMode="auto">
              <a:xfrm>
                <a:off x="2502" y="2088"/>
                <a:ext cx="192" cy="96"/>
              </a:xfrm>
              <a:prstGeom prst="rect">
                <a:avLst/>
              </a:prstGeom>
              <a:solidFill>
                <a:srgbClr val="DDDDDD"/>
              </a:solidFill>
              <a:ln w="12700">
                <a:noFill/>
                <a:miter lim="800000"/>
                <a:headEnd/>
                <a:tailEnd/>
              </a:ln>
            </p:spPr>
            <p:txBody>
              <a:bodyPr wrap="none" anchor="ctr"/>
              <a:lstStyle/>
              <a:p>
                <a:pPr algn="ctr" eaLnBrk="0" hangingPunct="0"/>
                <a:endParaRPr lang="en-US"/>
              </a:p>
            </p:txBody>
          </p:sp>
          <p:sp>
            <p:nvSpPr>
              <p:cNvPr id="50192" name="Rectangle 12"/>
              <p:cNvSpPr>
                <a:spLocks noChangeArrowheads="1"/>
              </p:cNvSpPr>
              <p:nvPr/>
            </p:nvSpPr>
            <p:spPr bwMode="auto">
              <a:xfrm>
                <a:off x="2496" y="2910"/>
                <a:ext cx="192" cy="96"/>
              </a:xfrm>
              <a:prstGeom prst="rect">
                <a:avLst/>
              </a:prstGeom>
              <a:solidFill>
                <a:srgbClr val="DDDDDD"/>
              </a:solidFill>
              <a:ln w="12700">
                <a:noFill/>
                <a:miter lim="800000"/>
                <a:headEnd/>
                <a:tailEnd/>
              </a:ln>
            </p:spPr>
            <p:txBody>
              <a:bodyPr wrap="none" anchor="ctr"/>
              <a:lstStyle/>
              <a:p>
                <a:pPr algn="ctr" eaLnBrk="0" hangingPunct="0"/>
                <a:endParaRPr lang="en-US"/>
              </a:p>
            </p:txBody>
          </p:sp>
        </p:grpSp>
        <p:sp>
          <p:nvSpPr>
            <p:cNvPr id="50186" name="Text Box 13"/>
            <p:cNvSpPr txBox="1">
              <a:spLocks noChangeArrowheads="1"/>
            </p:cNvSpPr>
            <p:nvPr/>
          </p:nvSpPr>
          <p:spPr bwMode="auto">
            <a:xfrm>
              <a:off x="2304" y="2400"/>
              <a:ext cx="437" cy="154"/>
            </a:xfrm>
            <a:prstGeom prst="rect">
              <a:avLst/>
            </a:prstGeom>
            <a:solidFill>
              <a:srgbClr val="DDDDDD"/>
            </a:solidFill>
            <a:ln w="12700">
              <a:noFill/>
              <a:miter lim="800000"/>
              <a:headEnd/>
              <a:tailEnd/>
            </a:ln>
          </p:spPr>
          <p:txBody>
            <a:bodyPr>
              <a:spAutoFit/>
            </a:bodyPr>
            <a:lstStyle/>
            <a:p>
              <a:pPr algn="ctr" eaLnBrk="0" hangingPunct="0"/>
              <a:r>
                <a:rPr lang="en-US" sz="1000" b="1">
                  <a:solidFill>
                    <a:schemeClr val="bg2"/>
                  </a:solidFill>
                  <a:latin typeface="Times New Roman" pitchFamily="18" charset="0"/>
                </a:rPr>
                <a:t>TXI03/sd</a:t>
              </a:r>
              <a:endParaRPr lang="en-US" sz="1000">
                <a:latin typeface="Times New Roman" pitchFamily="18" charset="0"/>
              </a:endParaRPr>
            </a:p>
          </p:txBody>
        </p:sp>
        <p:sp>
          <p:nvSpPr>
            <p:cNvPr id="50187" name="Text Box 14"/>
            <p:cNvSpPr txBox="1">
              <a:spLocks noChangeArrowheads="1"/>
            </p:cNvSpPr>
            <p:nvPr/>
          </p:nvSpPr>
          <p:spPr bwMode="auto">
            <a:xfrm>
              <a:off x="2304" y="1584"/>
              <a:ext cx="437" cy="154"/>
            </a:xfrm>
            <a:prstGeom prst="rect">
              <a:avLst/>
            </a:prstGeom>
            <a:solidFill>
              <a:srgbClr val="DDDDDD"/>
            </a:solidFill>
            <a:ln w="12700">
              <a:noFill/>
              <a:miter lim="800000"/>
              <a:headEnd/>
              <a:tailEnd/>
            </a:ln>
          </p:spPr>
          <p:txBody>
            <a:bodyPr>
              <a:spAutoFit/>
            </a:bodyPr>
            <a:lstStyle/>
            <a:p>
              <a:pPr algn="ctr" eaLnBrk="0" hangingPunct="0"/>
              <a:r>
                <a:rPr lang="en-US" sz="1000" b="1">
                  <a:solidFill>
                    <a:schemeClr val="bg2"/>
                  </a:solidFill>
                  <a:latin typeface="Times New Roman" pitchFamily="18" charset="0"/>
                </a:rPr>
                <a:t>TXI02/sd</a:t>
              </a:r>
              <a:endParaRPr lang="en-US" sz="1000">
                <a:latin typeface="Times New Roman" pitchFamily="18" charset="0"/>
              </a:endParaRPr>
            </a:p>
          </p:txBody>
        </p:sp>
        <p:sp>
          <p:nvSpPr>
            <p:cNvPr id="50188" name="Text Box 15"/>
            <p:cNvSpPr txBox="1">
              <a:spLocks noChangeArrowheads="1"/>
            </p:cNvSpPr>
            <p:nvPr/>
          </p:nvSpPr>
          <p:spPr bwMode="auto">
            <a:xfrm>
              <a:off x="2304" y="3252"/>
              <a:ext cx="437" cy="154"/>
            </a:xfrm>
            <a:prstGeom prst="rect">
              <a:avLst/>
            </a:prstGeom>
            <a:solidFill>
              <a:srgbClr val="DDDDDD"/>
            </a:solidFill>
            <a:ln w="12700">
              <a:noFill/>
              <a:miter lim="800000"/>
              <a:headEnd/>
              <a:tailEnd/>
            </a:ln>
          </p:spPr>
          <p:txBody>
            <a:bodyPr>
              <a:spAutoFit/>
            </a:bodyPr>
            <a:lstStyle/>
            <a:p>
              <a:pPr algn="ctr" eaLnBrk="0" hangingPunct="0"/>
              <a:r>
                <a:rPr lang="en-US" sz="1000" b="1">
                  <a:solidFill>
                    <a:schemeClr val="bg2"/>
                  </a:solidFill>
                  <a:latin typeface="Times New Roman" pitchFamily="18" charset="0"/>
                </a:rPr>
                <a:t>TXI04/sd</a:t>
              </a:r>
              <a:endParaRPr lang="en-US" sz="1000">
                <a:latin typeface="Times New Roman" pitchFamily="18" charset="0"/>
              </a:endParaRPr>
            </a:p>
          </p:txBody>
        </p:sp>
      </p:grpSp>
      <p:sp>
        <p:nvSpPr>
          <p:cNvPr id="50184" name="Text Box 16"/>
          <p:cNvSpPr txBox="1">
            <a:spLocks noChangeArrowheads="1"/>
          </p:cNvSpPr>
          <p:nvPr/>
        </p:nvSpPr>
        <p:spPr bwMode="auto">
          <a:xfrm>
            <a:off x="4686300" y="1528763"/>
            <a:ext cx="3611563" cy="396875"/>
          </a:xfrm>
          <a:prstGeom prst="rect">
            <a:avLst/>
          </a:prstGeom>
          <a:noFill/>
          <a:ln w="12700">
            <a:noFill/>
            <a:miter lim="800000"/>
            <a:headEnd/>
            <a:tailEnd/>
          </a:ln>
          <a:effectLst>
            <a:prstShdw prst="shdw17" dist="17961" dir="2700000">
              <a:srgbClr val="051135"/>
            </a:prstShdw>
          </a:effectLst>
        </p:spPr>
        <p:txBody>
          <a:bodyPr wrap="none">
            <a:spAutoFit/>
          </a:bodyPr>
          <a:lstStyle/>
          <a:p>
            <a:pPr algn="ctr" eaLnBrk="0" hangingPunct="0"/>
            <a:r>
              <a:rPr lang="en-US" sz="2000" b="1">
                <a:latin typeface="Times New Roman" pitchFamily="18" charset="0"/>
              </a:rPr>
              <a:t>Surface Explosion, New Mexico</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1202" name="Group 2"/>
          <p:cNvGrpSpPr>
            <a:grpSpLocks/>
          </p:cNvGrpSpPr>
          <p:nvPr/>
        </p:nvGrpSpPr>
        <p:grpSpPr bwMode="auto">
          <a:xfrm>
            <a:off x="450850" y="25400"/>
            <a:ext cx="8255000" cy="1365250"/>
            <a:chOff x="284" y="16"/>
            <a:chExt cx="5200" cy="860"/>
          </a:xfrm>
        </p:grpSpPr>
        <p:pic>
          <p:nvPicPr>
            <p:cNvPr id="51208" name="Picture 3"/>
            <p:cNvPicPr>
              <a:picLocks noChangeArrowheads="1"/>
            </p:cNvPicPr>
            <p:nvPr/>
          </p:nvPicPr>
          <p:blipFill>
            <a:blip r:embed="rId3" cstate="print"/>
            <a:srcRect/>
            <a:stretch>
              <a:fillRect/>
            </a:stretch>
          </p:blipFill>
          <p:spPr bwMode="auto">
            <a:xfrm>
              <a:off x="284" y="16"/>
              <a:ext cx="5200" cy="860"/>
            </a:xfrm>
            <a:prstGeom prst="rect">
              <a:avLst/>
            </a:prstGeom>
            <a:noFill/>
            <a:ln w="12700">
              <a:noFill/>
              <a:miter lim="800000"/>
              <a:headEnd/>
              <a:tailEnd/>
            </a:ln>
          </p:spPr>
        </p:pic>
        <p:sp>
          <p:nvSpPr>
            <p:cNvPr id="202756" name="Rectangle 4"/>
            <p:cNvSpPr>
              <a:spLocks noChangeArrowheads="1"/>
            </p:cNvSpPr>
            <p:nvPr/>
          </p:nvSpPr>
          <p:spPr bwMode="auto">
            <a:xfrm>
              <a:off x="341" y="44"/>
              <a:ext cx="5078" cy="796"/>
            </a:xfrm>
            <a:prstGeom prst="rect">
              <a:avLst/>
            </a:prstGeom>
            <a:noFill/>
            <a:ln w="12700">
              <a:noFill/>
              <a:miter lim="800000"/>
              <a:headEnd/>
              <a:tailEnd/>
            </a:ln>
            <a:effectLst/>
          </p:spPr>
          <p:txBody>
            <a:bodyPr lIns="90488" tIns="44450" rIns="90488" bIns="44450" anchor="ctr"/>
            <a:lstStyle/>
            <a:p>
              <a:pPr algn="ctr" eaLnBrk="0" hangingPunct="0">
                <a:lnSpc>
                  <a:spcPct val="90000"/>
                </a:lnSpc>
                <a:defRPr/>
              </a:pPr>
              <a:r>
                <a:rPr lang="en-US" sz="3200" b="1">
                  <a:effectLst>
                    <a:outerShdw blurRad="38100" dist="38100" dir="2700000" algn="tl">
                      <a:srgbClr val="FFFFFF"/>
                    </a:outerShdw>
                  </a:effectLst>
                  <a:latin typeface="Arial" pitchFamily="34" charset="0"/>
                  <a:cs typeface="+mn-cs"/>
                </a:rPr>
                <a:t>Radionuclide Monitoring Stations</a:t>
              </a:r>
              <a:endParaRPr lang="en-US" sz="3600" b="1">
                <a:effectLst>
                  <a:outerShdw blurRad="38100" dist="38100" dir="2700000" algn="tl">
                    <a:srgbClr val="FFFFFF"/>
                  </a:outerShdw>
                </a:effectLst>
                <a:latin typeface="Arial" pitchFamily="34" charset="0"/>
                <a:cs typeface="+mn-cs"/>
              </a:endParaRPr>
            </a:p>
          </p:txBody>
        </p:sp>
      </p:grpSp>
      <p:sp>
        <p:nvSpPr>
          <p:cNvPr id="202757" name="Rectangle 5"/>
          <p:cNvSpPr>
            <a:spLocks noGrp="1" noChangeArrowheads="1"/>
          </p:cNvSpPr>
          <p:nvPr>
            <p:ph type="body" sz="half" idx="1"/>
          </p:nvPr>
        </p:nvSpPr>
        <p:spPr>
          <a:xfrm>
            <a:off x="688975" y="1651000"/>
            <a:ext cx="4035425" cy="3530600"/>
          </a:xfrm>
        </p:spPr>
        <p:txBody>
          <a:bodyPr lIns="90488" tIns="44450" rIns="90488" bIns="44450"/>
          <a:lstStyle/>
          <a:p>
            <a:pPr>
              <a:buClr>
                <a:schemeClr val="accent6"/>
              </a:buClr>
              <a:buFont typeface="B Helvetica Bold" charset="0"/>
              <a:buChar char="•"/>
              <a:defRPr/>
            </a:pPr>
            <a:r>
              <a:rPr lang="en-US" dirty="0">
                <a:effectLst>
                  <a:outerShdw blurRad="38100" dist="38100" dir="2700000" algn="tl">
                    <a:srgbClr val="FFFFFF"/>
                  </a:outerShdw>
                </a:effectLst>
              </a:rPr>
              <a:t>Particulate &amp;</a:t>
            </a:r>
            <a:endParaRPr lang="en-US" dirty="0"/>
          </a:p>
          <a:p>
            <a:pPr lvl="1">
              <a:buClr>
                <a:schemeClr val="accent6"/>
              </a:buClr>
              <a:buFont typeface="Wingdings" pitchFamily="2" charset="2"/>
              <a:buNone/>
              <a:defRPr/>
            </a:pPr>
            <a:r>
              <a:rPr lang="en-US" dirty="0">
                <a:effectLst>
                  <a:outerShdw blurRad="38100" dist="38100" dir="2700000" algn="tl">
                    <a:srgbClr val="FFFFFF"/>
                  </a:outerShdw>
                </a:effectLst>
              </a:rPr>
              <a:t>Noble Gas Sampling</a:t>
            </a:r>
            <a:endParaRPr lang="en-US" dirty="0"/>
          </a:p>
          <a:p>
            <a:pPr lvl="1">
              <a:buClr>
                <a:schemeClr val="accent6"/>
              </a:buClr>
              <a:buFont typeface="B Helvetica Bold" charset="0"/>
              <a:buChar char="•"/>
              <a:defRPr/>
            </a:pPr>
            <a:r>
              <a:rPr lang="en-US" dirty="0">
                <a:effectLst>
                  <a:outerShdw blurRad="38100" dist="38100" dir="2700000" algn="tl">
                    <a:srgbClr val="FFFFFF"/>
                  </a:outerShdw>
                </a:effectLst>
              </a:rPr>
              <a:t>Data Acquisition</a:t>
            </a:r>
            <a:endParaRPr lang="en-US" dirty="0"/>
          </a:p>
          <a:p>
            <a:pPr lvl="1">
              <a:buClr>
                <a:schemeClr val="accent6"/>
              </a:buClr>
              <a:buFont typeface="B Helvetica Bold" charset="0"/>
              <a:buChar char="•"/>
              <a:defRPr/>
            </a:pPr>
            <a:r>
              <a:rPr lang="en-US" dirty="0">
                <a:effectLst>
                  <a:outerShdw blurRad="38100" dist="38100" dir="2700000" algn="tl">
                    <a:srgbClr val="FFFFFF"/>
                  </a:outerShdw>
                </a:effectLst>
              </a:rPr>
              <a:t>Local Weather, Dose, State of Health (SOH)</a:t>
            </a:r>
            <a:endParaRPr lang="en-US" dirty="0"/>
          </a:p>
          <a:p>
            <a:pPr lvl="1">
              <a:buClr>
                <a:schemeClr val="accent6"/>
              </a:buClr>
              <a:buFont typeface="B Helvetica Bold" charset="0"/>
              <a:buChar char="•"/>
              <a:defRPr/>
            </a:pPr>
            <a:r>
              <a:rPr lang="en-US" dirty="0">
                <a:effectLst>
                  <a:outerShdw blurRad="38100" dist="38100" dir="2700000" algn="tl">
                    <a:srgbClr val="FFFFFF"/>
                  </a:outerShdw>
                </a:effectLst>
              </a:rPr>
              <a:t>Security, Safety, Environment</a:t>
            </a:r>
            <a:endParaRPr lang="en-US" baseline="30000" dirty="0">
              <a:effectLst>
                <a:outerShdw blurRad="38100" dist="38100" dir="2700000" algn="tl">
                  <a:srgbClr val="FFFFFF"/>
                </a:outerShdw>
              </a:effectLst>
            </a:endParaRPr>
          </a:p>
        </p:txBody>
      </p:sp>
      <p:pic>
        <p:nvPicPr>
          <p:cNvPr id="51205" name="Picture 7" descr="RASA"/>
          <p:cNvPicPr>
            <a:picLocks noChangeAspect="1" noChangeArrowheads="1"/>
          </p:cNvPicPr>
          <p:nvPr/>
        </p:nvPicPr>
        <p:blipFill>
          <a:blip r:embed="rId4" cstate="print"/>
          <a:srcRect/>
          <a:stretch>
            <a:fillRect/>
          </a:stretch>
        </p:blipFill>
        <p:spPr bwMode="auto">
          <a:xfrm>
            <a:off x="5181600" y="1371600"/>
            <a:ext cx="3578225" cy="2681288"/>
          </a:xfrm>
          <a:prstGeom prst="rect">
            <a:avLst/>
          </a:prstGeom>
          <a:noFill/>
          <a:ln w="9525">
            <a:solidFill>
              <a:srgbClr val="7030A0"/>
            </a:solidFill>
            <a:miter lim="800000"/>
            <a:headEnd/>
            <a:tailEnd/>
          </a:ln>
        </p:spPr>
      </p:pic>
      <p:cxnSp>
        <p:nvCxnSpPr>
          <p:cNvPr id="51206" name="Straight Arrow Connector 8"/>
          <p:cNvCxnSpPr>
            <a:cxnSpLocks noChangeShapeType="1"/>
          </p:cNvCxnSpPr>
          <p:nvPr/>
        </p:nvCxnSpPr>
        <p:spPr bwMode="auto">
          <a:xfrm>
            <a:off x="4267200" y="1981200"/>
            <a:ext cx="1676400" cy="1588"/>
          </a:xfrm>
          <a:prstGeom prst="straightConnector1">
            <a:avLst/>
          </a:prstGeom>
          <a:noFill/>
          <a:ln w="25400" algn="ctr">
            <a:solidFill>
              <a:srgbClr val="0000FF"/>
            </a:solidFill>
            <a:round/>
            <a:headEnd/>
            <a:tailEnd type="arrow" w="med" len="med"/>
          </a:ln>
        </p:spPr>
      </p:cxnSp>
      <p:pic>
        <p:nvPicPr>
          <p:cNvPr id="16386" name="Picture 2" descr="http://www.ctbto.org/typo3temp/pics/2c683a2e0d.jpg">
            <a:hlinkClick r:id="rId5"/>
          </p:cNvPr>
          <p:cNvPicPr>
            <a:picLocks noChangeAspect="1" noChangeArrowheads="1"/>
          </p:cNvPicPr>
          <p:nvPr/>
        </p:nvPicPr>
        <p:blipFill>
          <a:blip r:embed="rId6" cstate="print"/>
          <a:srcRect/>
          <a:stretch>
            <a:fillRect/>
          </a:stretch>
        </p:blipFill>
        <p:spPr bwMode="auto">
          <a:xfrm>
            <a:off x="5152404" y="4191000"/>
            <a:ext cx="3610596" cy="2414589"/>
          </a:xfrm>
          <a:prstGeom prst="rect">
            <a:avLst/>
          </a:prstGeom>
          <a:noFill/>
        </p:spPr>
      </p:pic>
      <p:cxnSp>
        <p:nvCxnSpPr>
          <p:cNvPr id="51207" name="Straight Arrow Connector 10"/>
          <p:cNvCxnSpPr>
            <a:cxnSpLocks noChangeShapeType="1"/>
          </p:cNvCxnSpPr>
          <p:nvPr/>
        </p:nvCxnSpPr>
        <p:spPr bwMode="auto">
          <a:xfrm>
            <a:off x="4343400" y="2438400"/>
            <a:ext cx="1219200" cy="2590800"/>
          </a:xfrm>
          <a:prstGeom prst="straightConnector1">
            <a:avLst/>
          </a:prstGeom>
          <a:noFill/>
          <a:ln w="25400" algn="ctr">
            <a:solidFill>
              <a:schemeClr val="bg1">
                <a:lumMod val="50000"/>
              </a:schemeClr>
            </a:solidFill>
            <a:round/>
            <a:headEnd/>
            <a:tailEnd type="arrow" w="med" len="med"/>
          </a:ln>
        </p:spPr>
      </p:cxnSp>
      <p:sp>
        <p:nvSpPr>
          <p:cNvPr id="11" name="TextBox 10"/>
          <p:cNvSpPr txBox="1"/>
          <p:nvPr/>
        </p:nvSpPr>
        <p:spPr>
          <a:xfrm>
            <a:off x="4954918" y="6596390"/>
            <a:ext cx="4036682" cy="261610"/>
          </a:xfrm>
          <a:prstGeom prst="rect">
            <a:avLst/>
          </a:prstGeom>
          <a:noFill/>
        </p:spPr>
        <p:txBody>
          <a:bodyPr wrap="none" rtlCol="0">
            <a:spAutoFit/>
          </a:bodyPr>
          <a:lstStyle/>
          <a:p>
            <a:r>
              <a:rPr lang="en-US" sz="1100" b="1" dirty="0"/>
              <a:t>The SAUNA detection system was developed in Sweden.</a:t>
            </a:r>
          </a:p>
        </p:txBody>
      </p:sp>
    </p:spTree>
  </p:cSld>
  <p:clrMapOvr>
    <a:masterClrMapping/>
  </p:clrMapOvr>
  <p:transition>
    <p:zoom dir="in"/>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03" name="Rectangle 3"/>
          <p:cNvSpPr>
            <a:spLocks noChangeArrowheads="1"/>
          </p:cNvSpPr>
          <p:nvPr/>
        </p:nvSpPr>
        <p:spPr bwMode="auto">
          <a:xfrm>
            <a:off x="4724400" y="4452704"/>
            <a:ext cx="4343400" cy="1567096"/>
          </a:xfrm>
          <a:prstGeom prst="rect">
            <a:avLst/>
          </a:prstGeom>
          <a:noFill/>
          <a:ln w="12700">
            <a:noFill/>
            <a:miter lim="800000"/>
            <a:headEnd/>
            <a:tailEnd/>
          </a:ln>
          <a:effectLst/>
        </p:spPr>
        <p:txBody>
          <a:bodyPr wrap="square" lIns="90488" tIns="44450" rIns="90488" bIns="44450">
            <a:spAutoFit/>
          </a:bodyPr>
          <a:lstStyle/>
          <a:p>
            <a:pPr algn="ctr" eaLnBrk="0" hangingPunct="0">
              <a:defRPr/>
            </a:pPr>
            <a:r>
              <a:rPr lang="en-US" sz="2400" b="1" dirty="0">
                <a:effectLst>
                  <a:outerShdw blurRad="38100" dist="38100" dir="2700000" algn="tl">
                    <a:srgbClr val="FFFFFF"/>
                  </a:outerShdw>
                </a:effectLst>
                <a:latin typeface="Arial" pitchFamily="34" charset="0"/>
                <a:cs typeface="+mn-cs"/>
              </a:rPr>
              <a:t>Fission spectrum produced to simulate a nuclear explosion after two days of decay</a:t>
            </a:r>
          </a:p>
        </p:txBody>
      </p:sp>
      <p:pic>
        <p:nvPicPr>
          <p:cNvPr id="52229" name="Picture 6"/>
          <p:cNvPicPr>
            <a:picLocks noChangeArrowheads="1"/>
          </p:cNvPicPr>
          <p:nvPr/>
        </p:nvPicPr>
        <p:blipFill>
          <a:blip r:embed="rId2" cstate="print">
            <a:lum bright="12000"/>
          </a:blip>
          <a:srcRect/>
          <a:stretch>
            <a:fillRect/>
          </a:stretch>
        </p:blipFill>
        <p:spPr bwMode="auto">
          <a:xfrm>
            <a:off x="115888" y="1877779"/>
            <a:ext cx="4419600" cy="2490788"/>
          </a:xfrm>
          <a:prstGeom prst="rect">
            <a:avLst/>
          </a:prstGeom>
          <a:noFill/>
          <a:ln w="12700">
            <a:noFill/>
            <a:miter lim="800000"/>
            <a:headEnd/>
            <a:tailEnd/>
          </a:ln>
        </p:spPr>
      </p:pic>
      <p:sp>
        <p:nvSpPr>
          <p:cNvPr id="52230" name="Rectangle 7"/>
          <p:cNvSpPr>
            <a:spLocks noChangeArrowheads="1"/>
          </p:cNvSpPr>
          <p:nvPr/>
        </p:nvSpPr>
        <p:spPr bwMode="auto">
          <a:xfrm>
            <a:off x="2011363" y="2189163"/>
            <a:ext cx="284162" cy="149225"/>
          </a:xfrm>
          <a:prstGeom prst="rect">
            <a:avLst/>
          </a:prstGeom>
          <a:noFill/>
          <a:ln w="12700">
            <a:noFill/>
            <a:miter lim="800000"/>
            <a:headEnd/>
            <a:tailEnd/>
          </a:ln>
        </p:spPr>
        <p:txBody>
          <a:bodyPr wrap="none" lIns="58738" tIns="28575" rIns="58738" bIns="28575">
            <a:spAutoFit/>
          </a:bodyPr>
          <a:lstStyle/>
          <a:p>
            <a:pPr defTabSz="363538" eaLnBrk="0" hangingPunct="0"/>
            <a:r>
              <a:rPr lang="en-US" sz="600" b="1">
                <a:latin typeface="Arial" pitchFamily="34" charset="0"/>
              </a:rPr>
              <a:t>K-40</a:t>
            </a:r>
          </a:p>
        </p:txBody>
      </p:sp>
      <p:sp>
        <p:nvSpPr>
          <p:cNvPr id="52231" name="Rectangle 8"/>
          <p:cNvSpPr>
            <a:spLocks noChangeArrowheads="1"/>
          </p:cNvSpPr>
          <p:nvPr/>
        </p:nvSpPr>
        <p:spPr bwMode="auto">
          <a:xfrm>
            <a:off x="3403600" y="2146300"/>
            <a:ext cx="338138" cy="149225"/>
          </a:xfrm>
          <a:prstGeom prst="rect">
            <a:avLst/>
          </a:prstGeom>
          <a:noFill/>
          <a:ln w="12700">
            <a:noFill/>
            <a:miter lim="800000"/>
            <a:headEnd/>
            <a:tailEnd/>
          </a:ln>
        </p:spPr>
        <p:txBody>
          <a:bodyPr wrap="none" lIns="58738" tIns="28575" rIns="58738" bIns="28575">
            <a:spAutoFit/>
          </a:bodyPr>
          <a:lstStyle/>
          <a:p>
            <a:pPr defTabSz="363538" eaLnBrk="0" hangingPunct="0"/>
            <a:r>
              <a:rPr lang="en-US" sz="600" b="1">
                <a:latin typeface="Arial" pitchFamily="34" charset="0"/>
              </a:rPr>
              <a:t>Tl-208</a:t>
            </a:r>
          </a:p>
        </p:txBody>
      </p:sp>
      <p:sp>
        <p:nvSpPr>
          <p:cNvPr id="52232" name="Rectangle 9"/>
          <p:cNvSpPr>
            <a:spLocks noChangeArrowheads="1"/>
          </p:cNvSpPr>
          <p:nvPr/>
        </p:nvSpPr>
        <p:spPr bwMode="auto">
          <a:xfrm>
            <a:off x="785813" y="1963738"/>
            <a:ext cx="284162" cy="149225"/>
          </a:xfrm>
          <a:prstGeom prst="rect">
            <a:avLst/>
          </a:prstGeom>
          <a:noFill/>
          <a:ln w="12700">
            <a:noFill/>
            <a:miter lim="800000"/>
            <a:headEnd/>
            <a:tailEnd/>
          </a:ln>
        </p:spPr>
        <p:txBody>
          <a:bodyPr wrap="none" lIns="58738" tIns="28575" rIns="58738" bIns="28575">
            <a:spAutoFit/>
          </a:bodyPr>
          <a:lstStyle/>
          <a:p>
            <a:pPr defTabSz="363538" eaLnBrk="0" hangingPunct="0"/>
            <a:r>
              <a:rPr lang="en-US" sz="600" b="1">
                <a:latin typeface="Arial" pitchFamily="34" charset="0"/>
              </a:rPr>
              <a:t>Be-7</a:t>
            </a:r>
          </a:p>
        </p:txBody>
      </p:sp>
      <p:sp>
        <p:nvSpPr>
          <p:cNvPr id="52233" name="Rectangle 10"/>
          <p:cNvSpPr>
            <a:spLocks noChangeArrowheads="1"/>
          </p:cNvSpPr>
          <p:nvPr/>
        </p:nvSpPr>
        <p:spPr bwMode="auto">
          <a:xfrm>
            <a:off x="427038" y="1862138"/>
            <a:ext cx="368300" cy="149225"/>
          </a:xfrm>
          <a:prstGeom prst="rect">
            <a:avLst/>
          </a:prstGeom>
          <a:noFill/>
          <a:ln w="12700">
            <a:noFill/>
            <a:miter lim="800000"/>
            <a:headEnd/>
            <a:tailEnd/>
          </a:ln>
        </p:spPr>
        <p:txBody>
          <a:bodyPr wrap="none" lIns="58738" tIns="28575" rIns="58738" bIns="28575">
            <a:spAutoFit/>
          </a:bodyPr>
          <a:lstStyle/>
          <a:p>
            <a:pPr defTabSz="363538" eaLnBrk="0" hangingPunct="0"/>
            <a:r>
              <a:rPr lang="en-US" sz="600" b="1">
                <a:latin typeface="Arial" pitchFamily="34" charset="0"/>
              </a:rPr>
              <a:t>Pb-212</a:t>
            </a:r>
          </a:p>
        </p:txBody>
      </p:sp>
      <p:sp>
        <p:nvSpPr>
          <p:cNvPr id="52234" name="AutoShape 11"/>
          <p:cNvSpPr>
            <a:spLocks noChangeArrowheads="1"/>
          </p:cNvSpPr>
          <p:nvPr/>
        </p:nvSpPr>
        <p:spPr bwMode="auto">
          <a:xfrm rot="10800000">
            <a:off x="2124075" y="2355850"/>
            <a:ext cx="85725" cy="76200"/>
          </a:xfrm>
          <a:prstGeom prst="triangle">
            <a:avLst>
              <a:gd name="adj" fmla="val 49995"/>
            </a:avLst>
          </a:prstGeom>
          <a:solidFill>
            <a:schemeClr val="bg1"/>
          </a:solidFill>
          <a:ln w="12700">
            <a:solidFill>
              <a:schemeClr val="tx1"/>
            </a:solidFill>
            <a:miter lim="800000"/>
            <a:headEnd/>
            <a:tailEnd/>
          </a:ln>
        </p:spPr>
        <p:txBody>
          <a:bodyPr wrap="none" anchor="ctr"/>
          <a:lstStyle/>
          <a:p>
            <a:pPr algn="ctr" eaLnBrk="0" hangingPunct="0"/>
            <a:endParaRPr lang="en-US"/>
          </a:p>
        </p:txBody>
      </p:sp>
      <p:sp>
        <p:nvSpPr>
          <p:cNvPr id="52235" name="AutoShape 12"/>
          <p:cNvSpPr>
            <a:spLocks noChangeArrowheads="1"/>
          </p:cNvSpPr>
          <p:nvPr/>
        </p:nvSpPr>
        <p:spPr bwMode="auto">
          <a:xfrm rot="10800000">
            <a:off x="3567113" y="2317750"/>
            <a:ext cx="84137" cy="74613"/>
          </a:xfrm>
          <a:prstGeom prst="triangle">
            <a:avLst>
              <a:gd name="adj" fmla="val 49995"/>
            </a:avLst>
          </a:prstGeom>
          <a:solidFill>
            <a:schemeClr val="bg1"/>
          </a:solidFill>
          <a:ln w="12700">
            <a:solidFill>
              <a:schemeClr val="tx1"/>
            </a:solidFill>
            <a:miter lim="800000"/>
            <a:headEnd/>
            <a:tailEnd/>
          </a:ln>
        </p:spPr>
        <p:txBody>
          <a:bodyPr wrap="none" anchor="ctr"/>
          <a:lstStyle/>
          <a:p>
            <a:pPr algn="ctr" eaLnBrk="0" hangingPunct="0"/>
            <a:endParaRPr lang="en-US"/>
          </a:p>
        </p:txBody>
      </p:sp>
      <p:sp>
        <p:nvSpPr>
          <p:cNvPr id="52236" name="AutoShape 13"/>
          <p:cNvSpPr>
            <a:spLocks noChangeArrowheads="1"/>
          </p:cNvSpPr>
          <p:nvPr/>
        </p:nvSpPr>
        <p:spPr bwMode="auto">
          <a:xfrm rot="10800000">
            <a:off x="900113" y="2111375"/>
            <a:ext cx="85725" cy="76200"/>
          </a:xfrm>
          <a:prstGeom prst="triangle">
            <a:avLst>
              <a:gd name="adj" fmla="val 49995"/>
            </a:avLst>
          </a:prstGeom>
          <a:solidFill>
            <a:schemeClr val="bg1"/>
          </a:solidFill>
          <a:ln w="12700">
            <a:solidFill>
              <a:schemeClr val="tx1"/>
            </a:solidFill>
            <a:miter lim="800000"/>
            <a:headEnd/>
            <a:tailEnd/>
          </a:ln>
        </p:spPr>
        <p:txBody>
          <a:bodyPr wrap="none" anchor="ctr"/>
          <a:lstStyle/>
          <a:p>
            <a:pPr algn="ctr" eaLnBrk="0" hangingPunct="0"/>
            <a:endParaRPr lang="en-US"/>
          </a:p>
        </p:txBody>
      </p:sp>
      <p:sp>
        <p:nvSpPr>
          <p:cNvPr id="52237" name="AutoShape 14"/>
          <p:cNvSpPr>
            <a:spLocks noChangeArrowheads="1"/>
          </p:cNvSpPr>
          <p:nvPr/>
        </p:nvSpPr>
        <p:spPr bwMode="auto">
          <a:xfrm rot="10800000">
            <a:off x="600075" y="1992313"/>
            <a:ext cx="87313" cy="76200"/>
          </a:xfrm>
          <a:prstGeom prst="triangle">
            <a:avLst>
              <a:gd name="adj" fmla="val 49995"/>
            </a:avLst>
          </a:prstGeom>
          <a:solidFill>
            <a:schemeClr val="bg1"/>
          </a:solidFill>
          <a:ln w="12700">
            <a:solidFill>
              <a:schemeClr val="tx1"/>
            </a:solidFill>
            <a:miter lim="800000"/>
            <a:headEnd/>
            <a:tailEnd/>
          </a:ln>
        </p:spPr>
        <p:txBody>
          <a:bodyPr wrap="none" anchor="ctr"/>
          <a:lstStyle/>
          <a:p>
            <a:pPr algn="ctr" eaLnBrk="0" hangingPunct="0"/>
            <a:endParaRPr lang="en-US"/>
          </a:p>
        </p:txBody>
      </p:sp>
      <p:grpSp>
        <p:nvGrpSpPr>
          <p:cNvPr id="52238" name="Group 15"/>
          <p:cNvGrpSpPr>
            <a:grpSpLocks/>
          </p:cNvGrpSpPr>
          <p:nvPr/>
        </p:nvGrpSpPr>
        <p:grpSpPr bwMode="auto">
          <a:xfrm>
            <a:off x="4608513" y="1871429"/>
            <a:ext cx="4424362" cy="2492375"/>
            <a:chOff x="2903" y="966"/>
            <a:chExt cx="2787" cy="1570"/>
          </a:xfrm>
        </p:grpSpPr>
        <p:pic>
          <p:nvPicPr>
            <p:cNvPr id="52254" name="Picture 16"/>
            <p:cNvPicPr>
              <a:picLocks noChangeArrowheads="1"/>
            </p:cNvPicPr>
            <p:nvPr/>
          </p:nvPicPr>
          <p:blipFill>
            <a:blip r:embed="rId3" cstate="print">
              <a:lum bright="12000" contrast="20000"/>
            </a:blip>
            <a:srcRect/>
            <a:stretch>
              <a:fillRect/>
            </a:stretch>
          </p:blipFill>
          <p:spPr bwMode="auto">
            <a:xfrm>
              <a:off x="2903" y="966"/>
              <a:ext cx="2787" cy="1570"/>
            </a:xfrm>
            <a:prstGeom prst="rect">
              <a:avLst/>
            </a:prstGeom>
            <a:noFill/>
            <a:ln w="12700">
              <a:noFill/>
              <a:miter lim="800000"/>
              <a:headEnd/>
              <a:tailEnd/>
            </a:ln>
          </p:spPr>
        </p:pic>
        <p:sp>
          <p:nvSpPr>
            <p:cNvPr id="52255" name="Rectangle 17"/>
            <p:cNvSpPr>
              <a:spLocks noChangeArrowheads="1"/>
            </p:cNvSpPr>
            <p:nvPr/>
          </p:nvSpPr>
          <p:spPr bwMode="auto">
            <a:xfrm>
              <a:off x="3688" y="1379"/>
              <a:ext cx="233" cy="94"/>
            </a:xfrm>
            <a:prstGeom prst="rect">
              <a:avLst/>
            </a:prstGeom>
            <a:noFill/>
            <a:ln w="12700">
              <a:noFill/>
              <a:miter lim="800000"/>
              <a:headEnd/>
              <a:tailEnd/>
            </a:ln>
          </p:spPr>
          <p:txBody>
            <a:bodyPr wrap="none" lIns="58738" tIns="28575" rIns="58738" bIns="28575">
              <a:spAutoFit/>
            </a:bodyPr>
            <a:lstStyle/>
            <a:p>
              <a:pPr defTabSz="363538" eaLnBrk="0" hangingPunct="0"/>
              <a:r>
                <a:rPr lang="en-US" sz="600" b="1">
                  <a:latin typeface="Arial" pitchFamily="34" charset="0"/>
                </a:rPr>
                <a:t>Ba-140</a:t>
              </a:r>
            </a:p>
          </p:txBody>
        </p:sp>
        <p:sp>
          <p:nvSpPr>
            <p:cNvPr id="52256" name="AutoShape 18"/>
            <p:cNvSpPr>
              <a:spLocks noChangeArrowheads="1"/>
            </p:cNvSpPr>
            <p:nvPr/>
          </p:nvSpPr>
          <p:spPr bwMode="auto">
            <a:xfrm rot="10800000">
              <a:off x="3799" y="1478"/>
              <a:ext cx="56" cy="53"/>
            </a:xfrm>
            <a:prstGeom prst="triangle">
              <a:avLst>
                <a:gd name="adj" fmla="val 49995"/>
              </a:avLst>
            </a:prstGeom>
            <a:solidFill>
              <a:schemeClr val="bg1"/>
            </a:solidFill>
            <a:ln w="12700">
              <a:solidFill>
                <a:schemeClr val="tx1"/>
              </a:solidFill>
              <a:miter lim="800000"/>
              <a:headEnd/>
              <a:tailEnd/>
            </a:ln>
          </p:spPr>
          <p:txBody>
            <a:bodyPr wrap="none" anchor="ctr"/>
            <a:lstStyle/>
            <a:p>
              <a:pPr algn="ctr" eaLnBrk="0" hangingPunct="0"/>
              <a:endParaRPr lang="en-US"/>
            </a:p>
          </p:txBody>
        </p:sp>
        <p:sp>
          <p:nvSpPr>
            <p:cNvPr id="52257" name="Rectangle 19"/>
            <p:cNvSpPr>
              <a:spLocks noChangeArrowheads="1"/>
            </p:cNvSpPr>
            <p:nvPr/>
          </p:nvSpPr>
          <p:spPr bwMode="auto">
            <a:xfrm>
              <a:off x="4738" y="1582"/>
              <a:ext cx="227" cy="94"/>
            </a:xfrm>
            <a:prstGeom prst="rect">
              <a:avLst/>
            </a:prstGeom>
            <a:noFill/>
            <a:ln w="12700">
              <a:noFill/>
              <a:miter lim="800000"/>
              <a:headEnd/>
              <a:tailEnd/>
            </a:ln>
          </p:spPr>
          <p:txBody>
            <a:bodyPr wrap="none" lIns="58738" tIns="28575" rIns="58738" bIns="28575">
              <a:spAutoFit/>
            </a:bodyPr>
            <a:lstStyle/>
            <a:p>
              <a:pPr defTabSz="363538" eaLnBrk="0" hangingPunct="0"/>
              <a:r>
                <a:rPr lang="en-US" sz="600" b="1">
                  <a:latin typeface="Arial" pitchFamily="34" charset="0"/>
                </a:rPr>
                <a:t>La-140</a:t>
              </a:r>
            </a:p>
          </p:txBody>
        </p:sp>
        <p:sp>
          <p:nvSpPr>
            <p:cNvPr id="52258" name="AutoShape 20"/>
            <p:cNvSpPr>
              <a:spLocks noChangeArrowheads="1"/>
            </p:cNvSpPr>
            <p:nvPr/>
          </p:nvSpPr>
          <p:spPr bwMode="auto">
            <a:xfrm rot="10800000">
              <a:off x="4851" y="1699"/>
              <a:ext cx="54" cy="55"/>
            </a:xfrm>
            <a:prstGeom prst="triangle">
              <a:avLst>
                <a:gd name="adj" fmla="val 49995"/>
              </a:avLst>
            </a:prstGeom>
            <a:solidFill>
              <a:schemeClr val="bg1"/>
            </a:solidFill>
            <a:ln w="12700">
              <a:solidFill>
                <a:schemeClr val="tx1"/>
              </a:solidFill>
              <a:miter lim="800000"/>
              <a:headEnd/>
              <a:tailEnd/>
            </a:ln>
          </p:spPr>
          <p:txBody>
            <a:bodyPr wrap="none" anchor="ctr"/>
            <a:lstStyle/>
            <a:p>
              <a:pPr algn="ctr" eaLnBrk="0" hangingPunct="0"/>
              <a:endParaRPr lang="en-US"/>
            </a:p>
          </p:txBody>
        </p:sp>
        <p:sp>
          <p:nvSpPr>
            <p:cNvPr id="52259" name="Rectangle 21"/>
            <p:cNvSpPr>
              <a:spLocks noChangeArrowheads="1"/>
            </p:cNvSpPr>
            <p:nvPr/>
          </p:nvSpPr>
          <p:spPr bwMode="auto">
            <a:xfrm>
              <a:off x="3282" y="1811"/>
              <a:ext cx="243" cy="94"/>
            </a:xfrm>
            <a:prstGeom prst="rect">
              <a:avLst/>
            </a:prstGeom>
            <a:noFill/>
            <a:ln w="12700">
              <a:noFill/>
              <a:miter lim="800000"/>
              <a:headEnd/>
              <a:tailEnd/>
            </a:ln>
          </p:spPr>
          <p:txBody>
            <a:bodyPr wrap="none" lIns="58738" tIns="28575" rIns="58738" bIns="28575">
              <a:spAutoFit/>
            </a:bodyPr>
            <a:lstStyle/>
            <a:p>
              <a:pPr defTabSz="363538" eaLnBrk="0" hangingPunct="0"/>
              <a:r>
                <a:rPr lang="en-US" sz="600" b="1">
                  <a:latin typeface="Arial" pitchFamily="34" charset="0"/>
                </a:rPr>
                <a:t>Tc-99m</a:t>
              </a:r>
            </a:p>
          </p:txBody>
        </p:sp>
        <p:sp>
          <p:nvSpPr>
            <p:cNvPr id="52260" name="AutoShape 22"/>
            <p:cNvSpPr>
              <a:spLocks noChangeArrowheads="1"/>
            </p:cNvSpPr>
            <p:nvPr/>
          </p:nvSpPr>
          <p:spPr bwMode="auto">
            <a:xfrm>
              <a:off x="3390" y="1751"/>
              <a:ext cx="55" cy="55"/>
            </a:xfrm>
            <a:prstGeom prst="triangle">
              <a:avLst>
                <a:gd name="adj" fmla="val 49995"/>
              </a:avLst>
            </a:prstGeom>
            <a:solidFill>
              <a:schemeClr val="bg1"/>
            </a:solidFill>
            <a:ln w="12700">
              <a:solidFill>
                <a:schemeClr val="tx1"/>
              </a:solidFill>
              <a:miter lim="800000"/>
              <a:headEnd/>
              <a:tailEnd/>
            </a:ln>
          </p:spPr>
          <p:txBody>
            <a:bodyPr wrap="none" anchor="ctr"/>
            <a:lstStyle/>
            <a:p>
              <a:pPr algn="ctr" eaLnBrk="0" hangingPunct="0"/>
              <a:endParaRPr lang="en-US"/>
            </a:p>
          </p:txBody>
        </p:sp>
        <p:sp>
          <p:nvSpPr>
            <p:cNvPr id="52261" name="Rectangle 23"/>
            <p:cNvSpPr>
              <a:spLocks noChangeArrowheads="1"/>
            </p:cNvSpPr>
            <p:nvPr/>
          </p:nvSpPr>
          <p:spPr bwMode="auto">
            <a:xfrm>
              <a:off x="3357" y="1324"/>
              <a:ext cx="227" cy="94"/>
            </a:xfrm>
            <a:prstGeom prst="rect">
              <a:avLst/>
            </a:prstGeom>
            <a:noFill/>
            <a:ln w="12700">
              <a:noFill/>
              <a:miter lim="800000"/>
              <a:headEnd/>
              <a:tailEnd/>
            </a:ln>
          </p:spPr>
          <p:txBody>
            <a:bodyPr wrap="none" lIns="58738" tIns="28575" rIns="58738" bIns="28575">
              <a:spAutoFit/>
            </a:bodyPr>
            <a:lstStyle/>
            <a:p>
              <a:pPr defTabSz="363538" eaLnBrk="0" hangingPunct="0"/>
              <a:r>
                <a:rPr lang="en-US" sz="600" b="1">
                  <a:latin typeface="Arial" pitchFamily="34" charset="0"/>
                </a:rPr>
                <a:t>Te-132</a:t>
              </a:r>
            </a:p>
          </p:txBody>
        </p:sp>
        <p:sp>
          <p:nvSpPr>
            <p:cNvPr id="52262" name="AutoShape 24"/>
            <p:cNvSpPr>
              <a:spLocks noChangeArrowheads="1"/>
            </p:cNvSpPr>
            <p:nvPr/>
          </p:nvSpPr>
          <p:spPr bwMode="auto">
            <a:xfrm rot="10800000">
              <a:off x="3461" y="1424"/>
              <a:ext cx="55" cy="55"/>
            </a:xfrm>
            <a:prstGeom prst="triangle">
              <a:avLst>
                <a:gd name="adj" fmla="val 49995"/>
              </a:avLst>
            </a:prstGeom>
            <a:solidFill>
              <a:schemeClr val="bg1"/>
            </a:solidFill>
            <a:ln w="12700">
              <a:solidFill>
                <a:schemeClr val="tx1"/>
              </a:solidFill>
              <a:miter lim="800000"/>
              <a:headEnd/>
              <a:tailEnd/>
            </a:ln>
          </p:spPr>
          <p:txBody>
            <a:bodyPr wrap="none" anchor="ctr"/>
            <a:lstStyle/>
            <a:p>
              <a:pPr algn="ctr" eaLnBrk="0" hangingPunct="0"/>
              <a:endParaRPr lang="en-US"/>
            </a:p>
          </p:txBody>
        </p:sp>
        <p:sp>
          <p:nvSpPr>
            <p:cNvPr id="52263" name="Rectangle 25"/>
            <p:cNvSpPr>
              <a:spLocks noChangeArrowheads="1"/>
            </p:cNvSpPr>
            <p:nvPr/>
          </p:nvSpPr>
          <p:spPr bwMode="auto">
            <a:xfrm>
              <a:off x="3688" y="1888"/>
              <a:ext cx="184" cy="94"/>
            </a:xfrm>
            <a:prstGeom prst="rect">
              <a:avLst/>
            </a:prstGeom>
            <a:noFill/>
            <a:ln w="12700">
              <a:noFill/>
              <a:miter lim="800000"/>
              <a:headEnd/>
              <a:tailEnd/>
            </a:ln>
          </p:spPr>
          <p:txBody>
            <a:bodyPr wrap="none" lIns="58738" tIns="28575" rIns="58738" bIns="28575">
              <a:spAutoFit/>
            </a:bodyPr>
            <a:lstStyle/>
            <a:p>
              <a:pPr defTabSz="363538" eaLnBrk="0" hangingPunct="0"/>
              <a:r>
                <a:rPr lang="en-US" sz="600" b="1">
                  <a:latin typeface="Arial" pitchFamily="34" charset="0"/>
                </a:rPr>
                <a:t>I-133</a:t>
              </a:r>
            </a:p>
          </p:txBody>
        </p:sp>
        <p:sp>
          <p:nvSpPr>
            <p:cNvPr id="52264" name="AutoShape 26"/>
            <p:cNvSpPr>
              <a:spLocks noChangeArrowheads="1"/>
            </p:cNvSpPr>
            <p:nvPr/>
          </p:nvSpPr>
          <p:spPr bwMode="auto">
            <a:xfrm>
              <a:off x="3760" y="1829"/>
              <a:ext cx="56" cy="53"/>
            </a:xfrm>
            <a:prstGeom prst="triangle">
              <a:avLst>
                <a:gd name="adj" fmla="val 49995"/>
              </a:avLst>
            </a:prstGeom>
            <a:solidFill>
              <a:schemeClr val="bg1"/>
            </a:solidFill>
            <a:ln w="12700">
              <a:solidFill>
                <a:schemeClr val="tx1"/>
              </a:solidFill>
              <a:miter lim="800000"/>
              <a:headEnd/>
              <a:tailEnd/>
            </a:ln>
          </p:spPr>
          <p:txBody>
            <a:bodyPr wrap="none" anchor="ctr"/>
            <a:lstStyle/>
            <a:p>
              <a:pPr algn="ctr" eaLnBrk="0" hangingPunct="0"/>
              <a:endParaRPr lang="en-US"/>
            </a:p>
          </p:txBody>
        </p:sp>
        <p:sp>
          <p:nvSpPr>
            <p:cNvPr id="52265" name="Rectangle 27"/>
            <p:cNvSpPr>
              <a:spLocks noChangeArrowheads="1"/>
            </p:cNvSpPr>
            <p:nvPr/>
          </p:nvSpPr>
          <p:spPr bwMode="auto">
            <a:xfrm>
              <a:off x="3946" y="1432"/>
              <a:ext cx="192" cy="94"/>
            </a:xfrm>
            <a:prstGeom prst="rect">
              <a:avLst/>
            </a:prstGeom>
            <a:noFill/>
            <a:ln w="12700">
              <a:noFill/>
              <a:miter lim="800000"/>
              <a:headEnd/>
              <a:tailEnd/>
            </a:ln>
          </p:spPr>
          <p:txBody>
            <a:bodyPr wrap="none" lIns="58738" tIns="28575" rIns="58738" bIns="28575">
              <a:spAutoFit/>
            </a:bodyPr>
            <a:lstStyle/>
            <a:p>
              <a:pPr defTabSz="363538" eaLnBrk="0" hangingPunct="0"/>
              <a:r>
                <a:rPr lang="en-US" sz="600" b="1">
                  <a:latin typeface="Arial" pitchFamily="34" charset="0"/>
                </a:rPr>
                <a:t>Zr-97</a:t>
              </a:r>
            </a:p>
          </p:txBody>
        </p:sp>
        <p:sp>
          <p:nvSpPr>
            <p:cNvPr id="52266" name="AutoShape 28"/>
            <p:cNvSpPr>
              <a:spLocks noChangeArrowheads="1"/>
            </p:cNvSpPr>
            <p:nvPr/>
          </p:nvSpPr>
          <p:spPr bwMode="auto">
            <a:xfrm rot="10800000">
              <a:off x="4025" y="1535"/>
              <a:ext cx="54" cy="55"/>
            </a:xfrm>
            <a:prstGeom prst="triangle">
              <a:avLst>
                <a:gd name="adj" fmla="val 49995"/>
              </a:avLst>
            </a:prstGeom>
            <a:solidFill>
              <a:schemeClr val="bg1"/>
            </a:solidFill>
            <a:ln w="12700">
              <a:solidFill>
                <a:schemeClr val="tx1"/>
              </a:solidFill>
              <a:miter lim="800000"/>
              <a:headEnd/>
              <a:tailEnd/>
            </a:ln>
          </p:spPr>
          <p:txBody>
            <a:bodyPr wrap="none" anchor="ctr"/>
            <a:lstStyle/>
            <a:p>
              <a:pPr algn="ctr" eaLnBrk="0" hangingPunct="0"/>
              <a:endParaRPr lang="en-US"/>
            </a:p>
          </p:txBody>
        </p:sp>
        <p:sp>
          <p:nvSpPr>
            <p:cNvPr id="52267" name="Rectangle 29"/>
            <p:cNvSpPr>
              <a:spLocks noChangeArrowheads="1"/>
            </p:cNvSpPr>
            <p:nvPr/>
          </p:nvSpPr>
          <p:spPr bwMode="auto">
            <a:xfrm>
              <a:off x="4205" y="1551"/>
              <a:ext cx="195" cy="94"/>
            </a:xfrm>
            <a:prstGeom prst="rect">
              <a:avLst/>
            </a:prstGeom>
            <a:noFill/>
            <a:ln w="12700">
              <a:noFill/>
              <a:miter lim="800000"/>
              <a:headEnd/>
              <a:tailEnd/>
            </a:ln>
          </p:spPr>
          <p:txBody>
            <a:bodyPr wrap="none" lIns="58738" tIns="28575" rIns="58738" bIns="28575">
              <a:spAutoFit/>
            </a:bodyPr>
            <a:lstStyle/>
            <a:p>
              <a:pPr defTabSz="363538" eaLnBrk="0" hangingPunct="0"/>
              <a:r>
                <a:rPr lang="en-US" sz="600" b="1">
                  <a:latin typeface="Arial" pitchFamily="34" charset="0"/>
                </a:rPr>
                <a:t>Sr-91</a:t>
              </a:r>
            </a:p>
          </p:txBody>
        </p:sp>
        <p:sp>
          <p:nvSpPr>
            <p:cNvPr id="52268" name="AutoShape 30"/>
            <p:cNvSpPr>
              <a:spLocks noChangeArrowheads="1"/>
            </p:cNvSpPr>
            <p:nvPr/>
          </p:nvSpPr>
          <p:spPr bwMode="auto">
            <a:xfrm rot="10800000">
              <a:off x="4277" y="1652"/>
              <a:ext cx="53" cy="53"/>
            </a:xfrm>
            <a:prstGeom prst="triangle">
              <a:avLst>
                <a:gd name="adj" fmla="val 49995"/>
              </a:avLst>
            </a:prstGeom>
            <a:solidFill>
              <a:schemeClr val="bg1"/>
            </a:solidFill>
            <a:ln w="12700">
              <a:solidFill>
                <a:schemeClr val="tx1"/>
              </a:solidFill>
              <a:miter lim="800000"/>
              <a:headEnd/>
              <a:tailEnd/>
            </a:ln>
          </p:spPr>
          <p:txBody>
            <a:bodyPr wrap="none" anchor="ctr"/>
            <a:lstStyle/>
            <a:p>
              <a:pPr algn="ctr" eaLnBrk="0" hangingPunct="0"/>
              <a:endParaRPr lang="en-US"/>
            </a:p>
          </p:txBody>
        </p:sp>
      </p:grpSp>
      <p:sp>
        <p:nvSpPr>
          <p:cNvPr id="204831" name="Rectangle 31"/>
          <p:cNvSpPr>
            <a:spLocks noChangeArrowheads="1"/>
          </p:cNvSpPr>
          <p:nvPr/>
        </p:nvSpPr>
        <p:spPr bwMode="auto">
          <a:xfrm>
            <a:off x="609600" y="4376504"/>
            <a:ext cx="3276600" cy="828432"/>
          </a:xfrm>
          <a:prstGeom prst="rect">
            <a:avLst/>
          </a:prstGeom>
          <a:noFill/>
          <a:ln w="12700">
            <a:noFill/>
            <a:miter lim="800000"/>
            <a:headEnd/>
            <a:tailEnd/>
          </a:ln>
          <a:effectLst/>
        </p:spPr>
        <p:txBody>
          <a:bodyPr wrap="square" lIns="90488" tIns="44450" rIns="90488" bIns="44450">
            <a:spAutoFit/>
          </a:bodyPr>
          <a:lstStyle/>
          <a:p>
            <a:pPr algn="ctr" eaLnBrk="0" hangingPunct="0">
              <a:defRPr/>
            </a:pPr>
            <a:r>
              <a:rPr lang="en-US" sz="2400" b="1" dirty="0">
                <a:effectLst>
                  <a:outerShdw blurRad="38100" dist="38100" dir="2700000" algn="tl">
                    <a:srgbClr val="FFFFFF"/>
                  </a:outerShdw>
                </a:effectLst>
                <a:latin typeface="Arial" pitchFamily="34" charset="0"/>
                <a:cs typeface="+mn-cs"/>
              </a:rPr>
              <a:t>Natural radioactivity</a:t>
            </a:r>
          </a:p>
          <a:p>
            <a:pPr algn="ctr" eaLnBrk="0" hangingPunct="0">
              <a:defRPr/>
            </a:pPr>
            <a:r>
              <a:rPr lang="en-US" sz="2400" b="1" dirty="0">
                <a:effectLst>
                  <a:outerShdw blurRad="38100" dist="38100" dir="2700000" algn="tl">
                    <a:srgbClr val="FFFFFF"/>
                  </a:outerShdw>
                </a:effectLst>
                <a:latin typeface="Arial" pitchFamily="34" charset="0"/>
                <a:cs typeface="+mn-cs"/>
              </a:rPr>
              <a:t>measured in Kuwait</a:t>
            </a:r>
          </a:p>
        </p:txBody>
      </p:sp>
      <p:sp>
        <p:nvSpPr>
          <p:cNvPr id="52241" name="Title 44"/>
          <p:cNvSpPr>
            <a:spLocks noGrp="1"/>
          </p:cNvSpPr>
          <p:nvPr>
            <p:ph type="title"/>
          </p:nvPr>
        </p:nvSpPr>
        <p:spPr>
          <a:xfrm>
            <a:off x="609600" y="304800"/>
            <a:ext cx="8305800" cy="1143000"/>
          </a:xfrm>
        </p:spPr>
        <p:txBody>
          <a:bodyPr/>
          <a:lstStyle/>
          <a:p>
            <a:r>
              <a:rPr lang="en-US" sz="3600" dirty="0"/>
              <a:t>Radionuclide Detection – Sample Spectra</a:t>
            </a:r>
          </a:p>
        </p:txBody>
      </p:sp>
    </p:spTree>
  </p:cSld>
  <p:clrMapOvr>
    <a:masterClrMapping/>
  </p:clrMapOvr>
  <p:transition spd="med" advTm="20167">
    <p:zoom/>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2"/>
          <p:cNvGrpSpPr>
            <a:grpSpLocks/>
          </p:cNvGrpSpPr>
          <p:nvPr/>
        </p:nvGrpSpPr>
        <p:grpSpPr bwMode="auto">
          <a:xfrm>
            <a:off x="2438400" y="3276600"/>
            <a:ext cx="4648200" cy="3505200"/>
            <a:chOff x="1862" y="2425"/>
            <a:chExt cx="1961" cy="1771"/>
          </a:xfrm>
        </p:grpSpPr>
        <p:pic>
          <p:nvPicPr>
            <p:cNvPr id="52242" name="Picture 33"/>
            <p:cNvPicPr>
              <a:picLocks noChangeArrowheads="1"/>
            </p:cNvPicPr>
            <p:nvPr/>
          </p:nvPicPr>
          <p:blipFill>
            <a:blip r:embed="rId2" cstate="print"/>
            <a:srcRect/>
            <a:stretch>
              <a:fillRect/>
            </a:stretch>
          </p:blipFill>
          <p:spPr bwMode="auto">
            <a:xfrm>
              <a:off x="1862" y="2425"/>
              <a:ext cx="1961" cy="1771"/>
            </a:xfrm>
            <a:prstGeom prst="rect">
              <a:avLst/>
            </a:prstGeom>
            <a:noFill/>
            <a:ln w="12700">
              <a:solidFill>
                <a:schemeClr val="tx1"/>
              </a:solidFill>
              <a:miter lim="800000"/>
              <a:headEnd/>
              <a:tailEnd/>
            </a:ln>
          </p:spPr>
        </p:pic>
        <p:sp>
          <p:nvSpPr>
            <p:cNvPr id="52243" name="Oval 34"/>
            <p:cNvSpPr>
              <a:spLocks noChangeArrowheads="1"/>
            </p:cNvSpPr>
            <p:nvPr/>
          </p:nvSpPr>
          <p:spPr bwMode="auto">
            <a:xfrm>
              <a:off x="3181" y="2930"/>
              <a:ext cx="355" cy="195"/>
            </a:xfrm>
            <a:prstGeom prst="ellipse">
              <a:avLst/>
            </a:prstGeom>
            <a:noFill/>
            <a:ln w="25400">
              <a:solidFill>
                <a:schemeClr val="tx1"/>
              </a:solidFill>
              <a:round/>
              <a:headEnd/>
              <a:tailEnd/>
            </a:ln>
          </p:spPr>
          <p:txBody>
            <a:bodyPr wrap="none" anchor="ctr"/>
            <a:lstStyle/>
            <a:p>
              <a:pPr algn="ctr" eaLnBrk="0" hangingPunct="0"/>
              <a:endParaRPr lang="en-US"/>
            </a:p>
          </p:txBody>
        </p:sp>
        <p:sp>
          <p:nvSpPr>
            <p:cNvPr id="52244" name="AutoShape 35"/>
            <p:cNvSpPr>
              <a:spLocks noChangeArrowheads="1"/>
            </p:cNvSpPr>
            <p:nvPr/>
          </p:nvSpPr>
          <p:spPr bwMode="auto">
            <a:xfrm>
              <a:off x="3455" y="3015"/>
              <a:ext cx="37" cy="27"/>
            </a:xfrm>
            <a:prstGeom prst="hexagon">
              <a:avLst>
                <a:gd name="adj" fmla="val 34253"/>
                <a:gd name="vf" fmla="val 115470"/>
              </a:avLst>
            </a:prstGeom>
            <a:solidFill>
              <a:schemeClr val="accent1"/>
            </a:solidFill>
            <a:ln w="12700">
              <a:solidFill>
                <a:schemeClr val="tx1"/>
              </a:solidFill>
              <a:miter lim="800000"/>
              <a:headEnd/>
              <a:tailEnd/>
            </a:ln>
          </p:spPr>
          <p:txBody>
            <a:bodyPr wrap="none" anchor="ctr"/>
            <a:lstStyle/>
            <a:p>
              <a:pPr algn="ctr" eaLnBrk="0" hangingPunct="0"/>
              <a:endParaRPr lang="en-US"/>
            </a:p>
          </p:txBody>
        </p:sp>
        <p:sp>
          <p:nvSpPr>
            <p:cNvPr id="52245" name="Oval 36"/>
            <p:cNvSpPr>
              <a:spLocks noChangeArrowheads="1"/>
            </p:cNvSpPr>
            <p:nvPr/>
          </p:nvSpPr>
          <p:spPr bwMode="auto">
            <a:xfrm>
              <a:off x="2539" y="3625"/>
              <a:ext cx="268" cy="180"/>
            </a:xfrm>
            <a:prstGeom prst="ellipse">
              <a:avLst/>
            </a:prstGeom>
            <a:noFill/>
            <a:ln w="25400">
              <a:solidFill>
                <a:schemeClr val="tx1"/>
              </a:solidFill>
              <a:round/>
              <a:headEnd/>
              <a:tailEnd/>
            </a:ln>
          </p:spPr>
          <p:txBody>
            <a:bodyPr wrap="none" anchor="ctr"/>
            <a:lstStyle/>
            <a:p>
              <a:pPr algn="ctr" eaLnBrk="0" hangingPunct="0"/>
              <a:endParaRPr lang="en-US"/>
            </a:p>
          </p:txBody>
        </p:sp>
        <p:sp>
          <p:nvSpPr>
            <p:cNvPr id="52246" name="Oval 37"/>
            <p:cNvSpPr>
              <a:spLocks noChangeArrowheads="1"/>
            </p:cNvSpPr>
            <p:nvPr/>
          </p:nvSpPr>
          <p:spPr bwMode="auto">
            <a:xfrm>
              <a:off x="2899" y="3235"/>
              <a:ext cx="349" cy="204"/>
            </a:xfrm>
            <a:prstGeom prst="ellipse">
              <a:avLst/>
            </a:prstGeom>
            <a:noFill/>
            <a:ln w="25400">
              <a:solidFill>
                <a:schemeClr val="tx1"/>
              </a:solidFill>
              <a:round/>
              <a:headEnd/>
              <a:tailEnd/>
            </a:ln>
          </p:spPr>
          <p:txBody>
            <a:bodyPr wrap="none" anchor="ctr"/>
            <a:lstStyle/>
            <a:p>
              <a:pPr algn="ctr" eaLnBrk="0" hangingPunct="0"/>
              <a:endParaRPr lang="en-US"/>
            </a:p>
          </p:txBody>
        </p:sp>
        <p:sp>
          <p:nvSpPr>
            <p:cNvPr id="52247" name="AutoShape 38"/>
            <p:cNvSpPr>
              <a:spLocks noChangeArrowheads="1"/>
            </p:cNvSpPr>
            <p:nvPr/>
          </p:nvSpPr>
          <p:spPr bwMode="auto">
            <a:xfrm>
              <a:off x="3135" y="3332"/>
              <a:ext cx="36" cy="27"/>
            </a:xfrm>
            <a:prstGeom prst="hexagon">
              <a:avLst>
                <a:gd name="adj" fmla="val 33327"/>
                <a:gd name="vf" fmla="val 115470"/>
              </a:avLst>
            </a:prstGeom>
            <a:solidFill>
              <a:schemeClr val="accent1"/>
            </a:solidFill>
            <a:ln w="12700">
              <a:solidFill>
                <a:schemeClr val="tx1"/>
              </a:solidFill>
              <a:miter lim="800000"/>
              <a:headEnd/>
              <a:tailEnd/>
            </a:ln>
          </p:spPr>
          <p:txBody>
            <a:bodyPr wrap="none" anchor="ctr"/>
            <a:lstStyle/>
            <a:p>
              <a:pPr algn="ctr" eaLnBrk="0" hangingPunct="0"/>
              <a:endParaRPr lang="en-US"/>
            </a:p>
          </p:txBody>
        </p:sp>
        <p:sp>
          <p:nvSpPr>
            <p:cNvPr id="52248" name="Oval 39"/>
            <p:cNvSpPr>
              <a:spLocks noChangeArrowheads="1"/>
            </p:cNvSpPr>
            <p:nvPr/>
          </p:nvSpPr>
          <p:spPr bwMode="auto">
            <a:xfrm>
              <a:off x="2182" y="2634"/>
              <a:ext cx="269" cy="192"/>
            </a:xfrm>
            <a:prstGeom prst="ellipse">
              <a:avLst/>
            </a:prstGeom>
            <a:noFill/>
            <a:ln w="25400">
              <a:solidFill>
                <a:schemeClr val="tx1"/>
              </a:solidFill>
              <a:round/>
              <a:headEnd/>
              <a:tailEnd/>
            </a:ln>
          </p:spPr>
          <p:txBody>
            <a:bodyPr wrap="none" anchor="ctr"/>
            <a:lstStyle/>
            <a:p>
              <a:pPr algn="ctr" eaLnBrk="0" hangingPunct="0"/>
              <a:endParaRPr lang="en-US"/>
            </a:p>
          </p:txBody>
        </p:sp>
        <p:sp>
          <p:nvSpPr>
            <p:cNvPr id="52249" name="AutoShape 40"/>
            <p:cNvSpPr>
              <a:spLocks noChangeArrowheads="1"/>
            </p:cNvSpPr>
            <p:nvPr/>
          </p:nvSpPr>
          <p:spPr bwMode="auto">
            <a:xfrm>
              <a:off x="2326" y="2718"/>
              <a:ext cx="37" cy="28"/>
            </a:xfrm>
            <a:prstGeom prst="hexagon">
              <a:avLst>
                <a:gd name="adj" fmla="val 33030"/>
                <a:gd name="vf" fmla="val 115470"/>
              </a:avLst>
            </a:prstGeom>
            <a:solidFill>
              <a:schemeClr val="accent1"/>
            </a:solidFill>
            <a:ln w="12700">
              <a:solidFill>
                <a:schemeClr val="tx1"/>
              </a:solidFill>
              <a:miter lim="800000"/>
              <a:headEnd/>
              <a:tailEnd/>
            </a:ln>
          </p:spPr>
          <p:txBody>
            <a:bodyPr wrap="none" anchor="ctr"/>
            <a:lstStyle/>
            <a:p>
              <a:pPr algn="ctr" eaLnBrk="0" hangingPunct="0"/>
              <a:endParaRPr lang="en-US"/>
            </a:p>
          </p:txBody>
        </p:sp>
        <p:sp>
          <p:nvSpPr>
            <p:cNvPr id="52250" name="AutoShape 41"/>
            <p:cNvSpPr>
              <a:spLocks noChangeArrowheads="1"/>
            </p:cNvSpPr>
            <p:nvPr/>
          </p:nvSpPr>
          <p:spPr bwMode="auto">
            <a:xfrm>
              <a:off x="2633" y="3727"/>
              <a:ext cx="36" cy="27"/>
            </a:xfrm>
            <a:prstGeom prst="hexagon">
              <a:avLst>
                <a:gd name="adj" fmla="val 33327"/>
                <a:gd name="vf" fmla="val 115470"/>
              </a:avLst>
            </a:prstGeom>
            <a:solidFill>
              <a:srgbClr val="FFFFFF"/>
            </a:solidFill>
            <a:ln w="12700">
              <a:solidFill>
                <a:schemeClr val="tx1"/>
              </a:solidFill>
              <a:miter lim="800000"/>
              <a:headEnd/>
              <a:tailEnd/>
            </a:ln>
          </p:spPr>
          <p:txBody>
            <a:bodyPr wrap="none" anchor="ctr"/>
            <a:lstStyle/>
            <a:p>
              <a:pPr algn="ctr" eaLnBrk="0" hangingPunct="0"/>
              <a:endParaRPr lang="en-US"/>
            </a:p>
          </p:txBody>
        </p:sp>
        <p:sp>
          <p:nvSpPr>
            <p:cNvPr id="52251" name="Oval 42"/>
            <p:cNvSpPr>
              <a:spLocks noChangeArrowheads="1"/>
            </p:cNvSpPr>
            <p:nvPr/>
          </p:nvSpPr>
          <p:spPr bwMode="auto">
            <a:xfrm>
              <a:off x="2400" y="3117"/>
              <a:ext cx="228" cy="134"/>
            </a:xfrm>
            <a:prstGeom prst="ellipse">
              <a:avLst/>
            </a:prstGeom>
            <a:noFill/>
            <a:ln w="25400">
              <a:solidFill>
                <a:schemeClr val="tx1"/>
              </a:solidFill>
              <a:round/>
              <a:headEnd/>
              <a:tailEnd/>
            </a:ln>
          </p:spPr>
          <p:txBody>
            <a:bodyPr wrap="none" anchor="ctr"/>
            <a:lstStyle/>
            <a:p>
              <a:pPr algn="ctr" eaLnBrk="0" hangingPunct="0"/>
              <a:endParaRPr lang="en-US"/>
            </a:p>
          </p:txBody>
        </p:sp>
        <p:sp>
          <p:nvSpPr>
            <p:cNvPr id="204843" name="Rectangle 43"/>
            <p:cNvSpPr>
              <a:spLocks noChangeArrowheads="1"/>
            </p:cNvSpPr>
            <p:nvPr/>
          </p:nvSpPr>
          <p:spPr bwMode="auto">
            <a:xfrm>
              <a:off x="2255" y="3015"/>
              <a:ext cx="342" cy="146"/>
            </a:xfrm>
            <a:prstGeom prst="rect">
              <a:avLst/>
            </a:prstGeom>
            <a:noFill/>
            <a:ln w="12700">
              <a:solidFill>
                <a:schemeClr val="tx1"/>
              </a:solidFill>
              <a:miter lim="800000"/>
              <a:headEnd/>
              <a:tailEnd/>
            </a:ln>
            <a:effectLst/>
          </p:spPr>
          <p:txBody>
            <a:bodyPr wrap="none" lIns="66675" tIns="33338" rIns="66675" bIns="33338">
              <a:spAutoFit/>
            </a:bodyPr>
            <a:lstStyle/>
            <a:p>
              <a:pPr defTabSz="498475" eaLnBrk="0" hangingPunct="0">
                <a:defRPr/>
              </a:pPr>
              <a:r>
                <a:rPr lang="en-US" sz="1000" b="1">
                  <a:solidFill>
                    <a:schemeClr val="accent1"/>
                  </a:solidFill>
                  <a:effectLst>
                    <a:outerShdw blurRad="38100" dist="38100" dir="2700000" algn="tl">
                      <a:srgbClr val="000000"/>
                    </a:outerShdw>
                  </a:effectLst>
                  <a:latin typeface="Arial" pitchFamily="34" charset="0"/>
                  <a:cs typeface="+mn-cs"/>
                </a:rPr>
                <a:t>Tip-off</a:t>
              </a:r>
            </a:p>
          </p:txBody>
        </p:sp>
        <p:sp>
          <p:nvSpPr>
            <p:cNvPr id="204844" name="Rectangle 44"/>
            <p:cNvSpPr>
              <a:spLocks noChangeArrowheads="1"/>
            </p:cNvSpPr>
            <p:nvPr/>
          </p:nvSpPr>
          <p:spPr bwMode="auto">
            <a:xfrm>
              <a:off x="3071" y="3430"/>
              <a:ext cx="522" cy="146"/>
            </a:xfrm>
            <a:prstGeom prst="rect">
              <a:avLst/>
            </a:prstGeom>
            <a:noFill/>
            <a:ln w="12700">
              <a:solidFill>
                <a:schemeClr val="tx1"/>
              </a:solidFill>
              <a:miter lim="800000"/>
              <a:headEnd/>
              <a:tailEnd/>
            </a:ln>
            <a:effectLst/>
          </p:spPr>
          <p:txBody>
            <a:bodyPr wrap="none" lIns="66675" tIns="33338" rIns="66675" bIns="33338">
              <a:spAutoFit/>
            </a:bodyPr>
            <a:lstStyle/>
            <a:p>
              <a:pPr defTabSz="498475" eaLnBrk="0" hangingPunct="0">
                <a:defRPr/>
              </a:pPr>
              <a:r>
                <a:rPr lang="en-US" sz="1000" b="1">
                  <a:solidFill>
                    <a:schemeClr val="accent1"/>
                  </a:solidFill>
                  <a:effectLst>
                    <a:outerShdw blurRad="38100" dist="38100" dir="2700000" algn="tl">
                      <a:srgbClr val="000000"/>
                    </a:outerShdw>
                  </a:effectLst>
                  <a:latin typeface="Arial" pitchFamily="34" charset="0"/>
                  <a:cs typeface="+mn-cs"/>
                </a:rPr>
                <a:t>24-hr FORs</a:t>
              </a:r>
            </a:p>
          </p:txBody>
        </p:sp>
      </p:grpSp>
      <p:sp>
        <p:nvSpPr>
          <p:cNvPr id="52241" name="Title 44"/>
          <p:cNvSpPr>
            <a:spLocks noGrp="1"/>
          </p:cNvSpPr>
          <p:nvPr>
            <p:ph type="title"/>
          </p:nvPr>
        </p:nvSpPr>
        <p:spPr/>
        <p:txBody>
          <a:bodyPr/>
          <a:lstStyle/>
          <a:p>
            <a:r>
              <a:rPr lang="en-US" sz="3600" dirty="0"/>
              <a:t>Atmospheric Transport</a:t>
            </a:r>
          </a:p>
        </p:txBody>
      </p:sp>
      <p:sp>
        <p:nvSpPr>
          <p:cNvPr id="45" name="Content Placeholder 44"/>
          <p:cNvSpPr>
            <a:spLocks noGrp="1"/>
          </p:cNvSpPr>
          <p:nvPr>
            <p:ph idx="1"/>
          </p:nvPr>
        </p:nvSpPr>
        <p:spPr>
          <a:xfrm>
            <a:off x="914400" y="1371600"/>
            <a:ext cx="7772400" cy="4530725"/>
          </a:xfrm>
        </p:spPr>
        <p:txBody>
          <a:bodyPr/>
          <a:lstStyle/>
          <a:p>
            <a:pPr>
              <a:buClr>
                <a:schemeClr val="accent6"/>
              </a:buClr>
            </a:pPr>
            <a:r>
              <a:rPr lang="en-US" sz="2400" b="1" kern="1200" dirty="0">
                <a:solidFill>
                  <a:srgbClr val="000000"/>
                </a:solidFill>
              </a:rPr>
              <a:t>Atmospheric transport data supports </a:t>
            </a:r>
          </a:p>
          <a:p>
            <a:pPr>
              <a:buClr>
                <a:schemeClr val="accent6"/>
              </a:buClr>
              <a:buSzPts val="2400"/>
              <a:buFont typeface="Arial"/>
              <a:buChar char="•"/>
            </a:pPr>
            <a:r>
              <a:rPr lang="en-US" sz="2400" b="1" kern="1200" dirty="0">
                <a:solidFill>
                  <a:srgbClr val="000000"/>
                </a:solidFill>
              </a:rPr>
              <a:t> Computations of </a:t>
            </a:r>
            <a:r>
              <a:rPr lang="en-US" sz="2400" b="1" kern="1200" dirty="0">
                <a:solidFill>
                  <a:srgbClr val="9933FF"/>
                </a:solidFill>
                <a:effectLst>
                  <a:outerShdw blurRad="38100" dist="38100" dir="2700000" algn="tl">
                    <a:srgbClr val="000000">
                      <a:alpha val="43137"/>
                    </a:srgbClr>
                  </a:outerShdw>
                </a:effectLst>
              </a:rPr>
              <a:t>Fields of Regard </a:t>
            </a:r>
            <a:r>
              <a:rPr lang="en-US" sz="2400" b="1" kern="1200" dirty="0">
                <a:solidFill>
                  <a:srgbClr val="000000"/>
                </a:solidFill>
              </a:rPr>
              <a:t>and </a:t>
            </a:r>
          </a:p>
          <a:p>
            <a:pPr>
              <a:buClr>
                <a:schemeClr val="accent6"/>
              </a:buClr>
              <a:buSzPts val="2400"/>
              <a:buFont typeface="Arial"/>
              <a:buChar char="•"/>
            </a:pPr>
            <a:r>
              <a:rPr lang="en-US" sz="2400" b="1" kern="1200" dirty="0">
                <a:solidFill>
                  <a:srgbClr val="000000"/>
                </a:solidFill>
              </a:rPr>
              <a:t> Cross-referencing with information from </a:t>
            </a:r>
            <a:r>
              <a:rPr lang="en-US" sz="2400" b="1" kern="1200" dirty="0">
                <a:solidFill>
                  <a:srgbClr val="CC9900"/>
                </a:solidFill>
                <a:effectLst>
                  <a:outerShdw blurRad="38100" dist="38100" dir="2700000" algn="tl">
                    <a:srgbClr val="000000">
                      <a:alpha val="43137"/>
                    </a:srgbClr>
                  </a:outerShdw>
                </a:effectLst>
              </a:rPr>
              <a:t>seismic</a:t>
            </a:r>
            <a:r>
              <a:rPr lang="en-US" sz="2400" b="1" kern="1200" dirty="0">
                <a:solidFill>
                  <a:srgbClr val="000000"/>
                </a:solidFill>
              </a:rPr>
              <a:t>, </a:t>
            </a:r>
            <a:r>
              <a:rPr lang="en-US" sz="2400" b="1" kern="1200" dirty="0" err="1">
                <a:solidFill>
                  <a:srgbClr val="00B0F0"/>
                </a:solidFill>
                <a:effectLst>
                  <a:outerShdw blurRad="38100" dist="38100" dir="2700000" algn="tl">
                    <a:srgbClr val="000000">
                      <a:alpha val="43137"/>
                    </a:srgbClr>
                  </a:outerShdw>
                </a:effectLst>
              </a:rPr>
              <a:t>hydroacoustic</a:t>
            </a:r>
            <a:r>
              <a:rPr lang="en-US" sz="2400" b="1" kern="1200" dirty="0">
                <a:solidFill>
                  <a:srgbClr val="000000"/>
                </a:solidFill>
              </a:rPr>
              <a:t>, and </a:t>
            </a:r>
            <a:r>
              <a:rPr lang="en-US" sz="2400" b="1" kern="1200" dirty="0">
                <a:solidFill>
                  <a:srgbClr val="FFFFFF"/>
                </a:solidFill>
                <a:effectLst>
                  <a:outerShdw blurRad="38100" dist="38100" dir="2700000" algn="tl">
                    <a:srgbClr val="000000">
                      <a:alpha val="43137"/>
                    </a:srgbClr>
                  </a:outerShdw>
                </a:effectLst>
              </a:rPr>
              <a:t>infrasound</a:t>
            </a:r>
            <a:r>
              <a:rPr lang="en-US" sz="2400" b="1" kern="1200" dirty="0">
                <a:solidFill>
                  <a:srgbClr val="000000"/>
                </a:solidFill>
              </a:rPr>
              <a:t> techniques</a:t>
            </a:r>
          </a:p>
          <a:p>
            <a:pPr>
              <a:buClr>
                <a:schemeClr val="accent6"/>
              </a:buClr>
            </a:pPr>
            <a:endParaRPr lang="en-US" sz="2400" dirty="0"/>
          </a:p>
        </p:txBody>
      </p:sp>
    </p:spTree>
  </p:cSld>
  <p:clrMapOvr>
    <a:masterClrMapping/>
  </p:clrMapOvr>
  <p:transition spd="med" advTm="20167">
    <p:zoom/>
  </p:transition>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t>Data Analysis/Software</a:t>
            </a:r>
          </a:p>
        </p:txBody>
      </p:sp>
      <p:grpSp>
        <p:nvGrpSpPr>
          <p:cNvPr id="2" name="Group 3"/>
          <p:cNvGrpSpPr>
            <a:grpSpLocks/>
          </p:cNvGrpSpPr>
          <p:nvPr/>
        </p:nvGrpSpPr>
        <p:grpSpPr bwMode="auto">
          <a:xfrm>
            <a:off x="150813" y="1758950"/>
            <a:ext cx="8788400" cy="4270375"/>
            <a:chOff x="95" y="1108"/>
            <a:chExt cx="5536" cy="2690"/>
          </a:xfrm>
          <a:solidFill>
            <a:schemeClr val="accent3">
              <a:lumMod val="90000"/>
            </a:schemeClr>
          </a:solidFill>
        </p:grpSpPr>
        <p:sp>
          <p:nvSpPr>
            <p:cNvPr id="54276" name="Rectangle 4"/>
            <p:cNvSpPr>
              <a:spLocks noChangeArrowheads="1"/>
            </p:cNvSpPr>
            <p:nvPr/>
          </p:nvSpPr>
          <p:spPr bwMode="auto">
            <a:xfrm>
              <a:off x="95" y="1108"/>
              <a:ext cx="2261" cy="1175"/>
            </a:xfrm>
            <a:prstGeom prst="rect">
              <a:avLst/>
            </a:prstGeom>
            <a:grpFill/>
            <a:ln w="12700">
              <a:solidFill>
                <a:schemeClr val="tx1"/>
              </a:solidFill>
              <a:miter lim="800000"/>
              <a:headEnd/>
              <a:tailEnd/>
            </a:ln>
          </p:spPr>
          <p:txBody>
            <a:bodyPr wrap="none" lIns="92075" tIns="46038" rIns="92075" bIns="46038" anchorCtr="1">
              <a:spAutoFit/>
            </a:bodyPr>
            <a:lstStyle/>
            <a:p>
              <a:pPr eaLnBrk="0" hangingPunct="0">
                <a:lnSpc>
                  <a:spcPct val="110000"/>
                </a:lnSpc>
                <a:defRPr/>
              </a:pPr>
              <a:r>
                <a:rPr lang="en-US" sz="1600" b="1" u="sng">
                  <a:latin typeface="Arial" pitchFamily="34" charset="0"/>
                </a:rPr>
                <a:t>Data Acquisition (e.g., a RASA)</a:t>
              </a:r>
              <a:endParaRPr lang="en-US" sz="1600" b="1" i="1">
                <a:solidFill>
                  <a:schemeClr val="hlink"/>
                </a:solidFill>
                <a:latin typeface="Arial" pitchFamily="34" charset="0"/>
              </a:endParaRPr>
            </a:p>
            <a:p>
              <a:pPr eaLnBrk="0" hangingPunct="0">
                <a:lnSpc>
                  <a:spcPct val="130000"/>
                </a:lnSpc>
                <a:buFontTx/>
                <a:buChar char="•"/>
                <a:defRPr/>
              </a:pPr>
              <a:r>
                <a:rPr lang="en-US" sz="1600" b="1" i="1">
                  <a:solidFill>
                    <a:schemeClr val="hlink"/>
                  </a:solidFill>
                  <a:latin typeface="Arial" pitchFamily="34" charset="0"/>
                </a:rPr>
                <a:t> Collection Rate&gt;= 500 m</a:t>
              </a:r>
              <a:r>
                <a:rPr lang="en-US" sz="1600" b="1" i="1" baseline="30000">
                  <a:solidFill>
                    <a:schemeClr val="hlink"/>
                  </a:solidFill>
                  <a:latin typeface="Arial" pitchFamily="34" charset="0"/>
                </a:rPr>
                <a:t>3</a:t>
              </a:r>
              <a:r>
                <a:rPr lang="en-US" sz="1600" b="1" i="1">
                  <a:solidFill>
                    <a:schemeClr val="hlink"/>
                  </a:solidFill>
                  <a:latin typeface="Arial" pitchFamily="34" charset="0"/>
                </a:rPr>
                <a:t>/hr</a:t>
              </a:r>
            </a:p>
            <a:p>
              <a:pPr eaLnBrk="0" hangingPunct="0">
                <a:lnSpc>
                  <a:spcPct val="120000"/>
                </a:lnSpc>
                <a:buFontTx/>
                <a:buChar char="•"/>
                <a:defRPr/>
              </a:pPr>
              <a:r>
                <a:rPr lang="en-US" sz="1600" b="1" i="1">
                  <a:solidFill>
                    <a:schemeClr val="hlink"/>
                  </a:solidFill>
                  <a:latin typeface="Arial" pitchFamily="34" charset="0"/>
                </a:rPr>
                <a:t> Filter Efficiency &gt;= 80% @ 0.2 um</a:t>
              </a:r>
            </a:p>
            <a:p>
              <a:pPr eaLnBrk="0" hangingPunct="0">
                <a:lnSpc>
                  <a:spcPct val="120000"/>
                </a:lnSpc>
                <a:buFontTx/>
                <a:buChar char="•"/>
                <a:defRPr/>
              </a:pPr>
              <a:r>
                <a:rPr lang="en-US" sz="1600" b="1" i="1">
                  <a:solidFill>
                    <a:schemeClr val="hlink"/>
                  </a:solidFill>
                  <a:latin typeface="Arial" pitchFamily="34" charset="0"/>
                </a:rPr>
                <a:t> Energy Range 50-2000 keV</a:t>
              </a:r>
            </a:p>
            <a:p>
              <a:pPr eaLnBrk="0" hangingPunct="0">
                <a:lnSpc>
                  <a:spcPct val="120000"/>
                </a:lnSpc>
                <a:buFontTx/>
                <a:buChar char="•"/>
                <a:defRPr/>
              </a:pPr>
              <a:r>
                <a:rPr lang="en-US" sz="1600" b="1" i="1">
                  <a:solidFill>
                    <a:schemeClr val="hlink"/>
                  </a:solidFill>
                  <a:latin typeface="Arial" pitchFamily="34" charset="0"/>
                </a:rPr>
                <a:t> HPGe Detector  &gt;= 40% Efficiency</a:t>
              </a:r>
            </a:p>
            <a:p>
              <a:pPr eaLnBrk="0" hangingPunct="0">
                <a:lnSpc>
                  <a:spcPct val="120000"/>
                </a:lnSpc>
                <a:buFontTx/>
                <a:buChar char="•"/>
                <a:defRPr/>
              </a:pPr>
              <a:r>
                <a:rPr lang="en-US" sz="1600" b="1" i="1">
                  <a:solidFill>
                    <a:schemeClr val="hlink"/>
                  </a:solidFill>
                  <a:latin typeface="Arial" pitchFamily="34" charset="0"/>
                </a:rPr>
                <a:t> Sensitivity for Ba-140 - 0.5 Bq</a:t>
              </a:r>
            </a:p>
          </p:txBody>
        </p:sp>
        <p:sp>
          <p:nvSpPr>
            <p:cNvPr id="54277" name="Rectangle 5"/>
            <p:cNvSpPr>
              <a:spLocks noChangeArrowheads="1"/>
            </p:cNvSpPr>
            <p:nvPr/>
          </p:nvSpPr>
          <p:spPr bwMode="auto">
            <a:xfrm>
              <a:off x="2544" y="1108"/>
              <a:ext cx="1406" cy="1114"/>
            </a:xfrm>
            <a:prstGeom prst="rect">
              <a:avLst/>
            </a:prstGeom>
            <a:grpFill/>
            <a:ln w="12700">
              <a:solidFill>
                <a:schemeClr val="tx1"/>
              </a:solidFill>
              <a:miter lim="800000"/>
              <a:headEnd/>
              <a:tailEnd/>
            </a:ln>
          </p:spPr>
          <p:txBody>
            <a:bodyPr wrap="none" lIns="92075" tIns="46038" rIns="92075" bIns="46038" anchorCtr="1">
              <a:spAutoFit/>
            </a:bodyPr>
            <a:lstStyle/>
            <a:p>
              <a:pPr eaLnBrk="0" hangingPunct="0">
                <a:defRPr/>
              </a:pPr>
              <a:r>
                <a:rPr lang="en-US" sz="1600" b="1" u="sng">
                  <a:latin typeface="Arial" pitchFamily="34" charset="0"/>
                </a:rPr>
                <a:t>Import</a:t>
              </a:r>
              <a:endParaRPr lang="en-US" sz="1600" b="1" u="sng">
                <a:solidFill>
                  <a:schemeClr val="hlink"/>
                </a:solidFill>
                <a:latin typeface="Arial" pitchFamily="34" charset="0"/>
              </a:endParaRPr>
            </a:p>
            <a:p>
              <a:pPr eaLnBrk="0" hangingPunct="0">
                <a:lnSpc>
                  <a:spcPct val="130000"/>
                </a:lnSpc>
                <a:buFontTx/>
                <a:buChar char="•"/>
                <a:defRPr/>
              </a:pPr>
              <a:r>
                <a:rPr lang="en-US" sz="1600" b="1" i="1">
                  <a:solidFill>
                    <a:schemeClr val="hlink"/>
                  </a:solidFill>
                  <a:latin typeface="Arial" pitchFamily="34" charset="0"/>
                </a:rPr>
                <a:t> All Messages</a:t>
              </a:r>
            </a:p>
            <a:p>
              <a:pPr eaLnBrk="0" hangingPunct="0">
                <a:lnSpc>
                  <a:spcPct val="90000"/>
                </a:lnSpc>
                <a:defRPr/>
              </a:pPr>
              <a:r>
                <a:rPr lang="en-US" sz="1600" b="1" i="1">
                  <a:solidFill>
                    <a:schemeClr val="hlink"/>
                  </a:solidFill>
                  <a:latin typeface="Arial" pitchFamily="34" charset="0"/>
                </a:rPr>
                <a:t>  Received Via E-mail</a:t>
              </a:r>
            </a:p>
            <a:p>
              <a:pPr eaLnBrk="0" hangingPunct="0">
                <a:lnSpc>
                  <a:spcPct val="120000"/>
                </a:lnSpc>
                <a:buFontTx/>
                <a:buChar char="•"/>
                <a:defRPr/>
              </a:pPr>
              <a:r>
                <a:rPr lang="en-US" sz="1600" b="1" i="1">
                  <a:solidFill>
                    <a:schemeClr val="hlink"/>
                  </a:solidFill>
                  <a:latin typeface="Arial" pitchFamily="34" charset="0"/>
                </a:rPr>
                <a:t> Auxiliary Data</a:t>
              </a:r>
            </a:p>
            <a:p>
              <a:pPr eaLnBrk="0" hangingPunct="0">
                <a:lnSpc>
                  <a:spcPct val="120000"/>
                </a:lnSpc>
                <a:buFontTx/>
                <a:buChar char="•"/>
                <a:defRPr/>
              </a:pPr>
              <a:r>
                <a:rPr lang="en-US" sz="1600" b="1" i="1">
                  <a:solidFill>
                    <a:schemeClr val="hlink"/>
                  </a:solidFill>
                  <a:latin typeface="Arial" pitchFamily="34" charset="0"/>
                </a:rPr>
                <a:t> Spectral Data</a:t>
              </a:r>
            </a:p>
            <a:p>
              <a:pPr eaLnBrk="0" hangingPunct="0">
                <a:lnSpc>
                  <a:spcPct val="120000"/>
                </a:lnSpc>
                <a:buFontTx/>
                <a:buChar char="•"/>
                <a:defRPr/>
              </a:pPr>
              <a:r>
                <a:rPr lang="en-US" sz="1600" b="1" i="1">
                  <a:solidFill>
                    <a:schemeClr val="hlink"/>
                  </a:solidFill>
                  <a:latin typeface="Arial" pitchFamily="34" charset="0"/>
                </a:rPr>
                <a:t>State of Health Data</a:t>
              </a:r>
              <a:endParaRPr lang="en-US" sz="1600" b="1" i="1">
                <a:latin typeface="Arial" pitchFamily="34" charset="0"/>
              </a:endParaRPr>
            </a:p>
          </p:txBody>
        </p:sp>
        <p:sp>
          <p:nvSpPr>
            <p:cNvPr id="54278" name="Rectangle 6"/>
            <p:cNvSpPr>
              <a:spLocks noChangeArrowheads="1"/>
            </p:cNvSpPr>
            <p:nvPr/>
          </p:nvSpPr>
          <p:spPr bwMode="auto">
            <a:xfrm>
              <a:off x="4113" y="1108"/>
              <a:ext cx="1518" cy="1145"/>
            </a:xfrm>
            <a:prstGeom prst="rect">
              <a:avLst/>
            </a:prstGeom>
            <a:grpFill/>
            <a:ln w="12700">
              <a:solidFill>
                <a:schemeClr val="tx1"/>
              </a:solidFill>
              <a:miter lim="800000"/>
              <a:headEnd/>
              <a:tailEnd/>
            </a:ln>
          </p:spPr>
          <p:txBody>
            <a:bodyPr wrap="none" lIns="92075" tIns="46038" rIns="92075" bIns="46038" anchorCtr="1">
              <a:spAutoFit/>
            </a:bodyPr>
            <a:lstStyle/>
            <a:p>
              <a:pPr eaLnBrk="0" hangingPunct="0">
                <a:defRPr/>
              </a:pPr>
              <a:r>
                <a:rPr lang="en-US" sz="1600" b="1" u="sng">
                  <a:latin typeface="Arial" pitchFamily="34" charset="0"/>
                </a:rPr>
                <a:t>Automated Processing</a:t>
              </a:r>
              <a:endParaRPr lang="en-US" sz="1600" b="1" i="1">
                <a:solidFill>
                  <a:schemeClr val="hlink"/>
                </a:solidFill>
                <a:latin typeface="Arial" pitchFamily="34" charset="0"/>
              </a:endParaRPr>
            </a:p>
            <a:p>
              <a:pPr eaLnBrk="0" hangingPunct="0">
                <a:lnSpc>
                  <a:spcPct val="120000"/>
                </a:lnSpc>
                <a:buFontTx/>
                <a:buChar char="•"/>
                <a:defRPr/>
              </a:pPr>
              <a:r>
                <a:rPr lang="en-US" sz="1600" b="1" i="1">
                  <a:solidFill>
                    <a:schemeClr val="hlink"/>
                  </a:solidFill>
                  <a:latin typeface="Arial" pitchFamily="34" charset="0"/>
                </a:rPr>
                <a:t> Calibrations</a:t>
              </a:r>
            </a:p>
            <a:p>
              <a:pPr eaLnBrk="0" hangingPunct="0">
                <a:lnSpc>
                  <a:spcPct val="120000"/>
                </a:lnSpc>
                <a:buFontTx/>
                <a:buChar char="•"/>
                <a:defRPr/>
              </a:pPr>
              <a:r>
                <a:rPr lang="en-US" sz="1600" b="1" i="1">
                  <a:solidFill>
                    <a:schemeClr val="hlink"/>
                  </a:solidFill>
                  <a:latin typeface="Arial" pitchFamily="34" charset="0"/>
                </a:rPr>
                <a:t> Peak Search</a:t>
              </a:r>
            </a:p>
            <a:p>
              <a:pPr eaLnBrk="0" hangingPunct="0">
                <a:lnSpc>
                  <a:spcPct val="120000"/>
                </a:lnSpc>
                <a:buFontTx/>
                <a:buChar char="•"/>
                <a:defRPr/>
              </a:pPr>
              <a:r>
                <a:rPr lang="en-US" sz="1600" b="1" i="1">
                  <a:solidFill>
                    <a:schemeClr val="hlink"/>
                  </a:solidFill>
                  <a:latin typeface="Arial" pitchFamily="34" charset="0"/>
                </a:rPr>
                <a:t> Peak ID</a:t>
              </a:r>
            </a:p>
            <a:p>
              <a:pPr eaLnBrk="0" hangingPunct="0">
                <a:lnSpc>
                  <a:spcPct val="120000"/>
                </a:lnSpc>
                <a:buFontTx/>
                <a:buChar char="•"/>
                <a:defRPr/>
              </a:pPr>
              <a:r>
                <a:rPr lang="en-US" sz="1600" b="1" i="1">
                  <a:solidFill>
                    <a:schemeClr val="hlink"/>
                  </a:solidFill>
                  <a:latin typeface="Arial" pitchFamily="34" charset="0"/>
                </a:rPr>
                <a:t> MDC’s</a:t>
              </a:r>
            </a:p>
            <a:p>
              <a:pPr eaLnBrk="0" hangingPunct="0">
                <a:lnSpc>
                  <a:spcPct val="120000"/>
                </a:lnSpc>
                <a:buFontTx/>
                <a:buChar char="•"/>
                <a:defRPr/>
              </a:pPr>
              <a:r>
                <a:rPr lang="en-US" sz="1600" b="1" i="1">
                  <a:solidFill>
                    <a:schemeClr val="hlink"/>
                  </a:solidFill>
                  <a:latin typeface="Arial" pitchFamily="34" charset="0"/>
                </a:rPr>
                <a:t> Categorization</a:t>
              </a:r>
            </a:p>
          </p:txBody>
        </p:sp>
        <p:sp>
          <p:nvSpPr>
            <p:cNvPr id="54279" name="AutoShape 7"/>
            <p:cNvSpPr>
              <a:spLocks noChangeArrowheads="1"/>
            </p:cNvSpPr>
            <p:nvPr/>
          </p:nvSpPr>
          <p:spPr bwMode="auto">
            <a:xfrm>
              <a:off x="2356" y="1588"/>
              <a:ext cx="184" cy="184"/>
            </a:xfrm>
            <a:prstGeom prst="rightArrow">
              <a:avLst>
                <a:gd name="adj1" fmla="val 50000"/>
                <a:gd name="adj2" fmla="val 50005"/>
              </a:avLst>
            </a:prstGeom>
            <a:grpFill/>
            <a:ln w="12700">
              <a:solidFill>
                <a:schemeClr val="tx1"/>
              </a:solidFill>
              <a:miter lim="800000"/>
              <a:headEnd/>
              <a:tailEnd/>
            </a:ln>
          </p:spPr>
          <p:txBody>
            <a:bodyPr wrap="none" anchor="ctr"/>
            <a:lstStyle/>
            <a:p>
              <a:pPr algn="ctr" eaLnBrk="0" hangingPunct="0">
                <a:defRPr/>
              </a:pPr>
              <a:endParaRPr lang="en-US"/>
            </a:p>
          </p:txBody>
        </p:sp>
        <p:sp>
          <p:nvSpPr>
            <p:cNvPr id="54280" name="AutoShape 8"/>
            <p:cNvSpPr>
              <a:spLocks noChangeArrowheads="1"/>
            </p:cNvSpPr>
            <p:nvPr/>
          </p:nvSpPr>
          <p:spPr bwMode="auto">
            <a:xfrm>
              <a:off x="3940" y="1588"/>
              <a:ext cx="184" cy="184"/>
            </a:xfrm>
            <a:prstGeom prst="rightArrow">
              <a:avLst>
                <a:gd name="adj1" fmla="val 50000"/>
                <a:gd name="adj2" fmla="val 50005"/>
              </a:avLst>
            </a:prstGeom>
            <a:grpFill/>
            <a:ln w="12700">
              <a:solidFill>
                <a:schemeClr val="tx1"/>
              </a:solidFill>
              <a:miter lim="800000"/>
              <a:headEnd/>
              <a:tailEnd/>
            </a:ln>
          </p:spPr>
          <p:txBody>
            <a:bodyPr wrap="none" anchor="ctr"/>
            <a:lstStyle/>
            <a:p>
              <a:pPr algn="ctr" eaLnBrk="0" hangingPunct="0">
                <a:defRPr/>
              </a:pPr>
              <a:endParaRPr lang="en-US"/>
            </a:p>
          </p:txBody>
        </p:sp>
        <p:sp>
          <p:nvSpPr>
            <p:cNvPr id="54281" name="Rectangle 9"/>
            <p:cNvSpPr>
              <a:spLocks noChangeArrowheads="1"/>
            </p:cNvSpPr>
            <p:nvPr/>
          </p:nvSpPr>
          <p:spPr bwMode="auto">
            <a:xfrm>
              <a:off x="324" y="2500"/>
              <a:ext cx="1706" cy="1298"/>
            </a:xfrm>
            <a:prstGeom prst="rect">
              <a:avLst/>
            </a:prstGeom>
            <a:grpFill/>
            <a:ln w="12700">
              <a:solidFill>
                <a:schemeClr val="tx1"/>
              </a:solidFill>
              <a:miter lim="800000"/>
              <a:headEnd/>
              <a:tailEnd/>
            </a:ln>
          </p:spPr>
          <p:txBody>
            <a:bodyPr wrap="none" lIns="92075" tIns="46038" rIns="92075" bIns="46038" anchorCtr="1">
              <a:spAutoFit/>
            </a:bodyPr>
            <a:lstStyle/>
            <a:p>
              <a:pPr eaLnBrk="0" hangingPunct="0">
                <a:defRPr/>
              </a:pPr>
              <a:r>
                <a:rPr lang="en-US" sz="1600" b="1" u="sng">
                  <a:latin typeface="Arial" pitchFamily="34" charset="0"/>
                </a:rPr>
                <a:t>Interactive Analysis</a:t>
              </a:r>
              <a:endParaRPr lang="en-US" sz="1600" b="1" u="sng">
                <a:solidFill>
                  <a:schemeClr val="hlink"/>
                </a:solidFill>
                <a:latin typeface="Arial" pitchFamily="34" charset="0"/>
              </a:endParaRPr>
            </a:p>
            <a:p>
              <a:pPr eaLnBrk="0" hangingPunct="0">
                <a:buFontTx/>
                <a:buChar char="•"/>
                <a:defRPr/>
              </a:pPr>
              <a:r>
                <a:rPr lang="en-US" sz="1600" b="1" i="1">
                  <a:solidFill>
                    <a:schemeClr val="hlink"/>
                  </a:solidFill>
                  <a:latin typeface="Arial" pitchFamily="34" charset="0"/>
                </a:rPr>
                <a:t>  RAMS Software</a:t>
              </a:r>
            </a:p>
            <a:p>
              <a:pPr eaLnBrk="0" hangingPunct="0">
                <a:buFontTx/>
                <a:buChar char="•"/>
                <a:defRPr/>
              </a:pPr>
              <a:r>
                <a:rPr lang="en-US" sz="1600" b="1" i="1">
                  <a:solidFill>
                    <a:schemeClr val="hlink"/>
                  </a:solidFill>
                  <a:latin typeface="Arial" pitchFamily="34" charset="0"/>
                </a:rPr>
                <a:t>  Priority to Spectra with</a:t>
              </a:r>
            </a:p>
            <a:p>
              <a:pPr eaLnBrk="0" hangingPunct="0">
                <a:defRPr/>
              </a:pPr>
              <a:r>
                <a:rPr lang="en-US" sz="1600" b="1" i="1">
                  <a:solidFill>
                    <a:schemeClr val="hlink"/>
                  </a:solidFill>
                  <a:latin typeface="Arial" pitchFamily="34" charset="0"/>
                </a:rPr>
                <a:t>   Manmade Nuclides</a:t>
              </a:r>
            </a:p>
            <a:p>
              <a:pPr eaLnBrk="0" hangingPunct="0">
                <a:buFontTx/>
                <a:buChar char="•"/>
                <a:defRPr/>
              </a:pPr>
              <a:r>
                <a:rPr lang="en-US" sz="1600" b="1" i="1">
                  <a:solidFill>
                    <a:schemeClr val="hlink"/>
                  </a:solidFill>
                  <a:latin typeface="Arial" pitchFamily="34" charset="0"/>
                </a:rPr>
                <a:t>  Check Reasonableness </a:t>
              </a:r>
            </a:p>
            <a:p>
              <a:pPr eaLnBrk="0" hangingPunct="0">
                <a:defRPr/>
              </a:pPr>
              <a:r>
                <a:rPr lang="en-US" sz="1600" b="1" i="1">
                  <a:solidFill>
                    <a:schemeClr val="hlink"/>
                  </a:solidFill>
                  <a:latin typeface="Arial" pitchFamily="34" charset="0"/>
                </a:rPr>
                <a:t>   of Data</a:t>
              </a:r>
            </a:p>
            <a:p>
              <a:pPr eaLnBrk="0" hangingPunct="0">
                <a:buFontTx/>
                <a:buChar char="•"/>
                <a:defRPr/>
              </a:pPr>
              <a:r>
                <a:rPr lang="en-US" sz="1600" b="1" i="1">
                  <a:solidFill>
                    <a:schemeClr val="hlink"/>
                  </a:solidFill>
                  <a:latin typeface="Arial" pitchFamily="34" charset="0"/>
                </a:rPr>
                <a:t>  Perform Detailed Peak</a:t>
              </a:r>
            </a:p>
            <a:p>
              <a:pPr eaLnBrk="0" hangingPunct="0">
                <a:defRPr/>
              </a:pPr>
              <a:r>
                <a:rPr lang="en-US" sz="1600" b="1" i="1">
                  <a:solidFill>
                    <a:schemeClr val="hlink"/>
                  </a:solidFill>
                  <a:latin typeface="Arial" pitchFamily="34" charset="0"/>
                </a:rPr>
                <a:t>   Analysis</a:t>
              </a:r>
            </a:p>
          </p:txBody>
        </p:sp>
        <p:sp>
          <p:nvSpPr>
            <p:cNvPr id="54282" name="Rectangle 10"/>
            <p:cNvSpPr>
              <a:spLocks noChangeArrowheads="1"/>
            </p:cNvSpPr>
            <p:nvPr/>
          </p:nvSpPr>
          <p:spPr bwMode="auto">
            <a:xfrm>
              <a:off x="4393" y="2740"/>
              <a:ext cx="1200" cy="960"/>
            </a:xfrm>
            <a:prstGeom prst="rect">
              <a:avLst/>
            </a:prstGeom>
            <a:grpFill/>
            <a:ln w="12700">
              <a:solidFill>
                <a:schemeClr val="tx1"/>
              </a:solidFill>
              <a:miter lim="800000"/>
              <a:headEnd/>
              <a:tailEnd/>
            </a:ln>
          </p:spPr>
          <p:txBody>
            <a:bodyPr wrap="none" lIns="92075" tIns="46038" rIns="92075" bIns="46038" anchorCtr="1">
              <a:spAutoFit/>
            </a:bodyPr>
            <a:lstStyle/>
            <a:p>
              <a:pPr eaLnBrk="0" hangingPunct="0">
                <a:lnSpc>
                  <a:spcPct val="120000"/>
                </a:lnSpc>
                <a:defRPr/>
              </a:pPr>
              <a:r>
                <a:rPr lang="en-US" sz="1600" b="1" u="sng">
                  <a:latin typeface="Arial" pitchFamily="34" charset="0"/>
                </a:rPr>
                <a:t>Export</a:t>
              </a:r>
              <a:r>
                <a:rPr lang="en-US" sz="1600" b="1">
                  <a:latin typeface="Arial" pitchFamily="34" charset="0"/>
                </a:rPr>
                <a:t> </a:t>
              </a:r>
              <a:endParaRPr lang="en-US" sz="1600" b="1">
                <a:solidFill>
                  <a:schemeClr val="hlink"/>
                </a:solidFill>
                <a:latin typeface="Arial" pitchFamily="34" charset="0"/>
              </a:endParaRPr>
            </a:p>
            <a:p>
              <a:pPr eaLnBrk="0" hangingPunct="0">
                <a:lnSpc>
                  <a:spcPct val="120000"/>
                </a:lnSpc>
                <a:buFontTx/>
                <a:buChar char="•"/>
                <a:defRPr/>
              </a:pPr>
              <a:r>
                <a:rPr lang="en-US" sz="1600" b="1" i="1">
                  <a:solidFill>
                    <a:schemeClr val="hlink"/>
                  </a:solidFill>
                  <a:latin typeface="Arial" pitchFamily="34" charset="0"/>
                </a:rPr>
                <a:t> WWW Browsing</a:t>
              </a:r>
            </a:p>
            <a:p>
              <a:pPr eaLnBrk="0" hangingPunct="0">
                <a:lnSpc>
                  <a:spcPct val="120000"/>
                </a:lnSpc>
                <a:buFontTx/>
                <a:buChar char="•"/>
                <a:defRPr/>
              </a:pPr>
              <a:r>
                <a:rPr lang="en-US" sz="1600" b="1" i="1">
                  <a:solidFill>
                    <a:schemeClr val="hlink"/>
                  </a:solidFill>
                  <a:latin typeface="Arial" pitchFamily="34" charset="0"/>
                </a:rPr>
                <a:t> Subscriptions</a:t>
              </a:r>
            </a:p>
            <a:p>
              <a:pPr eaLnBrk="0" hangingPunct="0">
                <a:lnSpc>
                  <a:spcPct val="120000"/>
                </a:lnSpc>
                <a:buFontTx/>
                <a:buChar char="•"/>
                <a:defRPr/>
              </a:pPr>
              <a:r>
                <a:rPr lang="en-US" sz="1600" b="1" i="1">
                  <a:solidFill>
                    <a:schemeClr val="hlink"/>
                  </a:solidFill>
                  <a:latin typeface="Arial" pitchFamily="34" charset="0"/>
                </a:rPr>
                <a:t> E-mail Requests</a:t>
              </a:r>
              <a:endParaRPr lang="en-US" sz="1600" b="1">
                <a:latin typeface="Arial" pitchFamily="34" charset="0"/>
              </a:endParaRPr>
            </a:p>
            <a:p>
              <a:pPr eaLnBrk="0" hangingPunct="0">
                <a:defRPr/>
              </a:pPr>
              <a:r>
                <a:rPr lang="en-US" sz="1600" b="1">
                  <a:latin typeface="Arial" pitchFamily="34" charset="0"/>
                </a:rPr>
                <a:t>  </a:t>
              </a:r>
            </a:p>
          </p:txBody>
        </p:sp>
        <p:sp>
          <p:nvSpPr>
            <p:cNvPr id="54283" name="Rectangle 11"/>
            <p:cNvSpPr>
              <a:spLocks noChangeArrowheads="1"/>
            </p:cNvSpPr>
            <p:nvPr/>
          </p:nvSpPr>
          <p:spPr bwMode="auto">
            <a:xfrm>
              <a:off x="2215" y="2788"/>
              <a:ext cx="1974" cy="836"/>
            </a:xfrm>
            <a:prstGeom prst="rect">
              <a:avLst/>
            </a:prstGeom>
            <a:grpFill/>
            <a:ln w="12700">
              <a:solidFill>
                <a:schemeClr val="tx1"/>
              </a:solidFill>
              <a:miter lim="800000"/>
              <a:headEnd/>
              <a:tailEnd/>
            </a:ln>
          </p:spPr>
          <p:txBody>
            <a:bodyPr wrap="none" lIns="92075" tIns="46038" rIns="92075" bIns="46038" anchorCtr="1">
              <a:spAutoFit/>
            </a:bodyPr>
            <a:lstStyle/>
            <a:p>
              <a:pPr eaLnBrk="0" hangingPunct="0">
                <a:defRPr/>
              </a:pPr>
              <a:r>
                <a:rPr lang="en-US" sz="1600" b="1" u="sng">
                  <a:latin typeface="Arial" pitchFamily="34" charset="0"/>
                </a:rPr>
                <a:t>Archiving</a:t>
              </a:r>
            </a:p>
            <a:p>
              <a:pPr eaLnBrk="0" hangingPunct="0">
                <a:buFontTx/>
                <a:buChar char="•"/>
                <a:defRPr/>
              </a:pPr>
              <a:r>
                <a:rPr lang="en-US" sz="1600" b="1" i="1">
                  <a:solidFill>
                    <a:schemeClr val="hlink"/>
                  </a:solidFill>
                  <a:latin typeface="Arial" pitchFamily="34" charset="0"/>
                </a:rPr>
                <a:t>   Store All Input Files,</a:t>
              </a:r>
            </a:p>
            <a:p>
              <a:pPr eaLnBrk="0" hangingPunct="0">
                <a:defRPr/>
              </a:pPr>
              <a:r>
                <a:rPr lang="en-US" sz="1600" b="1" i="1">
                  <a:solidFill>
                    <a:schemeClr val="hlink"/>
                  </a:solidFill>
                  <a:latin typeface="Arial" pitchFamily="34" charset="0"/>
                </a:rPr>
                <a:t>    Automated and Interactive </a:t>
              </a:r>
            </a:p>
            <a:p>
              <a:pPr eaLnBrk="0" hangingPunct="0">
                <a:defRPr/>
              </a:pPr>
              <a:r>
                <a:rPr lang="en-US" sz="1600" b="1" i="1">
                  <a:solidFill>
                    <a:schemeClr val="hlink"/>
                  </a:solidFill>
                  <a:latin typeface="Arial" pitchFamily="34" charset="0"/>
                </a:rPr>
                <a:t>    Analysis Results (2GB/year)</a:t>
              </a:r>
            </a:p>
            <a:p>
              <a:pPr eaLnBrk="0" hangingPunct="0">
                <a:defRPr/>
              </a:pPr>
              <a:endParaRPr lang="en-US" sz="1600" b="1" i="1">
                <a:solidFill>
                  <a:schemeClr val="hlink"/>
                </a:solidFill>
                <a:latin typeface="Arial" pitchFamily="34" charset="0"/>
              </a:endParaRPr>
            </a:p>
          </p:txBody>
        </p:sp>
        <p:sp>
          <p:nvSpPr>
            <p:cNvPr id="54284" name="AutoShape 12"/>
            <p:cNvSpPr>
              <a:spLocks noChangeArrowheads="1"/>
            </p:cNvSpPr>
            <p:nvPr/>
          </p:nvSpPr>
          <p:spPr bwMode="auto">
            <a:xfrm>
              <a:off x="2020" y="3076"/>
              <a:ext cx="184" cy="184"/>
            </a:xfrm>
            <a:prstGeom prst="rightArrow">
              <a:avLst>
                <a:gd name="adj1" fmla="val 50000"/>
                <a:gd name="adj2" fmla="val 50005"/>
              </a:avLst>
            </a:prstGeom>
            <a:grpFill/>
            <a:ln w="12700">
              <a:solidFill>
                <a:schemeClr val="tx1"/>
              </a:solidFill>
              <a:miter lim="800000"/>
              <a:headEnd/>
              <a:tailEnd/>
            </a:ln>
          </p:spPr>
          <p:txBody>
            <a:bodyPr wrap="none" anchor="ctr"/>
            <a:lstStyle/>
            <a:p>
              <a:pPr algn="ctr" eaLnBrk="0" hangingPunct="0">
                <a:defRPr/>
              </a:pPr>
              <a:endParaRPr lang="en-US"/>
            </a:p>
          </p:txBody>
        </p:sp>
        <p:sp>
          <p:nvSpPr>
            <p:cNvPr id="54285" name="AutoShape 13"/>
            <p:cNvSpPr>
              <a:spLocks noChangeArrowheads="1"/>
            </p:cNvSpPr>
            <p:nvPr/>
          </p:nvSpPr>
          <p:spPr bwMode="auto">
            <a:xfrm>
              <a:off x="148" y="3076"/>
              <a:ext cx="184" cy="184"/>
            </a:xfrm>
            <a:prstGeom prst="rightArrow">
              <a:avLst>
                <a:gd name="adj1" fmla="val 50000"/>
                <a:gd name="adj2" fmla="val 50005"/>
              </a:avLst>
            </a:prstGeom>
            <a:grpFill/>
            <a:ln w="12700">
              <a:solidFill>
                <a:schemeClr val="tx1"/>
              </a:solidFill>
              <a:miter lim="800000"/>
              <a:headEnd/>
              <a:tailEnd/>
            </a:ln>
          </p:spPr>
          <p:txBody>
            <a:bodyPr wrap="none" anchor="ctr"/>
            <a:lstStyle/>
            <a:p>
              <a:pPr algn="ctr" eaLnBrk="0" hangingPunct="0">
                <a:defRPr/>
              </a:pPr>
              <a:endParaRPr lang="en-US"/>
            </a:p>
          </p:txBody>
        </p:sp>
        <p:sp>
          <p:nvSpPr>
            <p:cNvPr id="54286" name="AutoShape 14"/>
            <p:cNvSpPr>
              <a:spLocks noChangeArrowheads="1"/>
            </p:cNvSpPr>
            <p:nvPr/>
          </p:nvSpPr>
          <p:spPr bwMode="auto">
            <a:xfrm>
              <a:off x="4180" y="3124"/>
              <a:ext cx="184" cy="184"/>
            </a:xfrm>
            <a:prstGeom prst="rightArrow">
              <a:avLst>
                <a:gd name="adj1" fmla="val 50000"/>
                <a:gd name="adj2" fmla="val 50005"/>
              </a:avLst>
            </a:prstGeom>
            <a:grpFill/>
            <a:ln w="12700">
              <a:solidFill>
                <a:schemeClr val="tx1"/>
              </a:solidFill>
              <a:miter lim="800000"/>
              <a:headEnd/>
              <a:tailEnd/>
            </a:ln>
          </p:spPr>
          <p:txBody>
            <a:bodyPr wrap="none" anchor="ctr"/>
            <a:lstStyle/>
            <a:p>
              <a:pPr algn="ctr" eaLnBrk="0" hangingPunct="0">
                <a:defRPr/>
              </a:pPr>
              <a:endParaRPr lang="en-US"/>
            </a:p>
          </p:txBody>
        </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826" name="Rectangle 2"/>
          <p:cNvSpPr>
            <a:spLocks noChangeArrowheads="1"/>
          </p:cNvSpPr>
          <p:nvPr/>
        </p:nvSpPr>
        <p:spPr bwMode="auto">
          <a:xfrm>
            <a:off x="457200" y="1852613"/>
            <a:ext cx="7810500" cy="4852987"/>
          </a:xfrm>
          <a:prstGeom prst="rect">
            <a:avLst/>
          </a:prstGeom>
          <a:solidFill>
            <a:srgbClr val="A2C1FE"/>
          </a:solidFill>
          <a:ln w="12700">
            <a:solidFill>
              <a:schemeClr val="bg1"/>
            </a:solidFill>
            <a:miter lim="800000"/>
            <a:headEnd/>
            <a:tailEnd/>
          </a:ln>
          <a:effectLst>
            <a:prstShdw prst="shdw17" dist="17961" dir="2700000">
              <a:schemeClr val="bg1">
                <a:gamma/>
                <a:shade val="60000"/>
                <a:invGamma/>
              </a:schemeClr>
            </a:prstShdw>
          </a:effectLst>
        </p:spPr>
        <p:txBody>
          <a:bodyPr wrap="none" anchor="ctr"/>
          <a:lstStyle/>
          <a:p>
            <a:pPr algn="ctr" eaLnBrk="0" hangingPunct="0">
              <a:defRPr/>
            </a:pPr>
            <a:endParaRPr lang="en-US">
              <a:latin typeface="Helvetica" pitchFamily="34" charset="0"/>
              <a:cs typeface="+mn-cs"/>
            </a:endParaRPr>
          </a:p>
        </p:txBody>
      </p:sp>
      <p:grpSp>
        <p:nvGrpSpPr>
          <p:cNvPr id="54275" name="Group 6"/>
          <p:cNvGrpSpPr>
            <a:grpSpLocks/>
          </p:cNvGrpSpPr>
          <p:nvPr/>
        </p:nvGrpSpPr>
        <p:grpSpPr bwMode="auto">
          <a:xfrm>
            <a:off x="1163638" y="2209800"/>
            <a:ext cx="7167562" cy="3565525"/>
            <a:chOff x="733" y="1392"/>
            <a:chExt cx="4515" cy="2246"/>
          </a:xfrm>
        </p:grpSpPr>
        <p:grpSp>
          <p:nvGrpSpPr>
            <p:cNvPr id="54410" name="Group 7"/>
            <p:cNvGrpSpPr>
              <a:grpSpLocks/>
            </p:cNvGrpSpPr>
            <p:nvPr/>
          </p:nvGrpSpPr>
          <p:grpSpPr bwMode="auto">
            <a:xfrm>
              <a:off x="733" y="1392"/>
              <a:ext cx="3093" cy="2246"/>
              <a:chOff x="733" y="1392"/>
              <a:chExt cx="3093" cy="2246"/>
            </a:xfrm>
          </p:grpSpPr>
          <p:sp>
            <p:nvSpPr>
              <p:cNvPr id="55310" name="Line 8"/>
              <p:cNvSpPr>
                <a:spLocks noChangeShapeType="1"/>
              </p:cNvSpPr>
              <p:nvPr/>
            </p:nvSpPr>
            <p:spPr bwMode="auto">
              <a:xfrm>
                <a:off x="823" y="2804"/>
                <a:ext cx="2818" cy="0"/>
              </a:xfrm>
              <a:prstGeom prst="line">
                <a:avLst/>
              </a:prstGeom>
              <a:noFill/>
              <a:ln w="12700">
                <a:solidFill>
                  <a:srgbClr val="FFFFFF"/>
                </a:solidFill>
                <a:round/>
                <a:headEnd/>
                <a:tailEnd/>
              </a:ln>
            </p:spPr>
            <p:txBody>
              <a:bodyPr wrap="none" anchor="ctr"/>
              <a:lstStyle/>
              <a:p>
                <a:endParaRPr lang="en-US"/>
              </a:p>
            </p:txBody>
          </p:sp>
          <p:sp>
            <p:nvSpPr>
              <p:cNvPr id="55311" name="Line 9"/>
              <p:cNvSpPr>
                <a:spLocks noChangeShapeType="1"/>
              </p:cNvSpPr>
              <p:nvPr/>
            </p:nvSpPr>
            <p:spPr bwMode="auto">
              <a:xfrm>
                <a:off x="823" y="2454"/>
                <a:ext cx="2818" cy="0"/>
              </a:xfrm>
              <a:prstGeom prst="line">
                <a:avLst/>
              </a:prstGeom>
              <a:noFill/>
              <a:ln w="12700">
                <a:solidFill>
                  <a:srgbClr val="FFFFFF"/>
                </a:solidFill>
                <a:round/>
                <a:headEnd/>
                <a:tailEnd/>
              </a:ln>
            </p:spPr>
            <p:txBody>
              <a:bodyPr wrap="none" anchor="ctr"/>
              <a:lstStyle/>
              <a:p>
                <a:endParaRPr lang="en-US"/>
              </a:p>
            </p:txBody>
          </p:sp>
          <p:sp>
            <p:nvSpPr>
              <p:cNvPr id="55312" name="Line 10"/>
              <p:cNvSpPr>
                <a:spLocks noChangeShapeType="1"/>
              </p:cNvSpPr>
              <p:nvPr/>
            </p:nvSpPr>
            <p:spPr bwMode="auto">
              <a:xfrm>
                <a:off x="823" y="2199"/>
                <a:ext cx="2818" cy="0"/>
              </a:xfrm>
              <a:prstGeom prst="line">
                <a:avLst/>
              </a:prstGeom>
              <a:noFill/>
              <a:ln w="12700">
                <a:solidFill>
                  <a:srgbClr val="FFFFFF"/>
                </a:solidFill>
                <a:round/>
                <a:headEnd/>
                <a:tailEnd/>
              </a:ln>
            </p:spPr>
            <p:txBody>
              <a:bodyPr wrap="none" anchor="ctr"/>
              <a:lstStyle/>
              <a:p>
                <a:endParaRPr lang="en-US"/>
              </a:p>
            </p:txBody>
          </p:sp>
          <p:sp>
            <p:nvSpPr>
              <p:cNvPr id="55313" name="Line 11"/>
              <p:cNvSpPr>
                <a:spLocks noChangeShapeType="1"/>
              </p:cNvSpPr>
              <p:nvPr/>
            </p:nvSpPr>
            <p:spPr bwMode="auto">
              <a:xfrm>
                <a:off x="823" y="2006"/>
                <a:ext cx="2818" cy="0"/>
              </a:xfrm>
              <a:prstGeom prst="line">
                <a:avLst/>
              </a:prstGeom>
              <a:noFill/>
              <a:ln w="12700">
                <a:solidFill>
                  <a:srgbClr val="FFFFFF"/>
                </a:solidFill>
                <a:round/>
                <a:headEnd/>
                <a:tailEnd/>
              </a:ln>
            </p:spPr>
            <p:txBody>
              <a:bodyPr wrap="none" anchor="ctr"/>
              <a:lstStyle/>
              <a:p>
                <a:endParaRPr lang="en-US"/>
              </a:p>
            </p:txBody>
          </p:sp>
          <p:sp>
            <p:nvSpPr>
              <p:cNvPr id="55314" name="Line 12"/>
              <p:cNvSpPr>
                <a:spLocks noChangeShapeType="1"/>
              </p:cNvSpPr>
              <p:nvPr/>
            </p:nvSpPr>
            <p:spPr bwMode="auto">
              <a:xfrm>
                <a:off x="823" y="1849"/>
                <a:ext cx="2818" cy="0"/>
              </a:xfrm>
              <a:prstGeom prst="line">
                <a:avLst/>
              </a:prstGeom>
              <a:noFill/>
              <a:ln w="12700">
                <a:solidFill>
                  <a:srgbClr val="FFFFFF"/>
                </a:solidFill>
                <a:round/>
                <a:headEnd/>
                <a:tailEnd/>
              </a:ln>
            </p:spPr>
            <p:txBody>
              <a:bodyPr wrap="none" anchor="ctr"/>
              <a:lstStyle/>
              <a:p>
                <a:endParaRPr lang="en-US"/>
              </a:p>
            </p:txBody>
          </p:sp>
          <p:sp>
            <p:nvSpPr>
              <p:cNvPr id="55315" name="Line 13"/>
              <p:cNvSpPr>
                <a:spLocks noChangeShapeType="1"/>
              </p:cNvSpPr>
              <p:nvPr/>
            </p:nvSpPr>
            <p:spPr bwMode="auto">
              <a:xfrm>
                <a:off x="823" y="1716"/>
                <a:ext cx="2818" cy="0"/>
              </a:xfrm>
              <a:prstGeom prst="line">
                <a:avLst/>
              </a:prstGeom>
              <a:noFill/>
              <a:ln w="12700">
                <a:solidFill>
                  <a:srgbClr val="FFFFFF"/>
                </a:solidFill>
                <a:round/>
                <a:headEnd/>
                <a:tailEnd/>
              </a:ln>
            </p:spPr>
            <p:txBody>
              <a:bodyPr wrap="none" anchor="ctr"/>
              <a:lstStyle/>
              <a:p>
                <a:endParaRPr lang="en-US"/>
              </a:p>
            </p:txBody>
          </p:sp>
          <p:sp>
            <p:nvSpPr>
              <p:cNvPr id="55316" name="Line 14"/>
              <p:cNvSpPr>
                <a:spLocks noChangeShapeType="1"/>
              </p:cNvSpPr>
              <p:nvPr/>
            </p:nvSpPr>
            <p:spPr bwMode="auto">
              <a:xfrm>
                <a:off x="823" y="1602"/>
                <a:ext cx="2818" cy="0"/>
              </a:xfrm>
              <a:prstGeom prst="line">
                <a:avLst/>
              </a:prstGeom>
              <a:noFill/>
              <a:ln w="12700">
                <a:solidFill>
                  <a:srgbClr val="FFFFFF"/>
                </a:solidFill>
                <a:round/>
                <a:headEnd/>
                <a:tailEnd/>
              </a:ln>
            </p:spPr>
            <p:txBody>
              <a:bodyPr wrap="none" anchor="ctr"/>
              <a:lstStyle/>
              <a:p>
                <a:endParaRPr lang="en-US"/>
              </a:p>
            </p:txBody>
          </p:sp>
          <p:sp>
            <p:nvSpPr>
              <p:cNvPr id="55317" name="Line 15"/>
              <p:cNvSpPr>
                <a:spLocks noChangeShapeType="1"/>
              </p:cNvSpPr>
              <p:nvPr/>
            </p:nvSpPr>
            <p:spPr bwMode="auto">
              <a:xfrm>
                <a:off x="823" y="1499"/>
                <a:ext cx="2818" cy="0"/>
              </a:xfrm>
              <a:prstGeom prst="line">
                <a:avLst/>
              </a:prstGeom>
              <a:noFill/>
              <a:ln w="12700">
                <a:solidFill>
                  <a:srgbClr val="FFFFFF"/>
                </a:solidFill>
                <a:round/>
                <a:headEnd/>
                <a:tailEnd/>
              </a:ln>
            </p:spPr>
            <p:txBody>
              <a:bodyPr wrap="none" anchor="ctr"/>
              <a:lstStyle/>
              <a:p>
                <a:endParaRPr lang="en-US"/>
              </a:p>
            </p:txBody>
          </p:sp>
          <p:sp>
            <p:nvSpPr>
              <p:cNvPr id="55318" name="Line 16"/>
              <p:cNvSpPr>
                <a:spLocks noChangeShapeType="1"/>
              </p:cNvSpPr>
              <p:nvPr/>
            </p:nvSpPr>
            <p:spPr bwMode="auto">
              <a:xfrm>
                <a:off x="826" y="3400"/>
                <a:ext cx="2807" cy="0"/>
              </a:xfrm>
              <a:prstGeom prst="line">
                <a:avLst/>
              </a:prstGeom>
              <a:noFill/>
              <a:ln w="25400">
                <a:solidFill>
                  <a:srgbClr val="000000"/>
                </a:solidFill>
                <a:round/>
                <a:headEnd/>
                <a:tailEnd/>
              </a:ln>
            </p:spPr>
            <p:txBody>
              <a:bodyPr wrap="none" anchor="ctr"/>
              <a:lstStyle/>
              <a:p>
                <a:endParaRPr lang="en-US"/>
              </a:p>
            </p:txBody>
          </p:sp>
          <p:sp>
            <p:nvSpPr>
              <p:cNvPr id="55319" name="Line 17"/>
              <p:cNvSpPr>
                <a:spLocks noChangeShapeType="1"/>
              </p:cNvSpPr>
              <p:nvPr/>
            </p:nvSpPr>
            <p:spPr bwMode="auto">
              <a:xfrm flipV="1">
                <a:off x="1247" y="3377"/>
                <a:ext cx="0" cy="26"/>
              </a:xfrm>
              <a:prstGeom prst="line">
                <a:avLst/>
              </a:prstGeom>
              <a:noFill/>
              <a:ln w="12700">
                <a:solidFill>
                  <a:srgbClr val="000000"/>
                </a:solidFill>
                <a:round/>
                <a:headEnd/>
                <a:tailEnd/>
              </a:ln>
            </p:spPr>
            <p:txBody>
              <a:bodyPr wrap="none" anchor="ctr"/>
              <a:lstStyle/>
              <a:p>
                <a:endParaRPr lang="en-US"/>
              </a:p>
            </p:txBody>
          </p:sp>
          <p:sp>
            <p:nvSpPr>
              <p:cNvPr id="55320" name="Line 18"/>
              <p:cNvSpPr>
                <a:spLocks noChangeShapeType="1"/>
              </p:cNvSpPr>
              <p:nvPr/>
            </p:nvSpPr>
            <p:spPr bwMode="auto">
              <a:xfrm flipV="1">
                <a:off x="1247" y="3342"/>
                <a:ext cx="0" cy="24"/>
              </a:xfrm>
              <a:prstGeom prst="line">
                <a:avLst/>
              </a:prstGeom>
              <a:noFill/>
              <a:ln w="12700">
                <a:solidFill>
                  <a:srgbClr val="000000"/>
                </a:solidFill>
                <a:round/>
                <a:headEnd/>
                <a:tailEnd/>
              </a:ln>
            </p:spPr>
            <p:txBody>
              <a:bodyPr wrap="none" anchor="ctr"/>
              <a:lstStyle/>
              <a:p>
                <a:endParaRPr lang="en-US"/>
              </a:p>
            </p:txBody>
          </p:sp>
          <p:sp>
            <p:nvSpPr>
              <p:cNvPr id="55321" name="Line 19"/>
              <p:cNvSpPr>
                <a:spLocks noChangeShapeType="1"/>
              </p:cNvSpPr>
              <p:nvPr/>
            </p:nvSpPr>
            <p:spPr bwMode="auto">
              <a:xfrm flipV="1">
                <a:off x="1247" y="3306"/>
                <a:ext cx="0" cy="25"/>
              </a:xfrm>
              <a:prstGeom prst="line">
                <a:avLst/>
              </a:prstGeom>
              <a:noFill/>
              <a:ln w="12700">
                <a:solidFill>
                  <a:srgbClr val="000000"/>
                </a:solidFill>
                <a:round/>
                <a:headEnd/>
                <a:tailEnd/>
              </a:ln>
            </p:spPr>
            <p:txBody>
              <a:bodyPr wrap="none" anchor="ctr"/>
              <a:lstStyle/>
              <a:p>
                <a:endParaRPr lang="en-US"/>
              </a:p>
            </p:txBody>
          </p:sp>
          <p:sp>
            <p:nvSpPr>
              <p:cNvPr id="55322" name="Line 20"/>
              <p:cNvSpPr>
                <a:spLocks noChangeShapeType="1"/>
              </p:cNvSpPr>
              <p:nvPr/>
            </p:nvSpPr>
            <p:spPr bwMode="auto">
              <a:xfrm flipV="1">
                <a:off x="1247" y="3270"/>
                <a:ext cx="0" cy="25"/>
              </a:xfrm>
              <a:prstGeom prst="line">
                <a:avLst/>
              </a:prstGeom>
              <a:noFill/>
              <a:ln w="12700">
                <a:solidFill>
                  <a:srgbClr val="000000"/>
                </a:solidFill>
                <a:round/>
                <a:headEnd/>
                <a:tailEnd/>
              </a:ln>
            </p:spPr>
            <p:txBody>
              <a:bodyPr wrap="none" anchor="ctr"/>
              <a:lstStyle/>
              <a:p>
                <a:endParaRPr lang="en-US"/>
              </a:p>
            </p:txBody>
          </p:sp>
          <p:sp>
            <p:nvSpPr>
              <p:cNvPr id="55323" name="Line 21"/>
              <p:cNvSpPr>
                <a:spLocks noChangeShapeType="1"/>
              </p:cNvSpPr>
              <p:nvPr/>
            </p:nvSpPr>
            <p:spPr bwMode="auto">
              <a:xfrm flipV="1">
                <a:off x="1247" y="3234"/>
                <a:ext cx="0" cy="25"/>
              </a:xfrm>
              <a:prstGeom prst="line">
                <a:avLst/>
              </a:prstGeom>
              <a:noFill/>
              <a:ln w="12700">
                <a:solidFill>
                  <a:srgbClr val="000000"/>
                </a:solidFill>
                <a:round/>
                <a:headEnd/>
                <a:tailEnd/>
              </a:ln>
            </p:spPr>
            <p:txBody>
              <a:bodyPr wrap="none" anchor="ctr"/>
              <a:lstStyle/>
              <a:p>
                <a:endParaRPr lang="en-US"/>
              </a:p>
            </p:txBody>
          </p:sp>
          <p:sp>
            <p:nvSpPr>
              <p:cNvPr id="55324" name="Line 22"/>
              <p:cNvSpPr>
                <a:spLocks noChangeShapeType="1"/>
              </p:cNvSpPr>
              <p:nvPr/>
            </p:nvSpPr>
            <p:spPr bwMode="auto">
              <a:xfrm flipV="1">
                <a:off x="1247" y="3196"/>
                <a:ext cx="0" cy="26"/>
              </a:xfrm>
              <a:prstGeom prst="line">
                <a:avLst/>
              </a:prstGeom>
              <a:noFill/>
              <a:ln w="12700">
                <a:solidFill>
                  <a:srgbClr val="000000"/>
                </a:solidFill>
                <a:round/>
                <a:headEnd/>
                <a:tailEnd/>
              </a:ln>
            </p:spPr>
            <p:txBody>
              <a:bodyPr wrap="none" anchor="ctr"/>
              <a:lstStyle/>
              <a:p>
                <a:endParaRPr lang="en-US"/>
              </a:p>
            </p:txBody>
          </p:sp>
          <p:sp>
            <p:nvSpPr>
              <p:cNvPr id="55325" name="Line 23"/>
              <p:cNvSpPr>
                <a:spLocks noChangeShapeType="1"/>
              </p:cNvSpPr>
              <p:nvPr/>
            </p:nvSpPr>
            <p:spPr bwMode="auto">
              <a:xfrm flipV="1">
                <a:off x="1247" y="3161"/>
                <a:ext cx="0" cy="25"/>
              </a:xfrm>
              <a:prstGeom prst="line">
                <a:avLst/>
              </a:prstGeom>
              <a:noFill/>
              <a:ln w="12700">
                <a:solidFill>
                  <a:srgbClr val="000000"/>
                </a:solidFill>
                <a:round/>
                <a:headEnd/>
                <a:tailEnd/>
              </a:ln>
            </p:spPr>
            <p:txBody>
              <a:bodyPr wrap="none" anchor="ctr"/>
              <a:lstStyle/>
              <a:p>
                <a:endParaRPr lang="en-US"/>
              </a:p>
            </p:txBody>
          </p:sp>
          <p:sp>
            <p:nvSpPr>
              <p:cNvPr id="55326" name="Line 24"/>
              <p:cNvSpPr>
                <a:spLocks noChangeShapeType="1"/>
              </p:cNvSpPr>
              <p:nvPr/>
            </p:nvSpPr>
            <p:spPr bwMode="auto">
              <a:xfrm flipV="1">
                <a:off x="1247" y="3125"/>
                <a:ext cx="0" cy="25"/>
              </a:xfrm>
              <a:prstGeom prst="line">
                <a:avLst/>
              </a:prstGeom>
              <a:noFill/>
              <a:ln w="12700">
                <a:solidFill>
                  <a:srgbClr val="000000"/>
                </a:solidFill>
                <a:round/>
                <a:headEnd/>
                <a:tailEnd/>
              </a:ln>
            </p:spPr>
            <p:txBody>
              <a:bodyPr wrap="none" anchor="ctr"/>
              <a:lstStyle/>
              <a:p>
                <a:endParaRPr lang="en-US"/>
              </a:p>
            </p:txBody>
          </p:sp>
          <p:sp>
            <p:nvSpPr>
              <p:cNvPr id="55327" name="Line 25"/>
              <p:cNvSpPr>
                <a:spLocks noChangeShapeType="1"/>
              </p:cNvSpPr>
              <p:nvPr/>
            </p:nvSpPr>
            <p:spPr bwMode="auto">
              <a:xfrm flipV="1">
                <a:off x="1247" y="3089"/>
                <a:ext cx="0" cy="25"/>
              </a:xfrm>
              <a:prstGeom prst="line">
                <a:avLst/>
              </a:prstGeom>
              <a:noFill/>
              <a:ln w="12700">
                <a:solidFill>
                  <a:srgbClr val="000000"/>
                </a:solidFill>
                <a:round/>
                <a:headEnd/>
                <a:tailEnd/>
              </a:ln>
            </p:spPr>
            <p:txBody>
              <a:bodyPr wrap="none" anchor="ctr"/>
              <a:lstStyle/>
              <a:p>
                <a:endParaRPr lang="en-US"/>
              </a:p>
            </p:txBody>
          </p:sp>
          <p:sp>
            <p:nvSpPr>
              <p:cNvPr id="55328" name="Line 26"/>
              <p:cNvSpPr>
                <a:spLocks noChangeShapeType="1"/>
              </p:cNvSpPr>
              <p:nvPr/>
            </p:nvSpPr>
            <p:spPr bwMode="auto">
              <a:xfrm flipV="1">
                <a:off x="1247" y="3051"/>
                <a:ext cx="0" cy="26"/>
              </a:xfrm>
              <a:prstGeom prst="line">
                <a:avLst/>
              </a:prstGeom>
              <a:noFill/>
              <a:ln w="12700">
                <a:solidFill>
                  <a:srgbClr val="000000"/>
                </a:solidFill>
                <a:round/>
                <a:headEnd/>
                <a:tailEnd/>
              </a:ln>
            </p:spPr>
            <p:txBody>
              <a:bodyPr wrap="none" anchor="ctr"/>
              <a:lstStyle/>
              <a:p>
                <a:endParaRPr lang="en-US"/>
              </a:p>
            </p:txBody>
          </p:sp>
          <p:sp>
            <p:nvSpPr>
              <p:cNvPr id="55329" name="Line 27"/>
              <p:cNvSpPr>
                <a:spLocks noChangeShapeType="1"/>
              </p:cNvSpPr>
              <p:nvPr/>
            </p:nvSpPr>
            <p:spPr bwMode="auto">
              <a:xfrm flipV="1">
                <a:off x="1247" y="3016"/>
                <a:ext cx="0" cy="24"/>
              </a:xfrm>
              <a:prstGeom prst="line">
                <a:avLst/>
              </a:prstGeom>
              <a:noFill/>
              <a:ln w="12700">
                <a:solidFill>
                  <a:srgbClr val="000000"/>
                </a:solidFill>
                <a:round/>
                <a:headEnd/>
                <a:tailEnd/>
              </a:ln>
            </p:spPr>
            <p:txBody>
              <a:bodyPr wrap="none" anchor="ctr"/>
              <a:lstStyle/>
              <a:p>
                <a:endParaRPr lang="en-US"/>
              </a:p>
            </p:txBody>
          </p:sp>
          <p:sp>
            <p:nvSpPr>
              <p:cNvPr id="55330" name="Line 28"/>
              <p:cNvSpPr>
                <a:spLocks noChangeShapeType="1"/>
              </p:cNvSpPr>
              <p:nvPr/>
            </p:nvSpPr>
            <p:spPr bwMode="auto">
              <a:xfrm flipV="1">
                <a:off x="1247" y="2980"/>
                <a:ext cx="0" cy="25"/>
              </a:xfrm>
              <a:prstGeom prst="line">
                <a:avLst/>
              </a:prstGeom>
              <a:noFill/>
              <a:ln w="12700">
                <a:solidFill>
                  <a:srgbClr val="000000"/>
                </a:solidFill>
                <a:round/>
                <a:headEnd/>
                <a:tailEnd/>
              </a:ln>
            </p:spPr>
            <p:txBody>
              <a:bodyPr wrap="none" anchor="ctr"/>
              <a:lstStyle/>
              <a:p>
                <a:endParaRPr lang="en-US"/>
              </a:p>
            </p:txBody>
          </p:sp>
          <p:sp>
            <p:nvSpPr>
              <p:cNvPr id="55331" name="Line 29"/>
              <p:cNvSpPr>
                <a:spLocks noChangeShapeType="1"/>
              </p:cNvSpPr>
              <p:nvPr/>
            </p:nvSpPr>
            <p:spPr bwMode="auto">
              <a:xfrm flipV="1">
                <a:off x="1247" y="2942"/>
                <a:ext cx="0" cy="26"/>
              </a:xfrm>
              <a:prstGeom prst="line">
                <a:avLst/>
              </a:prstGeom>
              <a:noFill/>
              <a:ln w="12700">
                <a:solidFill>
                  <a:srgbClr val="000000"/>
                </a:solidFill>
                <a:round/>
                <a:headEnd/>
                <a:tailEnd/>
              </a:ln>
            </p:spPr>
            <p:txBody>
              <a:bodyPr wrap="none" anchor="ctr"/>
              <a:lstStyle/>
              <a:p>
                <a:endParaRPr lang="en-US"/>
              </a:p>
            </p:txBody>
          </p:sp>
          <p:sp>
            <p:nvSpPr>
              <p:cNvPr id="55332" name="Line 30"/>
              <p:cNvSpPr>
                <a:spLocks noChangeShapeType="1"/>
              </p:cNvSpPr>
              <p:nvPr/>
            </p:nvSpPr>
            <p:spPr bwMode="auto">
              <a:xfrm flipV="1">
                <a:off x="1247" y="2907"/>
                <a:ext cx="0" cy="24"/>
              </a:xfrm>
              <a:prstGeom prst="line">
                <a:avLst/>
              </a:prstGeom>
              <a:noFill/>
              <a:ln w="12700">
                <a:solidFill>
                  <a:srgbClr val="000000"/>
                </a:solidFill>
                <a:round/>
                <a:headEnd/>
                <a:tailEnd/>
              </a:ln>
            </p:spPr>
            <p:txBody>
              <a:bodyPr wrap="none" anchor="ctr"/>
              <a:lstStyle/>
              <a:p>
                <a:endParaRPr lang="en-US"/>
              </a:p>
            </p:txBody>
          </p:sp>
          <p:sp>
            <p:nvSpPr>
              <p:cNvPr id="55333" name="Line 31"/>
              <p:cNvSpPr>
                <a:spLocks noChangeShapeType="1"/>
              </p:cNvSpPr>
              <p:nvPr/>
            </p:nvSpPr>
            <p:spPr bwMode="auto">
              <a:xfrm flipV="1">
                <a:off x="1247" y="2870"/>
                <a:ext cx="0" cy="26"/>
              </a:xfrm>
              <a:prstGeom prst="line">
                <a:avLst/>
              </a:prstGeom>
              <a:noFill/>
              <a:ln w="12700">
                <a:solidFill>
                  <a:srgbClr val="000000"/>
                </a:solidFill>
                <a:round/>
                <a:headEnd/>
                <a:tailEnd/>
              </a:ln>
            </p:spPr>
            <p:txBody>
              <a:bodyPr wrap="none" anchor="ctr"/>
              <a:lstStyle/>
              <a:p>
                <a:endParaRPr lang="en-US"/>
              </a:p>
            </p:txBody>
          </p:sp>
          <p:sp>
            <p:nvSpPr>
              <p:cNvPr id="55334" name="Line 32"/>
              <p:cNvSpPr>
                <a:spLocks noChangeShapeType="1"/>
              </p:cNvSpPr>
              <p:nvPr/>
            </p:nvSpPr>
            <p:spPr bwMode="auto">
              <a:xfrm flipV="1">
                <a:off x="1247" y="2835"/>
                <a:ext cx="0" cy="25"/>
              </a:xfrm>
              <a:prstGeom prst="line">
                <a:avLst/>
              </a:prstGeom>
              <a:noFill/>
              <a:ln w="12700">
                <a:solidFill>
                  <a:srgbClr val="000000"/>
                </a:solidFill>
                <a:round/>
                <a:headEnd/>
                <a:tailEnd/>
              </a:ln>
            </p:spPr>
            <p:txBody>
              <a:bodyPr wrap="none" anchor="ctr"/>
              <a:lstStyle/>
              <a:p>
                <a:endParaRPr lang="en-US"/>
              </a:p>
            </p:txBody>
          </p:sp>
          <p:sp>
            <p:nvSpPr>
              <p:cNvPr id="55335" name="Line 33"/>
              <p:cNvSpPr>
                <a:spLocks noChangeShapeType="1"/>
              </p:cNvSpPr>
              <p:nvPr/>
            </p:nvSpPr>
            <p:spPr bwMode="auto">
              <a:xfrm flipV="1">
                <a:off x="1247" y="2799"/>
                <a:ext cx="0" cy="25"/>
              </a:xfrm>
              <a:prstGeom prst="line">
                <a:avLst/>
              </a:prstGeom>
              <a:noFill/>
              <a:ln w="12700">
                <a:solidFill>
                  <a:srgbClr val="000000"/>
                </a:solidFill>
                <a:round/>
                <a:headEnd/>
                <a:tailEnd/>
              </a:ln>
            </p:spPr>
            <p:txBody>
              <a:bodyPr wrap="none" anchor="ctr"/>
              <a:lstStyle/>
              <a:p>
                <a:endParaRPr lang="en-US"/>
              </a:p>
            </p:txBody>
          </p:sp>
          <p:sp>
            <p:nvSpPr>
              <p:cNvPr id="55336" name="Line 34"/>
              <p:cNvSpPr>
                <a:spLocks noChangeShapeType="1"/>
              </p:cNvSpPr>
              <p:nvPr/>
            </p:nvSpPr>
            <p:spPr bwMode="auto">
              <a:xfrm flipV="1">
                <a:off x="1247" y="2763"/>
                <a:ext cx="0" cy="25"/>
              </a:xfrm>
              <a:prstGeom prst="line">
                <a:avLst/>
              </a:prstGeom>
              <a:noFill/>
              <a:ln w="12700">
                <a:solidFill>
                  <a:srgbClr val="000000"/>
                </a:solidFill>
                <a:round/>
                <a:headEnd/>
                <a:tailEnd/>
              </a:ln>
            </p:spPr>
            <p:txBody>
              <a:bodyPr wrap="none" anchor="ctr"/>
              <a:lstStyle/>
              <a:p>
                <a:endParaRPr lang="en-US"/>
              </a:p>
            </p:txBody>
          </p:sp>
          <p:sp>
            <p:nvSpPr>
              <p:cNvPr id="55337" name="Line 35"/>
              <p:cNvSpPr>
                <a:spLocks noChangeShapeType="1"/>
              </p:cNvSpPr>
              <p:nvPr/>
            </p:nvSpPr>
            <p:spPr bwMode="auto">
              <a:xfrm flipV="1">
                <a:off x="1247" y="2726"/>
                <a:ext cx="0" cy="25"/>
              </a:xfrm>
              <a:prstGeom prst="line">
                <a:avLst/>
              </a:prstGeom>
              <a:noFill/>
              <a:ln w="12700">
                <a:solidFill>
                  <a:srgbClr val="000000"/>
                </a:solidFill>
                <a:round/>
                <a:headEnd/>
                <a:tailEnd/>
              </a:ln>
            </p:spPr>
            <p:txBody>
              <a:bodyPr wrap="none" anchor="ctr"/>
              <a:lstStyle/>
              <a:p>
                <a:endParaRPr lang="en-US"/>
              </a:p>
            </p:txBody>
          </p:sp>
          <p:sp>
            <p:nvSpPr>
              <p:cNvPr id="55338" name="Line 36"/>
              <p:cNvSpPr>
                <a:spLocks noChangeShapeType="1"/>
              </p:cNvSpPr>
              <p:nvPr/>
            </p:nvSpPr>
            <p:spPr bwMode="auto">
              <a:xfrm flipV="1">
                <a:off x="1247" y="2690"/>
                <a:ext cx="0" cy="25"/>
              </a:xfrm>
              <a:prstGeom prst="line">
                <a:avLst/>
              </a:prstGeom>
              <a:noFill/>
              <a:ln w="12700">
                <a:solidFill>
                  <a:srgbClr val="000000"/>
                </a:solidFill>
                <a:round/>
                <a:headEnd/>
                <a:tailEnd/>
              </a:ln>
            </p:spPr>
            <p:txBody>
              <a:bodyPr wrap="none" anchor="ctr"/>
              <a:lstStyle/>
              <a:p>
                <a:endParaRPr lang="en-US"/>
              </a:p>
            </p:txBody>
          </p:sp>
          <p:sp>
            <p:nvSpPr>
              <p:cNvPr id="55339" name="Line 37"/>
              <p:cNvSpPr>
                <a:spLocks noChangeShapeType="1"/>
              </p:cNvSpPr>
              <p:nvPr/>
            </p:nvSpPr>
            <p:spPr bwMode="auto">
              <a:xfrm flipV="1">
                <a:off x="1247" y="2654"/>
                <a:ext cx="0" cy="25"/>
              </a:xfrm>
              <a:prstGeom prst="line">
                <a:avLst/>
              </a:prstGeom>
              <a:noFill/>
              <a:ln w="12700">
                <a:solidFill>
                  <a:srgbClr val="000000"/>
                </a:solidFill>
                <a:round/>
                <a:headEnd/>
                <a:tailEnd/>
              </a:ln>
            </p:spPr>
            <p:txBody>
              <a:bodyPr wrap="none" anchor="ctr"/>
              <a:lstStyle/>
              <a:p>
                <a:endParaRPr lang="en-US"/>
              </a:p>
            </p:txBody>
          </p:sp>
          <p:sp>
            <p:nvSpPr>
              <p:cNvPr id="55340" name="Line 38"/>
              <p:cNvSpPr>
                <a:spLocks noChangeShapeType="1"/>
              </p:cNvSpPr>
              <p:nvPr/>
            </p:nvSpPr>
            <p:spPr bwMode="auto">
              <a:xfrm flipV="1">
                <a:off x="1247" y="2616"/>
                <a:ext cx="0" cy="26"/>
              </a:xfrm>
              <a:prstGeom prst="line">
                <a:avLst/>
              </a:prstGeom>
              <a:noFill/>
              <a:ln w="12700">
                <a:solidFill>
                  <a:srgbClr val="000000"/>
                </a:solidFill>
                <a:round/>
                <a:headEnd/>
                <a:tailEnd/>
              </a:ln>
            </p:spPr>
            <p:txBody>
              <a:bodyPr wrap="none" anchor="ctr"/>
              <a:lstStyle/>
              <a:p>
                <a:endParaRPr lang="en-US"/>
              </a:p>
            </p:txBody>
          </p:sp>
          <p:sp>
            <p:nvSpPr>
              <p:cNvPr id="55341" name="Line 39"/>
              <p:cNvSpPr>
                <a:spLocks noChangeShapeType="1"/>
              </p:cNvSpPr>
              <p:nvPr/>
            </p:nvSpPr>
            <p:spPr bwMode="auto">
              <a:xfrm flipV="1">
                <a:off x="1247" y="2581"/>
                <a:ext cx="0" cy="24"/>
              </a:xfrm>
              <a:prstGeom prst="line">
                <a:avLst/>
              </a:prstGeom>
              <a:noFill/>
              <a:ln w="12700">
                <a:solidFill>
                  <a:srgbClr val="000000"/>
                </a:solidFill>
                <a:round/>
                <a:headEnd/>
                <a:tailEnd/>
              </a:ln>
            </p:spPr>
            <p:txBody>
              <a:bodyPr wrap="none" anchor="ctr"/>
              <a:lstStyle/>
              <a:p>
                <a:endParaRPr lang="en-US"/>
              </a:p>
            </p:txBody>
          </p:sp>
          <p:sp>
            <p:nvSpPr>
              <p:cNvPr id="55342" name="Line 40"/>
              <p:cNvSpPr>
                <a:spLocks noChangeShapeType="1"/>
              </p:cNvSpPr>
              <p:nvPr/>
            </p:nvSpPr>
            <p:spPr bwMode="auto">
              <a:xfrm flipV="1">
                <a:off x="1247" y="2544"/>
                <a:ext cx="0" cy="26"/>
              </a:xfrm>
              <a:prstGeom prst="line">
                <a:avLst/>
              </a:prstGeom>
              <a:noFill/>
              <a:ln w="12700">
                <a:solidFill>
                  <a:srgbClr val="000000"/>
                </a:solidFill>
                <a:round/>
                <a:headEnd/>
                <a:tailEnd/>
              </a:ln>
            </p:spPr>
            <p:txBody>
              <a:bodyPr wrap="none" anchor="ctr"/>
              <a:lstStyle/>
              <a:p>
                <a:endParaRPr lang="en-US"/>
              </a:p>
            </p:txBody>
          </p:sp>
          <p:sp>
            <p:nvSpPr>
              <p:cNvPr id="55343" name="Line 41"/>
              <p:cNvSpPr>
                <a:spLocks noChangeShapeType="1"/>
              </p:cNvSpPr>
              <p:nvPr/>
            </p:nvSpPr>
            <p:spPr bwMode="auto">
              <a:xfrm flipV="1">
                <a:off x="1247" y="2509"/>
                <a:ext cx="0" cy="25"/>
              </a:xfrm>
              <a:prstGeom prst="line">
                <a:avLst/>
              </a:prstGeom>
              <a:noFill/>
              <a:ln w="12700">
                <a:solidFill>
                  <a:srgbClr val="000000"/>
                </a:solidFill>
                <a:round/>
                <a:headEnd/>
                <a:tailEnd/>
              </a:ln>
            </p:spPr>
            <p:txBody>
              <a:bodyPr wrap="none" anchor="ctr"/>
              <a:lstStyle/>
              <a:p>
                <a:endParaRPr lang="en-US"/>
              </a:p>
            </p:txBody>
          </p:sp>
          <p:sp>
            <p:nvSpPr>
              <p:cNvPr id="55344" name="Line 42"/>
              <p:cNvSpPr>
                <a:spLocks noChangeShapeType="1"/>
              </p:cNvSpPr>
              <p:nvPr/>
            </p:nvSpPr>
            <p:spPr bwMode="auto">
              <a:xfrm flipV="1">
                <a:off x="1247" y="2472"/>
                <a:ext cx="0" cy="24"/>
              </a:xfrm>
              <a:prstGeom prst="line">
                <a:avLst/>
              </a:prstGeom>
              <a:noFill/>
              <a:ln w="12700">
                <a:solidFill>
                  <a:srgbClr val="000000"/>
                </a:solidFill>
                <a:round/>
                <a:headEnd/>
                <a:tailEnd/>
              </a:ln>
            </p:spPr>
            <p:txBody>
              <a:bodyPr wrap="none" anchor="ctr"/>
              <a:lstStyle/>
              <a:p>
                <a:endParaRPr lang="en-US"/>
              </a:p>
            </p:txBody>
          </p:sp>
          <p:sp>
            <p:nvSpPr>
              <p:cNvPr id="55345" name="Line 43"/>
              <p:cNvSpPr>
                <a:spLocks noChangeShapeType="1"/>
              </p:cNvSpPr>
              <p:nvPr/>
            </p:nvSpPr>
            <p:spPr bwMode="auto">
              <a:xfrm flipV="1">
                <a:off x="1247" y="2435"/>
                <a:ext cx="0" cy="26"/>
              </a:xfrm>
              <a:prstGeom prst="line">
                <a:avLst/>
              </a:prstGeom>
              <a:noFill/>
              <a:ln w="12700">
                <a:solidFill>
                  <a:srgbClr val="000000"/>
                </a:solidFill>
                <a:round/>
                <a:headEnd/>
                <a:tailEnd/>
              </a:ln>
            </p:spPr>
            <p:txBody>
              <a:bodyPr wrap="none" anchor="ctr"/>
              <a:lstStyle/>
              <a:p>
                <a:endParaRPr lang="en-US"/>
              </a:p>
            </p:txBody>
          </p:sp>
          <p:sp>
            <p:nvSpPr>
              <p:cNvPr id="55346" name="Line 44"/>
              <p:cNvSpPr>
                <a:spLocks noChangeShapeType="1"/>
              </p:cNvSpPr>
              <p:nvPr/>
            </p:nvSpPr>
            <p:spPr bwMode="auto">
              <a:xfrm flipV="1">
                <a:off x="1247" y="2400"/>
                <a:ext cx="0" cy="25"/>
              </a:xfrm>
              <a:prstGeom prst="line">
                <a:avLst/>
              </a:prstGeom>
              <a:noFill/>
              <a:ln w="12700">
                <a:solidFill>
                  <a:srgbClr val="000000"/>
                </a:solidFill>
                <a:round/>
                <a:headEnd/>
                <a:tailEnd/>
              </a:ln>
            </p:spPr>
            <p:txBody>
              <a:bodyPr wrap="none" anchor="ctr"/>
              <a:lstStyle/>
              <a:p>
                <a:endParaRPr lang="en-US"/>
              </a:p>
            </p:txBody>
          </p:sp>
          <p:sp>
            <p:nvSpPr>
              <p:cNvPr id="55347" name="Line 45"/>
              <p:cNvSpPr>
                <a:spLocks noChangeShapeType="1"/>
              </p:cNvSpPr>
              <p:nvPr/>
            </p:nvSpPr>
            <p:spPr bwMode="auto">
              <a:xfrm flipV="1">
                <a:off x="1247" y="2364"/>
                <a:ext cx="0" cy="25"/>
              </a:xfrm>
              <a:prstGeom prst="line">
                <a:avLst/>
              </a:prstGeom>
              <a:noFill/>
              <a:ln w="12700">
                <a:solidFill>
                  <a:srgbClr val="000000"/>
                </a:solidFill>
                <a:round/>
                <a:headEnd/>
                <a:tailEnd/>
              </a:ln>
            </p:spPr>
            <p:txBody>
              <a:bodyPr wrap="none" anchor="ctr"/>
              <a:lstStyle/>
              <a:p>
                <a:endParaRPr lang="en-US"/>
              </a:p>
            </p:txBody>
          </p:sp>
          <p:sp>
            <p:nvSpPr>
              <p:cNvPr id="55348" name="Line 46"/>
              <p:cNvSpPr>
                <a:spLocks noChangeShapeType="1"/>
              </p:cNvSpPr>
              <p:nvPr/>
            </p:nvSpPr>
            <p:spPr bwMode="auto">
              <a:xfrm flipV="1">
                <a:off x="1247" y="2328"/>
                <a:ext cx="0" cy="25"/>
              </a:xfrm>
              <a:prstGeom prst="line">
                <a:avLst/>
              </a:prstGeom>
              <a:noFill/>
              <a:ln w="12700">
                <a:solidFill>
                  <a:srgbClr val="000000"/>
                </a:solidFill>
                <a:round/>
                <a:headEnd/>
                <a:tailEnd/>
              </a:ln>
            </p:spPr>
            <p:txBody>
              <a:bodyPr wrap="none" anchor="ctr"/>
              <a:lstStyle/>
              <a:p>
                <a:endParaRPr lang="en-US"/>
              </a:p>
            </p:txBody>
          </p:sp>
          <p:sp>
            <p:nvSpPr>
              <p:cNvPr id="55349" name="Line 47"/>
              <p:cNvSpPr>
                <a:spLocks noChangeShapeType="1"/>
              </p:cNvSpPr>
              <p:nvPr/>
            </p:nvSpPr>
            <p:spPr bwMode="auto">
              <a:xfrm flipV="1">
                <a:off x="1247" y="2291"/>
                <a:ext cx="0" cy="24"/>
              </a:xfrm>
              <a:prstGeom prst="line">
                <a:avLst/>
              </a:prstGeom>
              <a:noFill/>
              <a:ln w="12700">
                <a:solidFill>
                  <a:srgbClr val="000000"/>
                </a:solidFill>
                <a:round/>
                <a:headEnd/>
                <a:tailEnd/>
              </a:ln>
            </p:spPr>
            <p:txBody>
              <a:bodyPr wrap="none" anchor="ctr"/>
              <a:lstStyle/>
              <a:p>
                <a:endParaRPr lang="en-US"/>
              </a:p>
            </p:txBody>
          </p:sp>
          <p:sp>
            <p:nvSpPr>
              <p:cNvPr id="55350" name="Line 48"/>
              <p:cNvSpPr>
                <a:spLocks noChangeShapeType="1"/>
              </p:cNvSpPr>
              <p:nvPr/>
            </p:nvSpPr>
            <p:spPr bwMode="auto">
              <a:xfrm flipV="1">
                <a:off x="1247" y="2255"/>
                <a:ext cx="0" cy="25"/>
              </a:xfrm>
              <a:prstGeom prst="line">
                <a:avLst/>
              </a:prstGeom>
              <a:noFill/>
              <a:ln w="12700">
                <a:solidFill>
                  <a:srgbClr val="000000"/>
                </a:solidFill>
                <a:round/>
                <a:headEnd/>
                <a:tailEnd/>
              </a:ln>
            </p:spPr>
            <p:txBody>
              <a:bodyPr wrap="none" anchor="ctr"/>
              <a:lstStyle/>
              <a:p>
                <a:endParaRPr lang="en-US"/>
              </a:p>
            </p:txBody>
          </p:sp>
          <p:sp>
            <p:nvSpPr>
              <p:cNvPr id="55351" name="Line 49"/>
              <p:cNvSpPr>
                <a:spLocks noChangeShapeType="1"/>
              </p:cNvSpPr>
              <p:nvPr/>
            </p:nvSpPr>
            <p:spPr bwMode="auto">
              <a:xfrm flipV="1">
                <a:off x="1247" y="2219"/>
                <a:ext cx="0" cy="25"/>
              </a:xfrm>
              <a:prstGeom prst="line">
                <a:avLst/>
              </a:prstGeom>
              <a:noFill/>
              <a:ln w="12700">
                <a:solidFill>
                  <a:srgbClr val="000000"/>
                </a:solidFill>
                <a:round/>
                <a:headEnd/>
                <a:tailEnd/>
              </a:ln>
            </p:spPr>
            <p:txBody>
              <a:bodyPr wrap="none" anchor="ctr"/>
              <a:lstStyle/>
              <a:p>
                <a:endParaRPr lang="en-US"/>
              </a:p>
            </p:txBody>
          </p:sp>
          <p:sp>
            <p:nvSpPr>
              <p:cNvPr id="55352" name="Line 50"/>
              <p:cNvSpPr>
                <a:spLocks noChangeShapeType="1"/>
              </p:cNvSpPr>
              <p:nvPr/>
            </p:nvSpPr>
            <p:spPr bwMode="auto">
              <a:xfrm flipV="1">
                <a:off x="1247" y="2183"/>
                <a:ext cx="0" cy="25"/>
              </a:xfrm>
              <a:prstGeom prst="line">
                <a:avLst/>
              </a:prstGeom>
              <a:noFill/>
              <a:ln w="12700">
                <a:solidFill>
                  <a:srgbClr val="000000"/>
                </a:solidFill>
                <a:round/>
                <a:headEnd/>
                <a:tailEnd/>
              </a:ln>
            </p:spPr>
            <p:txBody>
              <a:bodyPr wrap="none" anchor="ctr"/>
              <a:lstStyle/>
              <a:p>
                <a:endParaRPr lang="en-US"/>
              </a:p>
            </p:txBody>
          </p:sp>
          <p:sp>
            <p:nvSpPr>
              <p:cNvPr id="55353" name="Line 51"/>
              <p:cNvSpPr>
                <a:spLocks noChangeShapeType="1"/>
              </p:cNvSpPr>
              <p:nvPr/>
            </p:nvSpPr>
            <p:spPr bwMode="auto">
              <a:xfrm flipV="1">
                <a:off x="1247" y="2146"/>
                <a:ext cx="0" cy="24"/>
              </a:xfrm>
              <a:prstGeom prst="line">
                <a:avLst/>
              </a:prstGeom>
              <a:noFill/>
              <a:ln w="12700">
                <a:solidFill>
                  <a:srgbClr val="000000"/>
                </a:solidFill>
                <a:round/>
                <a:headEnd/>
                <a:tailEnd/>
              </a:ln>
            </p:spPr>
            <p:txBody>
              <a:bodyPr wrap="none" anchor="ctr"/>
              <a:lstStyle/>
              <a:p>
                <a:endParaRPr lang="en-US"/>
              </a:p>
            </p:txBody>
          </p:sp>
          <p:sp>
            <p:nvSpPr>
              <p:cNvPr id="55354" name="Line 52"/>
              <p:cNvSpPr>
                <a:spLocks noChangeShapeType="1"/>
              </p:cNvSpPr>
              <p:nvPr/>
            </p:nvSpPr>
            <p:spPr bwMode="auto">
              <a:xfrm flipV="1">
                <a:off x="1247" y="2109"/>
                <a:ext cx="0" cy="26"/>
              </a:xfrm>
              <a:prstGeom prst="line">
                <a:avLst/>
              </a:prstGeom>
              <a:noFill/>
              <a:ln w="12700">
                <a:solidFill>
                  <a:srgbClr val="000000"/>
                </a:solidFill>
                <a:round/>
                <a:headEnd/>
                <a:tailEnd/>
              </a:ln>
            </p:spPr>
            <p:txBody>
              <a:bodyPr wrap="none" anchor="ctr"/>
              <a:lstStyle/>
              <a:p>
                <a:endParaRPr lang="en-US"/>
              </a:p>
            </p:txBody>
          </p:sp>
          <p:sp>
            <p:nvSpPr>
              <p:cNvPr id="55355" name="Line 53"/>
              <p:cNvSpPr>
                <a:spLocks noChangeShapeType="1"/>
              </p:cNvSpPr>
              <p:nvPr/>
            </p:nvSpPr>
            <p:spPr bwMode="auto">
              <a:xfrm flipV="1">
                <a:off x="1247" y="2074"/>
                <a:ext cx="0" cy="25"/>
              </a:xfrm>
              <a:prstGeom prst="line">
                <a:avLst/>
              </a:prstGeom>
              <a:noFill/>
              <a:ln w="12700">
                <a:solidFill>
                  <a:srgbClr val="000000"/>
                </a:solidFill>
                <a:round/>
                <a:headEnd/>
                <a:tailEnd/>
              </a:ln>
            </p:spPr>
            <p:txBody>
              <a:bodyPr wrap="none" anchor="ctr"/>
              <a:lstStyle/>
              <a:p>
                <a:endParaRPr lang="en-US"/>
              </a:p>
            </p:txBody>
          </p:sp>
          <p:sp>
            <p:nvSpPr>
              <p:cNvPr id="55356" name="Line 54"/>
              <p:cNvSpPr>
                <a:spLocks noChangeShapeType="1"/>
              </p:cNvSpPr>
              <p:nvPr/>
            </p:nvSpPr>
            <p:spPr bwMode="auto">
              <a:xfrm flipV="1">
                <a:off x="1247" y="2038"/>
                <a:ext cx="0" cy="25"/>
              </a:xfrm>
              <a:prstGeom prst="line">
                <a:avLst/>
              </a:prstGeom>
              <a:noFill/>
              <a:ln w="12700">
                <a:solidFill>
                  <a:srgbClr val="000000"/>
                </a:solidFill>
                <a:round/>
                <a:headEnd/>
                <a:tailEnd/>
              </a:ln>
            </p:spPr>
            <p:txBody>
              <a:bodyPr wrap="none" anchor="ctr"/>
              <a:lstStyle/>
              <a:p>
                <a:endParaRPr lang="en-US"/>
              </a:p>
            </p:txBody>
          </p:sp>
          <p:sp>
            <p:nvSpPr>
              <p:cNvPr id="55357" name="Line 55"/>
              <p:cNvSpPr>
                <a:spLocks noChangeShapeType="1"/>
              </p:cNvSpPr>
              <p:nvPr/>
            </p:nvSpPr>
            <p:spPr bwMode="auto">
              <a:xfrm flipV="1">
                <a:off x="1247" y="2000"/>
                <a:ext cx="0" cy="26"/>
              </a:xfrm>
              <a:prstGeom prst="line">
                <a:avLst/>
              </a:prstGeom>
              <a:noFill/>
              <a:ln w="12700">
                <a:solidFill>
                  <a:srgbClr val="000000"/>
                </a:solidFill>
                <a:round/>
                <a:headEnd/>
                <a:tailEnd/>
              </a:ln>
            </p:spPr>
            <p:txBody>
              <a:bodyPr wrap="none" anchor="ctr"/>
              <a:lstStyle/>
              <a:p>
                <a:endParaRPr lang="en-US"/>
              </a:p>
            </p:txBody>
          </p:sp>
          <p:sp>
            <p:nvSpPr>
              <p:cNvPr id="55358" name="Line 56"/>
              <p:cNvSpPr>
                <a:spLocks noChangeShapeType="1"/>
              </p:cNvSpPr>
              <p:nvPr/>
            </p:nvSpPr>
            <p:spPr bwMode="auto">
              <a:xfrm flipV="1">
                <a:off x="1247" y="1965"/>
                <a:ext cx="0" cy="24"/>
              </a:xfrm>
              <a:prstGeom prst="line">
                <a:avLst/>
              </a:prstGeom>
              <a:noFill/>
              <a:ln w="12700">
                <a:solidFill>
                  <a:srgbClr val="000000"/>
                </a:solidFill>
                <a:round/>
                <a:headEnd/>
                <a:tailEnd/>
              </a:ln>
            </p:spPr>
            <p:txBody>
              <a:bodyPr wrap="none" anchor="ctr"/>
              <a:lstStyle/>
              <a:p>
                <a:endParaRPr lang="en-US"/>
              </a:p>
            </p:txBody>
          </p:sp>
          <p:sp>
            <p:nvSpPr>
              <p:cNvPr id="55359" name="Line 57"/>
              <p:cNvSpPr>
                <a:spLocks noChangeShapeType="1"/>
              </p:cNvSpPr>
              <p:nvPr/>
            </p:nvSpPr>
            <p:spPr bwMode="auto">
              <a:xfrm flipV="1">
                <a:off x="1247" y="1929"/>
                <a:ext cx="0" cy="25"/>
              </a:xfrm>
              <a:prstGeom prst="line">
                <a:avLst/>
              </a:prstGeom>
              <a:noFill/>
              <a:ln w="12700">
                <a:solidFill>
                  <a:srgbClr val="000000"/>
                </a:solidFill>
                <a:round/>
                <a:headEnd/>
                <a:tailEnd/>
              </a:ln>
            </p:spPr>
            <p:txBody>
              <a:bodyPr wrap="none" anchor="ctr"/>
              <a:lstStyle/>
              <a:p>
                <a:endParaRPr lang="en-US"/>
              </a:p>
            </p:txBody>
          </p:sp>
          <p:sp>
            <p:nvSpPr>
              <p:cNvPr id="55360" name="Line 58"/>
              <p:cNvSpPr>
                <a:spLocks noChangeShapeType="1"/>
              </p:cNvSpPr>
              <p:nvPr/>
            </p:nvSpPr>
            <p:spPr bwMode="auto">
              <a:xfrm flipV="1">
                <a:off x="1247" y="1893"/>
                <a:ext cx="0" cy="25"/>
              </a:xfrm>
              <a:prstGeom prst="line">
                <a:avLst/>
              </a:prstGeom>
              <a:noFill/>
              <a:ln w="12700">
                <a:solidFill>
                  <a:srgbClr val="000000"/>
                </a:solidFill>
                <a:round/>
                <a:headEnd/>
                <a:tailEnd/>
              </a:ln>
            </p:spPr>
            <p:txBody>
              <a:bodyPr wrap="none" anchor="ctr"/>
              <a:lstStyle/>
              <a:p>
                <a:endParaRPr lang="en-US"/>
              </a:p>
            </p:txBody>
          </p:sp>
          <p:sp>
            <p:nvSpPr>
              <p:cNvPr id="55361" name="Line 59"/>
              <p:cNvSpPr>
                <a:spLocks noChangeShapeType="1"/>
              </p:cNvSpPr>
              <p:nvPr/>
            </p:nvSpPr>
            <p:spPr bwMode="auto">
              <a:xfrm flipV="1">
                <a:off x="1247" y="1857"/>
                <a:ext cx="0" cy="25"/>
              </a:xfrm>
              <a:prstGeom prst="line">
                <a:avLst/>
              </a:prstGeom>
              <a:noFill/>
              <a:ln w="12700">
                <a:solidFill>
                  <a:srgbClr val="000000"/>
                </a:solidFill>
                <a:round/>
                <a:headEnd/>
                <a:tailEnd/>
              </a:ln>
            </p:spPr>
            <p:txBody>
              <a:bodyPr wrap="none" anchor="ctr"/>
              <a:lstStyle/>
              <a:p>
                <a:endParaRPr lang="en-US"/>
              </a:p>
            </p:txBody>
          </p:sp>
          <p:sp>
            <p:nvSpPr>
              <p:cNvPr id="55362" name="Line 60"/>
              <p:cNvSpPr>
                <a:spLocks noChangeShapeType="1"/>
              </p:cNvSpPr>
              <p:nvPr/>
            </p:nvSpPr>
            <p:spPr bwMode="auto">
              <a:xfrm flipV="1">
                <a:off x="1247" y="1819"/>
                <a:ext cx="0" cy="26"/>
              </a:xfrm>
              <a:prstGeom prst="line">
                <a:avLst/>
              </a:prstGeom>
              <a:noFill/>
              <a:ln w="12700">
                <a:solidFill>
                  <a:srgbClr val="000000"/>
                </a:solidFill>
                <a:round/>
                <a:headEnd/>
                <a:tailEnd/>
              </a:ln>
            </p:spPr>
            <p:txBody>
              <a:bodyPr wrap="none" anchor="ctr"/>
              <a:lstStyle/>
              <a:p>
                <a:endParaRPr lang="en-US"/>
              </a:p>
            </p:txBody>
          </p:sp>
          <p:sp>
            <p:nvSpPr>
              <p:cNvPr id="55363" name="Line 61"/>
              <p:cNvSpPr>
                <a:spLocks noChangeShapeType="1"/>
              </p:cNvSpPr>
              <p:nvPr/>
            </p:nvSpPr>
            <p:spPr bwMode="auto">
              <a:xfrm flipV="1">
                <a:off x="1247" y="1784"/>
                <a:ext cx="0" cy="25"/>
              </a:xfrm>
              <a:prstGeom prst="line">
                <a:avLst/>
              </a:prstGeom>
              <a:noFill/>
              <a:ln w="12700">
                <a:solidFill>
                  <a:srgbClr val="000000"/>
                </a:solidFill>
                <a:round/>
                <a:headEnd/>
                <a:tailEnd/>
              </a:ln>
            </p:spPr>
            <p:txBody>
              <a:bodyPr wrap="none" anchor="ctr"/>
              <a:lstStyle/>
              <a:p>
                <a:endParaRPr lang="en-US"/>
              </a:p>
            </p:txBody>
          </p:sp>
          <p:sp>
            <p:nvSpPr>
              <p:cNvPr id="55364" name="Line 62"/>
              <p:cNvSpPr>
                <a:spLocks noChangeShapeType="1"/>
              </p:cNvSpPr>
              <p:nvPr/>
            </p:nvSpPr>
            <p:spPr bwMode="auto">
              <a:xfrm flipV="1">
                <a:off x="1247" y="1748"/>
                <a:ext cx="0" cy="25"/>
              </a:xfrm>
              <a:prstGeom prst="line">
                <a:avLst/>
              </a:prstGeom>
              <a:noFill/>
              <a:ln w="12700">
                <a:solidFill>
                  <a:srgbClr val="000000"/>
                </a:solidFill>
                <a:round/>
                <a:headEnd/>
                <a:tailEnd/>
              </a:ln>
            </p:spPr>
            <p:txBody>
              <a:bodyPr wrap="none" anchor="ctr"/>
              <a:lstStyle/>
              <a:p>
                <a:endParaRPr lang="en-US"/>
              </a:p>
            </p:txBody>
          </p:sp>
          <p:sp>
            <p:nvSpPr>
              <p:cNvPr id="55365" name="Line 63"/>
              <p:cNvSpPr>
                <a:spLocks noChangeShapeType="1"/>
              </p:cNvSpPr>
              <p:nvPr/>
            </p:nvSpPr>
            <p:spPr bwMode="auto">
              <a:xfrm flipV="1">
                <a:off x="1247" y="1712"/>
                <a:ext cx="0" cy="25"/>
              </a:xfrm>
              <a:prstGeom prst="line">
                <a:avLst/>
              </a:prstGeom>
              <a:noFill/>
              <a:ln w="12700">
                <a:solidFill>
                  <a:srgbClr val="000000"/>
                </a:solidFill>
                <a:round/>
                <a:headEnd/>
                <a:tailEnd/>
              </a:ln>
            </p:spPr>
            <p:txBody>
              <a:bodyPr wrap="none" anchor="ctr"/>
              <a:lstStyle/>
              <a:p>
                <a:endParaRPr lang="en-US"/>
              </a:p>
            </p:txBody>
          </p:sp>
          <p:sp>
            <p:nvSpPr>
              <p:cNvPr id="55366" name="Line 64"/>
              <p:cNvSpPr>
                <a:spLocks noChangeShapeType="1"/>
              </p:cNvSpPr>
              <p:nvPr/>
            </p:nvSpPr>
            <p:spPr bwMode="auto">
              <a:xfrm flipV="1">
                <a:off x="1247" y="1674"/>
                <a:ext cx="0" cy="26"/>
              </a:xfrm>
              <a:prstGeom prst="line">
                <a:avLst/>
              </a:prstGeom>
              <a:noFill/>
              <a:ln w="12700">
                <a:solidFill>
                  <a:srgbClr val="000000"/>
                </a:solidFill>
                <a:round/>
                <a:headEnd/>
                <a:tailEnd/>
              </a:ln>
            </p:spPr>
            <p:txBody>
              <a:bodyPr wrap="none" anchor="ctr"/>
              <a:lstStyle/>
              <a:p>
                <a:endParaRPr lang="en-US"/>
              </a:p>
            </p:txBody>
          </p:sp>
          <p:sp>
            <p:nvSpPr>
              <p:cNvPr id="55367" name="Line 65"/>
              <p:cNvSpPr>
                <a:spLocks noChangeShapeType="1"/>
              </p:cNvSpPr>
              <p:nvPr/>
            </p:nvSpPr>
            <p:spPr bwMode="auto">
              <a:xfrm flipV="1">
                <a:off x="1247" y="1639"/>
                <a:ext cx="0" cy="25"/>
              </a:xfrm>
              <a:prstGeom prst="line">
                <a:avLst/>
              </a:prstGeom>
              <a:noFill/>
              <a:ln w="12700">
                <a:solidFill>
                  <a:srgbClr val="000000"/>
                </a:solidFill>
                <a:round/>
                <a:headEnd/>
                <a:tailEnd/>
              </a:ln>
            </p:spPr>
            <p:txBody>
              <a:bodyPr wrap="none" anchor="ctr"/>
              <a:lstStyle/>
              <a:p>
                <a:endParaRPr lang="en-US"/>
              </a:p>
            </p:txBody>
          </p:sp>
          <p:sp>
            <p:nvSpPr>
              <p:cNvPr id="55368" name="Line 66"/>
              <p:cNvSpPr>
                <a:spLocks noChangeShapeType="1"/>
              </p:cNvSpPr>
              <p:nvPr/>
            </p:nvSpPr>
            <p:spPr bwMode="auto">
              <a:xfrm flipV="1">
                <a:off x="1247" y="1603"/>
                <a:ext cx="0" cy="25"/>
              </a:xfrm>
              <a:prstGeom prst="line">
                <a:avLst/>
              </a:prstGeom>
              <a:noFill/>
              <a:ln w="12700">
                <a:solidFill>
                  <a:srgbClr val="000000"/>
                </a:solidFill>
                <a:round/>
                <a:headEnd/>
                <a:tailEnd/>
              </a:ln>
            </p:spPr>
            <p:txBody>
              <a:bodyPr wrap="none" anchor="ctr"/>
              <a:lstStyle/>
              <a:p>
                <a:endParaRPr lang="en-US"/>
              </a:p>
            </p:txBody>
          </p:sp>
          <p:sp>
            <p:nvSpPr>
              <p:cNvPr id="55369" name="Line 67"/>
              <p:cNvSpPr>
                <a:spLocks noChangeShapeType="1"/>
              </p:cNvSpPr>
              <p:nvPr/>
            </p:nvSpPr>
            <p:spPr bwMode="auto">
              <a:xfrm flipV="1">
                <a:off x="1247" y="1565"/>
                <a:ext cx="0" cy="26"/>
              </a:xfrm>
              <a:prstGeom prst="line">
                <a:avLst/>
              </a:prstGeom>
              <a:noFill/>
              <a:ln w="12700">
                <a:solidFill>
                  <a:srgbClr val="000000"/>
                </a:solidFill>
                <a:round/>
                <a:headEnd/>
                <a:tailEnd/>
              </a:ln>
            </p:spPr>
            <p:txBody>
              <a:bodyPr wrap="none" anchor="ctr"/>
              <a:lstStyle/>
              <a:p>
                <a:endParaRPr lang="en-US"/>
              </a:p>
            </p:txBody>
          </p:sp>
          <p:sp>
            <p:nvSpPr>
              <p:cNvPr id="55370" name="Line 68"/>
              <p:cNvSpPr>
                <a:spLocks noChangeShapeType="1"/>
              </p:cNvSpPr>
              <p:nvPr/>
            </p:nvSpPr>
            <p:spPr bwMode="auto">
              <a:xfrm flipV="1">
                <a:off x="1247" y="1530"/>
                <a:ext cx="0" cy="24"/>
              </a:xfrm>
              <a:prstGeom prst="line">
                <a:avLst/>
              </a:prstGeom>
              <a:noFill/>
              <a:ln w="12700">
                <a:solidFill>
                  <a:srgbClr val="000000"/>
                </a:solidFill>
                <a:round/>
                <a:headEnd/>
                <a:tailEnd/>
              </a:ln>
            </p:spPr>
            <p:txBody>
              <a:bodyPr wrap="none" anchor="ctr"/>
              <a:lstStyle/>
              <a:p>
                <a:endParaRPr lang="en-US"/>
              </a:p>
            </p:txBody>
          </p:sp>
          <p:sp>
            <p:nvSpPr>
              <p:cNvPr id="55371" name="Line 69"/>
              <p:cNvSpPr>
                <a:spLocks noChangeShapeType="1"/>
              </p:cNvSpPr>
              <p:nvPr/>
            </p:nvSpPr>
            <p:spPr bwMode="auto">
              <a:xfrm flipV="1">
                <a:off x="1247" y="1493"/>
                <a:ext cx="0" cy="26"/>
              </a:xfrm>
              <a:prstGeom prst="line">
                <a:avLst/>
              </a:prstGeom>
              <a:noFill/>
              <a:ln w="12700">
                <a:solidFill>
                  <a:srgbClr val="000000"/>
                </a:solidFill>
                <a:round/>
                <a:headEnd/>
                <a:tailEnd/>
              </a:ln>
            </p:spPr>
            <p:txBody>
              <a:bodyPr wrap="none" anchor="ctr"/>
              <a:lstStyle/>
              <a:p>
                <a:endParaRPr lang="en-US"/>
              </a:p>
            </p:txBody>
          </p:sp>
          <p:sp>
            <p:nvSpPr>
              <p:cNvPr id="55372" name="Line 70"/>
              <p:cNvSpPr>
                <a:spLocks noChangeShapeType="1"/>
              </p:cNvSpPr>
              <p:nvPr/>
            </p:nvSpPr>
            <p:spPr bwMode="auto">
              <a:xfrm flipV="1">
                <a:off x="1247" y="1458"/>
                <a:ext cx="0" cy="25"/>
              </a:xfrm>
              <a:prstGeom prst="line">
                <a:avLst/>
              </a:prstGeom>
              <a:noFill/>
              <a:ln w="12700">
                <a:solidFill>
                  <a:srgbClr val="000000"/>
                </a:solidFill>
                <a:round/>
                <a:headEnd/>
                <a:tailEnd/>
              </a:ln>
            </p:spPr>
            <p:txBody>
              <a:bodyPr wrap="none" anchor="ctr"/>
              <a:lstStyle/>
              <a:p>
                <a:endParaRPr lang="en-US"/>
              </a:p>
            </p:txBody>
          </p:sp>
          <p:sp>
            <p:nvSpPr>
              <p:cNvPr id="55373" name="Line 71"/>
              <p:cNvSpPr>
                <a:spLocks noChangeShapeType="1"/>
              </p:cNvSpPr>
              <p:nvPr/>
            </p:nvSpPr>
            <p:spPr bwMode="auto">
              <a:xfrm flipV="1">
                <a:off x="1247" y="1422"/>
                <a:ext cx="0" cy="25"/>
              </a:xfrm>
              <a:prstGeom prst="line">
                <a:avLst/>
              </a:prstGeom>
              <a:noFill/>
              <a:ln w="12700">
                <a:solidFill>
                  <a:srgbClr val="000000"/>
                </a:solidFill>
                <a:round/>
                <a:headEnd/>
                <a:tailEnd/>
              </a:ln>
            </p:spPr>
            <p:txBody>
              <a:bodyPr wrap="none" anchor="ctr"/>
              <a:lstStyle/>
              <a:p>
                <a:endParaRPr lang="en-US"/>
              </a:p>
            </p:txBody>
          </p:sp>
          <p:sp>
            <p:nvSpPr>
              <p:cNvPr id="55374" name="Line 72"/>
              <p:cNvSpPr>
                <a:spLocks noChangeShapeType="1"/>
              </p:cNvSpPr>
              <p:nvPr/>
            </p:nvSpPr>
            <p:spPr bwMode="auto">
              <a:xfrm flipV="1">
                <a:off x="1498" y="3377"/>
                <a:ext cx="0" cy="26"/>
              </a:xfrm>
              <a:prstGeom prst="line">
                <a:avLst/>
              </a:prstGeom>
              <a:noFill/>
              <a:ln w="12700">
                <a:solidFill>
                  <a:srgbClr val="000000"/>
                </a:solidFill>
                <a:round/>
                <a:headEnd/>
                <a:tailEnd/>
              </a:ln>
            </p:spPr>
            <p:txBody>
              <a:bodyPr wrap="none" anchor="ctr"/>
              <a:lstStyle/>
              <a:p>
                <a:endParaRPr lang="en-US"/>
              </a:p>
            </p:txBody>
          </p:sp>
          <p:sp>
            <p:nvSpPr>
              <p:cNvPr id="55375" name="Line 73"/>
              <p:cNvSpPr>
                <a:spLocks noChangeShapeType="1"/>
              </p:cNvSpPr>
              <p:nvPr/>
            </p:nvSpPr>
            <p:spPr bwMode="auto">
              <a:xfrm flipV="1">
                <a:off x="1498" y="3342"/>
                <a:ext cx="0" cy="24"/>
              </a:xfrm>
              <a:prstGeom prst="line">
                <a:avLst/>
              </a:prstGeom>
              <a:noFill/>
              <a:ln w="12700">
                <a:solidFill>
                  <a:srgbClr val="000000"/>
                </a:solidFill>
                <a:round/>
                <a:headEnd/>
                <a:tailEnd/>
              </a:ln>
            </p:spPr>
            <p:txBody>
              <a:bodyPr wrap="none" anchor="ctr"/>
              <a:lstStyle/>
              <a:p>
                <a:endParaRPr lang="en-US"/>
              </a:p>
            </p:txBody>
          </p:sp>
          <p:sp>
            <p:nvSpPr>
              <p:cNvPr id="55376" name="Line 74"/>
              <p:cNvSpPr>
                <a:spLocks noChangeShapeType="1"/>
              </p:cNvSpPr>
              <p:nvPr/>
            </p:nvSpPr>
            <p:spPr bwMode="auto">
              <a:xfrm flipV="1">
                <a:off x="1498" y="3306"/>
                <a:ext cx="0" cy="25"/>
              </a:xfrm>
              <a:prstGeom prst="line">
                <a:avLst/>
              </a:prstGeom>
              <a:noFill/>
              <a:ln w="12700">
                <a:solidFill>
                  <a:srgbClr val="000000"/>
                </a:solidFill>
                <a:round/>
                <a:headEnd/>
                <a:tailEnd/>
              </a:ln>
            </p:spPr>
            <p:txBody>
              <a:bodyPr wrap="none" anchor="ctr"/>
              <a:lstStyle/>
              <a:p>
                <a:endParaRPr lang="en-US"/>
              </a:p>
            </p:txBody>
          </p:sp>
          <p:sp>
            <p:nvSpPr>
              <p:cNvPr id="55377" name="Line 75"/>
              <p:cNvSpPr>
                <a:spLocks noChangeShapeType="1"/>
              </p:cNvSpPr>
              <p:nvPr/>
            </p:nvSpPr>
            <p:spPr bwMode="auto">
              <a:xfrm flipV="1">
                <a:off x="1498" y="3270"/>
                <a:ext cx="0" cy="25"/>
              </a:xfrm>
              <a:prstGeom prst="line">
                <a:avLst/>
              </a:prstGeom>
              <a:noFill/>
              <a:ln w="12700">
                <a:solidFill>
                  <a:srgbClr val="000000"/>
                </a:solidFill>
                <a:round/>
                <a:headEnd/>
                <a:tailEnd/>
              </a:ln>
            </p:spPr>
            <p:txBody>
              <a:bodyPr wrap="none" anchor="ctr"/>
              <a:lstStyle/>
              <a:p>
                <a:endParaRPr lang="en-US"/>
              </a:p>
            </p:txBody>
          </p:sp>
          <p:sp>
            <p:nvSpPr>
              <p:cNvPr id="55378" name="Line 76"/>
              <p:cNvSpPr>
                <a:spLocks noChangeShapeType="1"/>
              </p:cNvSpPr>
              <p:nvPr/>
            </p:nvSpPr>
            <p:spPr bwMode="auto">
              <a:xfrm flipV="1">
                <a:off x="1498" y="3234"/>
                <a:ext cx="0" cy="25"/>
              </a:xfrm>
              <a:prstGeom prst="line">
                <a:avLst/>
              </a:prstGeom>
              <a:noFill/>
              <a:ln w="12700">
                <a:solidFill>
                  <a:srgbClr val="000000"/>
                </a:solidFill>
                <a:round/>
                <a:headEnd/>
                <a:tailEnd/>
              </a:ln>
            </p:spPr>
            <p:txBody>
              <a:bodyPr wrap="none" anchor="ctr"/>
              <a:lstStyle/>
              <a:p>
                <a:endParaRPr lang="en-US"/>
              </a:p>
            </p:txBody>
          </p:sp>
          <p:sp>
            <p:nvSpPr>
              <p:cNvPr id="55379" name="Line 77"/>
              <p:cNvSpPr>
                <a:spLocks noChangeShapeType="1"/>
              </p:cNvSpPr>
              <p:nvPr/>
            </p:nvSpPr>
            <p:spPr bwMode="auto">
              <a:xfrm flipV="1">
                <a:off x="1498" y="3196"/>
                <a:ext cx="0" cy="26"/>
              </a:xfrm>
              <a:prstGeom prst="line">
                <a:avLst/>
              </a:prstGeom>
              <a:noFill/>
              <a:ln w="12700">
                <a:solidFill>
                  <a:srgbClr val="000000"/>
                </a:solidFill>
                <a:round/>
                <a:headEnd/>
                <a:tailEnd/>
              </a:ln>
            </p:spPr>
            <p:txBody>
              <a:bodyPr wrap="none" anchor="ctr"/>
              <a:lstStyle/>
              <a:p>
                <a:endParaRPr lang="en-US"/>
              </a:p>
            </p:txBody>
          </p:sp>
          <p:sp>
            <p:nvSpPr>
              <p:cNvPr id="55380" name="Line 78"/>
              <p:cNvSpPr>
                <a:spLocks noChangeShapeType="1"/>
              </p:cNvSpPr>
              <p:nvPr/>
            </p:nvSpPr>
            <p:spPr bwMode="auto">
              <a:xfrm flipV="1">
                <a:off x="1498" y="3161"/>
                <a:ext cx="0" cy="25"/>
              </a:xfrm>
              <a:prstGeom prst="line">
                <a:avLst/>
              </a:prstGeom>
              <a:noFill/>
              <a:ln w="12700">
                <a:solidFill>
                  <a:srgbClr val="000000"/>
                </a:solidFill>
                <a:round/>
                <a:headEnd/>
                <a:tailEnd/>
              </a:ln>
            </p:spPr>
            <p:txBody>
              <a:bodyPr wrap="none" anchor="ctr"/>
              <a:lstStyle/>
              <a:p>
                <a:endParaRPr lang="en-US"/>
              </a:p>
            </p:txBody>
          </p:sp>
          <p:sp>
            <p:nvSpPr>
              <p:cNvPr id="55381" name="Line 79"/>
              <p:cNvSpPr>
                <a:spLocks noChangeShapeType="1"/>
              </p:cNvSpPr>
              <p:nvPr/>
            </p:nvSpPr>
            <p:spPr bwMode="auto">
              <a:xfrm flipV="1">
                <a:off x="1498" y="3125"/>
                <a:ext cx="0" cy="25"/>
              </a:xfrm>
              <a:prstGeom prst="line">
                <a:avLst/>
              </a:prstGeom>
              <a:noFill/>
              <a:ln w="12700">
                <a:solidFill>
                  <a:srgbClr val="000000"/>
                </a:solidFill>
                <a:round/>
                <a:headEnd/>
                <a:tailEnd/>
              </a:ln>
            </p:spPr>
            <p:txBody>
              <a:bodyPr wrap="none" anchor="ctr"/>
              <a:lstStyle/>
              <a:p>
                <a:endParaRPr lang="en-US"/>
              </a:p>
            </p:txBody>
          </p:sp>
          <p:sp>
            <p:nvSpPr>
              <p:cNvPr id="55382" name="Line 80"/>
              <p:cNvSpPr>
                <a:spLocks noChangeShapeType="1"/>
              </p:cNvSpPr>
              <p:nvPr/>
            </p:nvSpPr>
            <p:spPr bwMode="auto">
              <a:xfrm flipV="1">
                <a:off x="1498" y="3089"/>
                <a:ext cx="0" cy="25"/>
              </a:xfrm>
              <a:prstGeom prst="line">
                <a:avLst/>
              </a:prstGeom>
              <a:noFill/>
              <a:ln w="12700">
                <a:solidFill>
                  <a:srgbClr val="000000"/>
                </a:solidFill>
                <a:round/>
                <a:headEnd/>
                <a:tailEnd/>
              </a:ln>
            </p:spPr>
            <p:txBody>
              <a:bodyPr wrap="none" anchor="ctr"/>
              <a:lstStyle/>
              <a:p>
                <a:endParaRPr lang="en-US"/>
              </a:p>
            </p:txBody>
          </p:sp>
          <p:sp>
            <p:nvSpPr>
              <p:cNvPr id="55383" name="Line 81"/>
              <p:cNvSpPr>
                <a:spLocks noChangeShapeType="1"/>
              </p:cNvSpPr>
              <p:nvPr/>
            </p:nvSpPr>
            <p:spPr bwMode="auto">
              <a:xfrm flipV="1">
                <a:off x="1498" y="3051"/>
                <a:ext cx="0" cy="26"/>
              </a:xfrm>
              <a:prstGeom prst="line">
                <a:avLst/>
              </a:prstGeom>
              <a:noFill/>
              <a:ln w="12700">
                <a:solidFill>
                  <a:srgbClr val="000000"/>
                </a:solidFill>
                <a:round/>
                <a:headEnd/>
                <a:tailEnd/>
              </a:ln>
            </p:spPr>
            <p:txBody>
              <a:bodyPr wrap="none" anchor="ctr"/>
              <a:lstStyle/>
              <a:p>
                <a:endParaRPr lang="en-US"/>
              </a:p>
            </p:txBody>
          </p:sp>
          <p:sp>
            <p:nvSpPr>
              <p:cNvPr id="55384" name="Line 82"/>
              <p:cNvSpPr>
                <a:spLocks noChangeShapeType="1"/>
              </p:cNvSpPr>
              <p:nvPr/>
            </p:nvSpPr>
            <p:spPr bwMode="auto">
              <a:xfrm flipV="1">
                <a:off x="1498" y="3016"/>
                <a:ext cx="0" cy="24"/>
              </a:xfrm>
              <a:prstGeom prst="line">
                <a:avLst/>
              </a:prstGeom>
              <a:noFill/>
              <a:ln w="12700">
                <a:solidFill>
                  <a:srgbClr val="000000"/>
                </a:solidFill>
                <a:round/>
                <a:headEnd/>
                <a:tailEnd/>
              </a:ln>
            </p:spPr>
            <p:txBody>
              <a:bodyPr wrap="none" anchor="ctr"/>
              <a:lstStyle/>
              <a:p>
                <a:endParaRPr lang="en-US"/>
              </a:p>
            </p:txBody>
          </p:sp>
          <p:sp>
            <p:nvSpPr>
              <p:cNvPr id="55385" name="Line 83"/>
              <p:cNvSpPr>
                <a:spLocks noChangeShapeType="1"/>
              </p:cNvSpPr>
              <p:nvPr/>
            </p:nvSpPr>
            <p:spPr bwMode="auto">
              <a:xfrm flipV="1">
                <a:off x="1498" y="2980"/>
                <a:ext cx="0" cy="25"/>
              </a:xfrm>
              <a:prstGeom prst="line">
                <a:avLst/>
              </a:prstGeom>
              <a:noFill/>
              <a:ln w="12700">
                <a:solidFill>
                  <a:srgbClr val="000000"/>
                </a:solidFill>
                <a:round/>
                <a:headEnd/>
                <a:tailEnd/>
              </a:ln>
            </p:spPr>
            <p:txBody>
              <a:bodyPr wrap="none" anchor="ctr"/>
              <a:lstStyle/>
              <a:p>
                <a:endParaRPr lang="en-US"/>
              </a:p>
            </p:txBody>
          </p:sp>
          <p:sp>
            <p:nvSpPr>
              <p:cNvPr id="55386" name="Line 84"/>
              <p:cNvSpPr>
                <a:spLocks noChangeShapeType="1"/>
              </p:cNvSpPr>
              <p:nvPr/>
            </p:nvSpPr>
            <p:spPr bwMode="auto">
              <a:xfrm flipV="1">
                <a:off x="1498" y="2942"/>
                <a:ext cx="0" cy="26"/>
              </a:xfrm>
              <a:prstGeom prst="line">
                <a:avLst/>
              </a:prstGeom>
              <a:noFill/>
              <a:ln w="12700">
                <a:solidFill>
                  <a:srgbClr val="000000"/>
                </a:solidFill>
                <a:round/>
                <a:headEnd/>
                <a:tailEnd/>
              </a:ln>
            </p:spPr>
            <p:txBody>
              <a:bodyPr wrap="none" anchor="ctr"/>
              <a:lstStyle/>
              <a:p>
                <a:endParaRPr lang="en-US"/>
              </a:p>
            </p:txBody>
          </p:sp>
          <p:sp>
            <p:nvSpPr>
              <p:cNvPr id="55387" name="Line 85"/>
              <p:cNvSpPr>
                <a:spLocks noChangeShapeType="1"/>
              </p:cNvSpPr>
              <p:nvPr/>
            </p:nvSpPr>
            <p:spPr bwMode="auto">
              <a:xfrm flipV="1">
                <a:off x="1498" y="2907"/>
                <a:ext cx="0" cy="24"/>
              </a:xfrm>
              <a:prstGeom prst="line">
                <a:avLst/>
              </a:prstGeom>
              <a:noFill/>
              <a:ln w="12700">
                <a:solidFill>
                  <a:srgbClr val="000000"/>
                </a:solidFill>
                <a:round/>
                <a:headEnd/>
                <a:tailEnd/>
              </a:ln>
            </p:spPr>
            <p:txBody>
              <a:bodyPr wrap="none" anchor="ctr"/>
              <a:lstStyle/>
              <a:p>
                <a:endParaRPr lang="en-US"/>
              </a:p>
            </p:txBody>
          </p:sp>
          <p:sp>
            <p:nvSpPr>
              <p:cNvPr id="55388" name="Line 86"/>
              <p:cNvSpPr>
                <a:spLocks noChangeShapeType="1"/>
              </p:cNvSpPr>
              <p:nvPr/>
            </p:nvSpPr>
            <p:spPr bwMode="auto">
              <a:xfrm flipV="1">
                <a:off x="1498" y="2870"/>
                <a:ext cx="0" cy="26"/>
              </a:xfrm>
              <a:prstGeom prst="line">
                <a:avLst/>
              </a:prstGeom>
              <a:noFill/>
              <a:ln w="12700">
                <a:solidFill>
                  <a:srgbClr val="000000"/>
                </a:solidFill>
                <a:round/>
                <a:headEnd/>
                <a:tailEnd/>
              </a:ln>
            </p:spPr>
            <p:txBody>
              <a:bodyPr wrap="none" anchor="ctr"/>
              <a:lstStyle/>
              <a:p>
                <a:endParaRPr lang="en-US"/>
              </a:p>
            </p:txBody>
          </p:sp>
          <p:sp>
            <p:nvSpPr>
              <p:cNvPr id="55389" name="Line 87"/>
              <p:cNvSpPr>
                <a:spLocks noChangeShapeType="1"/>
              </p:cNvSpPr>
              <p:nvPr/>
            </p:nvSpPr>
            <p:spPr bwMode="auto">
              <a:xfrm flipV="1">
                <a:off x="1498" y="2835"/>
                <a:ext cx="0" cy="25"/>
              </a:xfrm>
              <a:prstGeom prst="line">
                <a:avLst/>
              </a:prstGeom>
              <a:noFill/>
              <a:ln w="12700">
                <a:solidFill>
                  <a:srgbClr val="000000"/>
                </a:solidFill>
                <a:round/>
                <a:headEnd/>
                <a:tailEnd/>
              </a:ln>
            </p:spPr>
            <p:txBody>
              <a:bodyPr wrap="none" anchor="ctr"/>
              <a:lstStyle/>
              <a:p>
                <a:endParaRPr lang="en-US"/>
              </a:p>
            </p:txBody>
          </p:sp>
          <p:sp>
            <p:nvSpPr>
              <p:cNvPr id="55390" name="Line 88"/>
              <p:cNvSpPr>
                <a:spLocks noChangeShapeType="1"/>
              </p:cNvSpPr>
              <p:nvPr/>
            </p:nvSpPr>
            <p:spPr bwMode="auto">
              <a:xfrm flipV="1">
                <a:off x="1498" y="2799"/>
                <a:ext cx="0" cy="25"/>
              </a:xfrm>
              <a:prstGeom prst="line">
                <a:avLst/>
              </a:prstGeom>
              <a:noFill/>
              <a:ln w="12700">
                <a:solidFill>
                  <a:srgbClr val="000000"/>
                </a:solidFill>
                <a:round/>
                <a:headEnd/>
                <a:tailEnd/>
              </a:ln>
            </p:spPr>
            <p:txBody>
              <a:bodyPr wrap="none" anchor="ctr"/>
              <a:lstStyle/>
              <a:p>
                <a:endParaRPr lang="en-US"/>
              </a:p>
            </p:txBody>
          </p:sp>
          <p:sp>
            <p:nvSpPr>
              <p:cNvPr id="55391" name="Line 89"/>
              <p:cNvSpPr>
                <a:spLocks noChangeShapeType="1"/>
              </p:cNvSpPr>
              <p:nvPr/>
            </p:nvSpPr>
            <p:spPr bwMode="auto">
              <a:xfrm flipV="1">
                <a:off x="1498" y="2763"/>
                <a:ext cx="0" cy="25"/>
              </a:xfrm>
              <a:prstGeom prst="line">
                <a:avLst/>
              </a:prstGeom>
              <a:noFill/>
              <a:ln w="12700">
                <a:solidFill>
                  <a:srgbClr val="000000"/>
                </a:solidFill>
                <a:round/>
                <a:headEnd/>
                <a:tailEnd/>
              </a:ln>
            </p:spPr>
            <p:txBody>
              <a:bodyPr wrap="none" anchor="ctr"/>
              <a:lstStyle/>
              <a:p>
                <a:endParaRPr lang="en-US"/>
              </a:p>
            </p:txBody>
          </p:sp>
          <p:sp>
            <p:nvSpPr>
              <p:cNvPr id="55392" name="Line 90"/>
              <p:cNvSpPr>
                <a:spLocks noChangeShapeType="1"/>
              </p:cNvSpPr>
              <p:nvPr/>
            </p:nvSpPr>
            <p:spPr bwMode="auto">
              <a:xfrm flipV="1">
                <a:off x="1498" y="2726"/>
                <a:ext cx="0" cy="25"/>
              </a:xfrm>
              <a:prstGeom prst="line">
                <a:avLst/>
              </a:prstGeom>
              <a:noFill/>
              <a:ln w="12700">
                <a:solidFill>
                  <a:srgbClr val="000000"/>
                </a:solidFill>
                <a:round/>
                <a:headEnd/>
                <a:tailEnd/>
              </a:ln>
            </p:spPr>
            <p:txBody>
              <a:bodyPr wrap="none" anchor="ctr"/>
              <a:lstStyle/>
              <a:p>
                <a:endParaRPr lang="en-US"/>
              </a:p>
            </p:txBody>
          </p:sp>
          <p:sp>
            <p:nvSpPr>
              <p:cNvPr id="55393" name="Line 91"/>
              <p:cNvSpPr>
                <a:spLocks noChangeShapeType="1"/>
              </p:cNvSpPr>
              <p:nvPr/>
            </p:nvSpPr>
            <p:spPr bwMode="auto">
              <a:xfrm flipV="1">
                <a:off x="1498" y="2690"/>
                <a:ext cx="0" cy="25"/>
              </a:xfrm>
              <a:prstGeom prst="line">
                <a:avLst/>
              </a:prstGeom>
              <a:noFill/>
              <a:ln w="12700">
                <a:solidFill>
                  <a:srgbClr val="000000"/>
                </a:solidFill>
                <a:round/>
                <a:headEnd/>
                <a:tailEnd/>
              </a:ln>
            </p:spPr>
            <p:txBody>
              <a:bodyPr wrap="none" anchor="ctr"/>
              <a:lstStyle/>
              <a:p>
                <a:endParaRPr lang="en-US"/>
              </a:p>
            </p:txBody>
          </p:sp>
          <p:sp>
            <p:nvSpPr>
              <p:cNvPr id="55394" name="Line 92"/>
              <p:cNvSpPr>
                <a:spLocks noChangeShapeType="1"/>
              </p:cNvSpPr>
              <p:nvPr/>
            </p:nvSpPr>
            <p:spPr bwMode="auto">
              <a:xfrm flipV="1">
                <a:off x="1498" y="2654"/>
                <a:ext cx="0" cy="25"/>
              </a:xfrm>
              <a:prstGeom prst="line">
                <a:avLst/>
              </a:prstGeom>
              <a:noFill/>
              <a:ln w="12700">
                <a:solidFill>
                  <a:srgbClr val="000000"/>
                </a:solidFill>
                <a:round/>
                <a:headEnd/>
                <a:tailEnd/>
              </a:ln>
            </p:spPr>
            <p:txBody>
              <a:bodyPr wrap="none" anchor="ctr"/>
              <a:lstStyle/>
              <a:p>
                <a:endParaRPr lang="en-US"/>
              </a:p>
            </p:txBody>
          </p:sp>
          <p:sp>
            <p:nvSpPr>
              <p:cNvPr id="55395" name="Line 93"/>
              <p:cNvSpPr>
                <a:spLocks noChangeShapeType="1"/>
              </p:cNvSpPr>
              <p:nvPr/>
            </p:nvSpPr>
            <p:spPr bwMode="auto">
              <a:xfrm flipV="1">
                <a:off x="1498" y="2616"/>
                <a:ext cx="0" cy="26"/>
              </a:xfrm>
              <a:prstGeom prst="line">
                <a:avLst/>
              </a:prstGeom>
              <a:noFill/>
              <a:ln w="12700">
                <a:solidFill>
                  <a:srgbClr val="000000"/>
                </a:solidFill>
                <a:round/>
                <a:headEnd/>
                <a:tailEnd/>
              </a:ln>
            </p:spPr>
            <p:txBody>
              <a:bodyPr wrap="none" anchor="ctr"/>
              <a:lstStyle/>
              <a:p>
                <a:endParaRPr lang="en-US"/>
              </a:p>
            </p:txBody>
          </p:sp>
          <p:sp>
            <p:nvSpPr>
              <p:cNvPr id="55396" name="Line 94"/>
              <p:cNvSpPr>
                <a:spLocks noChangeShapeType="1"/>
              </p:cNvSpPr>
              <p:nvPr/>
            </p:nvSpPr>
            <p:spPr bwMode="auto">
              <a:xfrm flipV="1">
                <a:off x="1498" y="2581"/>
                <a:ext cx="0" cy="24"/>
              </a:xfrm>
              <a:prstGeom prst="line">
                <a:avLst/>
              </a:prstGeom>
              <a:noFill/>
              <a:ln w="12700">
                <a:solidFill>
                  <a:srgbClr val="000000"/>
                </a:solidFill>
                <a:round/>
                <a:headEnd/>
                <a:tailEnd/>
              </a:ln>
            </p:spPr>
            <p:txBody>
              <a:bodyPr wrap="none" anchor="ctr"/>
              <a:lstStyle/>
              <a:p>
                <a:endParaRPr lang="en-US"/>
              </a:p>
            </p:txBody>
          </p:sp>
          <p:sp>
            <p:nvSpPr>
              <p:cNvPr id="55397" name="Line 95"/>
              <p:cNvSpPr>
                <a:spLocks noChangeShapeType="1"/>
              </p:cNvSpPr>
              <p:nvPr/>
            </p:nvSpPr>
            <p:spPr bwMode="auto">
              <a:xfrm flipV="1">
                <a:off x="1498" y="2544"/>
                <a:ext cx="0" cy="26"/>
              </a:xfrm>
              <a:prstGeom prst="line">
                <a:avLst/>
              </a:prstGeom>
              <a:noFill/>
              <a:ln w="12700">
                <a:solidFill>
                  <a:srgbClr val="000000"/>
                </a:solidFill>
                <a:round/>
                <a:headEnd/>
                <a:tailEnd/>
              </a:ln>
            </p:spPr>
            <p:txBody>
              <a:bodyPr wrap="none" anchor="ctr"/>
              <a:lstStyle/>
              <a:p>
                <a:endParaRPr lang="en-US"/>
              </a:p>
            </p:txBody>
          </p:sp>
          <p:sp>
            <p:nvSpPr>
              <p:cNvPr id="55398" name="Line 96"/>
              <p:cNvSpPr>
                <a:spLocks noChangeShapeType="1"/>
              </p:cNvSpPr>
              <p:nvPr/>
            </p:nvSpPr>
            <p:spPr bwMode="auto">
              <a:xfrm flipV="1">
                <a:off x="1498" y="2509"/>
                <a:ext cx="0" cy="25"/>
              </a:xfrm>
              <a:prstGeom prst="line">
                <a:avLst/>
              </a:prstGeom>
              <a:noFill/>
              <a:ln w="12700">
                <a:solidFill>
                  <a:srgbClr val="000000"/>
                </a:solidFill>
                <a:round/>
                <a:headEnd/>
                <a:tailEnd/>
              </a:ln>
            </p:spPr>
            <p:txBody>
              <a:bodyPr wrap="none" anchor="ctr"/>
              <a:lstStyle/>
              <a:p>
                <a:endParaRPr lang="en-US"/>
              </a:p>
            </p:txBody>
          </p:sp>
          <p:sp>
            <p:nvSpPr>
              <p:cNvPr id="55399" name="Line 97"/>
              <p:cNvSpPr>
                <a:spLocks noChangeShapeType="1"/>
              </p:cNvSpPr>
              <p:nvPr/>
            </p:nvSpPr>
            <p:spPr bwMode="auto">
              <a:xfrm flipV="1">
                <a:off x="1498" y="2472"/>
                <a:ext cx="0" cy="24"/>
              </a:xfrm>
              <a:prstGeom prst="line">
                <a:avLst/>
              </a:prstGeom>
              <a:noFill/>
              <a:ln w="12700">
                <a:solidFill>
                  <a:srgbClr val="000000"/>
                </a:solidFill>
                <a:round/>
                <a:headEnd/>
                <a:tailEnd/>
              </a:ln>
            </p:spPr>
            <p:txBody>
              <a:bodyPr wrap="none" anchor="ctr"/>
              <a:lstStyle/>
              <a:p>
                <a:endParaRPr lang="en-US"/>
              </a:p>
            </p:txBody>
          </p:sp>
          <p:sp>
            <p:nvSpPr>
              <p:cNvPr id="55400" name="Line 98"/>
              <p:cNvSpPr>
                <a:spLocks noChangeShapeType="1"/>
              </p:cNvSpPr>
              <p:nvPr/>
            </p:nvSpPr>
            <p:spPr bwMode="auto">
              <a:xfrm flipV="1">
                <a:off x="1498" y="2435"/>
                <a:ext cx="0" cy="26"/>
              </a:xfrm>
              <a:prstGeom prst="line">
                <a:avLst/>
              </a:prstGeom>
              <a:noFill/>
              <a:ln w="12700">
                <a:solidFill>
                  <a:srgbClr val="000000"/>
                </a:solidFill>
                <a:round/>
                <a:headEnd/>
                <a:tailEnd/>
              </a:ln>
            </p:spPr>
            <p:txBody>
              <a:bodyPr wrap="none" anchor="ctr"/>
              <a:lstStyle/>
              <a:p>
                <a:endParaRPr lang="en-US"/>
              </a:p>
            </p:txBody>
          </p:sp>
          <p:sp>
            <p:nvSpPr>
              <p:cNvPr id="55401" name="Line 99"/>
              <p:cNvSpPr>
                <a:spLocks noChangeShapeType="1"/>
              </p:cNvSpPr>
              <p:nvPr/>
            </p:nvSpPr>
            <p:spPr bwMode="auto">
              <a:xfrm flipV="1">
                <a:off x="1498" y="2400"/>
                <a:ext cx="0" cy="25"/>
              </a:xfrm>
              <a:prstGeom prst="line">
                <a:avLst/>
              </a:prstGeom>
              <a:noFill/>
              <a:ln w="12700">
                <a:solidFill>
                  <a:srgbClr val="000000"/>
                </a:solidFill>
                <a:round/>
                <a:headEnd/>
                <a:tailEnd/>
              </a:ln>
            </p:spPr>
            <p:txBody>
              <a:bodyPr wrap="none" anchor="ctr"/>
              <a:lstStyle/>
              <a:p>
                <a:endParaRPr lang="en-US"/>
              </a:p>
            </p:txBody>
          </p:sp>
          <p:sp>
            <p:nvSpPr>
              <p:cNvPr id="55402" name="Line 100"/>
              <p:cNvSpPr>
                <a:spLocks noChangeShapeType="1"/>
              </p:cNvSpPr>
              <p:nvPr/>
            </p:nvSpPr>
            <p:spPr bwMode="auto">
              <a:xfrm flipV="1">
                <a:off x="1498" y="2364"/>
                <a:ext cx="0" cy="25"/>
              </a:xfrm>
              <a:prstGeom prst="line">
                <a:avLst/>
              </a:prstGeom>
              <a:noFill/>
              <a:ln w="12700">
                <a:solidFill>
                  <a:srgbClr val="000000"/>
                </a:solidFill>
                <a:round/>
                <a:headEnd/>
                <a:tailEnd/>
              </a:ln>
            </p:spPr>
            <p:txBody>
              <a:bodyPr wrap="none" anchor="ctr"/>
              <a:lstStyle/>
              <a:p>
                <a:endParaRPr lang="en-US"/>
              </a:p>
            </p:txBody>
          </p:sp>
          <p:sp>
            <p:nvSpPr>
              <p:cNvPr id="55403" name="Line 101"/>
              <p:cNvSpPr>
                <a:spLocks noChangeShapeType="1"/>
              </p:cNvSpPr>
              <p:nvPr/>
            </p:nvSpPr>
            <p:spPr bwMode="auto">
              <a:xfrm flipV="1">
                <a:off x="1498" y="2328"/>
                <a:ext cx="0" cy="25"/>
              </a:xfrm>
              <a:prstGeom prst="line">
                <a:avLst/>
              </a:prstGeom>
              <a:noFill/>
              <a:ln w="12700">
                <a:solidFill>
                  <a:srgbClr val="000000"/>
                </a:solidFill>
                <a:round/>
                <a:headEnd/>
                <a:tailEnd/>
              </a:ln>
            </p:spPr>
            <p:txBody>
              <a:bodyPr wrap="none" anchor="ctr"/>
              <a:lstStyle/>
              <a:p>
                <a:endParaRPr lang="en-US"/>
              </a:p>
            </p:txBody>
          </p:sp>
          <p:sp>
            <p:nvSpPr>
              <p:cNvPr id="55404" name="Line 102"/>
              <p:cNvSpPr>
                <a:spLocks noChangeShapeType="1"/>
              </p:cNvSpPr>
              <p:nvPr/>
            </p:nvSpPr>
            <p:spPr bwMode="auto">
              <a:xfrm flipV="1">
                <a:off x="1498" y="2291"/>
                <a:ext cx="0" cy="24"/>
              </a:xfrm>
              <a:prstGeom prst="line">
                <a:avLst/>
              </a:prstGeom>
              <a:noFill/>
              <a:ln w="12700">
                <a:solidFill>
                  <a:srgbClr val="000000"/>
                </a:solidFill>
                <a:round/>
                <a:headEnd/>
                <a:tailEnd/>
              </a:ln>
            </p:spPr>
            <p:txBody>
              <a:bodyPr wrap="none" anchor="ctr"/>
              <a:lstStyle/>
              <a:p>
                <a:endParaRPr lang="en-US"/>
              </a:p>
            </p:txBody>
          </p:sp>
          <p:sp>
            <p:nvSpPr>
              <p:cNvPr id="55405" name="Line 103"/>
              <p:cNvSpPr>
                <a:spLocks noChangeShapeType="1"/>
              </p:cNvSpPr>
              <p:nvPr/>
            </p:nvSpPr>
            <p:spPr bwMode="auto">
              <a:xfrm flipV="1">
                <a:off x="1498" y="2255"/>
                <a:ext cx="0" cy="25"/>
              </a:xfrm>
              <a:prstGeom prst="line">
                <a:avLst/>
              </a:prstGeom>
              <a:noFill/>
              <a:ln w="12700">
                <a:solidFill>
                  <a:srgbClr val="000000"/>
                </a:solidFill>
                <a:round/>
                <a:headEnd/>
                <a:tailEnd/>
              </a:ln>
            </p:spPr>
            <p:txBody>
              <a:bodyPr wrap="none" anchor="ctr"/>
              <a:lstStyle/>
              <a:p>
                <a:endParaRPr lang="en-US"/>
              </a:p>
            </p:txBody>
          </p:sp>
          <p:sp>
            <p:nvSpPr>
              <p:cNvPr id="55406" name="Line 104"/>
              <p:cNvSpPr>
                <a:spLocks noChangeShapeType="1"/>
              </p:cNvSpPr>
              <p:nvPr/>
            </p:nvSpPr>
            <p:spPr bwMode="auto">
              <a:xfrm flipV="1">
                <a:off x="1498" y="2219"/>
                <a:ext cx="0" cy="25"/>
              </a:xfrm>
              <a:prstGeom prst="line">
                <a:avLst/>
              </a:prstGeom>
              <a:noFill/>
              <a:ln w="12700">
                <a:solidFill>
                  <a:srgbClr val="000000"/>
                </a:solidFill>
                <a:round/>
                <a:headEnd/>
                <a:tailEnd/>
              </a:ln>
            </p:spPr>
            <p:txBody>
              <a:bodyPr wrap="none" anchor="ctr"/>
              <a:lstStyle/>
              <a:p>
                <a:endParaRPr lang="en-US"/>
              </a:p>
            </p:txBody>
          </p:sp>
          <p:sp>
            <p:nvSpPr>
              <p:cNvPr id="55407" name="Line 105"/>
              <p:cNvSpPr>
                <a:spLocks noChangeShapeType="1"/>
              </p:cNvSpPr>
              <p:nvPr/>
            </p:nvSpPr>
            <p:spPr bwMode="auto">
              <a:xfrm flipV="1">
                <a:off x="1498" y="2183"/>
                <a:ext cx="0" cy="25"/>
              </a:xfrm>
              <a:prstGeom prst="line">
                <a:avLst/>
              </a:prstGeom>
              <a:noFill/>
              <a:ln w="12700">
                <a:solidFill>
                  <a:srgbClr val="000000"/>
                </a:solidFill>
                <a:round/>
                <a:headEnd/>
                <a:tailEnd/>
              </a:ln>
            </p:spPr>
            <p:txBody>
              <a:bodyPr wrap="none" anchor="ctr"/>
              <a:lstStyle/>
              <a:p>
                <a:endParaRPr lang="en-US"/>
              </a:p>
            </p:txBody>
          </p:sp>
          <p:sp>
            <p:nvSpPr>
              <p:cNvPr id="55408" name="Line 106"/>
              <p:cNvSpPr>
                <a:spLocks noChangeShapeType="1"/>
              </p:cNvSpPr>
              <p:nvPr/>
            </p:nvSpPr>
            <p:spPr bwMode="auto">
              <a:xfrm flipV="1">
                <a:off x="1498" y="2146"/>
                <a:ext cx="0" cy="24"/>
              </a:xfrm>
              <a:prstGeom prst="line">
                <a:avLst/>
              </a:prstGeom>
              <a:noFill/>
              <a:ln w="12700">
                <a:solidFill>
                  <a:srgbClr val="000000"/>
                </a:solidFill>
                <a:round/>
                <a:headEnd/>
                <a:tailEnd/>
              </a:ln>
            </p:spPr>
            <p:txBody>
              <a:bodyPr wrap="none" anchor="ctr"/>
              <a:lstStyle/>
              <a:p>
                <a:endParaRPr lang="en-US"/>
              </a:p>
            </p:txBody>
          </p:sp>
          <p:sp>
            <p:nvSpPr>
              <p:cNvPr id="55409" name="Line 107"/>
              <p:cNvSpPr>
                <a:spLocks noChangeShapeType="1"/>
              </p:cNvSpPr>
              <p:nvPr/>
            </p:nvSpPr>
            <p:spPr bwMode="auto">
              <a:xfrm flipV="1">
                <a:off x="1498" y="2109"/>
                <a:ext cx="0" cy="26"/>
              </a:xfrm>
              <a:prstGeom prst="line">
                <a:avLst/>
              </a:prstGeom>
              <a:noFill/>
              <a:ln w="12700">
                <a:solidFill>
                  <a:srgbClr val="000000"/>
                </a:solidFill>
                <a:round/>
                <a:headEnd/>
                <a:tailEnd/>
              </a:ln>
            </p:spPr>
            <p:txBody>
              <a:bodyPr wrap="none" anchor="ctr"/>
              <a:lstStyle/>
              <a:p>
                <a:endParaRPr lang="en-US"/>
              </a:p>
            </p:txBody>
          </p:sp>
          <p:sp>
            <p:nvSpPr>
              <p:cNvPr id="55410" name="Line 108"/>
              <p:cNvSpPr>
                <a:spLocks noChangeShapeType="1"/>
              </p:cNvSpPr>
              <p:nvPr/>
            </p:nvSpPr>
            <p:spPr bwMode="auto">
              <a:xfrm flipV="1">
                <a:off x="1498" y="2074"/>
                <a:ext cx="0" cy="25"/>
              </a:xfrm>
              <a:prstGeom prst="line">
                <a:avLst/>
              </a:prstGeom>
              <a:noFill/>
              <a:ln w="12700">
                <a:solidFill>
                  <a:srgbClr val="000000"/>
                </a:solidFill>
                <a:round/>
                <a:headEnd/>
                <a:tailEnd/>
              </a:ln>
            </p:spPr>
            <p:txBody>
              <a:bodyPr wrap="none" anchor="ctr"/>
              <a:lstStyle/>
              <a:p>
                <a:endParaRPr lang="en-US"/>
              </a:p>
            </p:txBody>
          </p:sp>
          <p:sp>
            <p:nvSpPr>
              <p:cNvPr id="55411" name="Line 109"/>
              <p:cNvSpPr>
                <a:spLocks noChangeShapeType="1"/>
              </p:cNvSpPr>
              <p:nvPr/>
            </p:nvSpPr>
            <p:spPr bwMode="auto">
              <a:xfrm flipV="1">
                <a:off x="1498" y="2038"/>
                <a:ext cx="0" cy="25"/>
              </a:xfrm>
              <a:prstGeom prst="line">
                <a:avLst/>
              </a:prstGeom>
              <a:noFill/>
              <a:ln w="12700">
                <a:solidFill>
                  <a:srgbClr val="000000"/>
                </a:solidFill>
                <a:round/>
                <a:headEnd/>
                <a:tailEnd/>
              </a:ln>
            </p:spPr>
            <p:txBody>
              <a:bodyPr wrap="none" anchor="ctr"/>
              <a:lstStyle/>
              <a:p>
                <a:endParaRPr lang="en-US"/>
              </a:p>
            </p:txBody>
          </p:sp>
          <p:sp>
            <p:nvSpPr>
              <p:cNvPr id="55412" name="Line 110"/>
              <p:cNvSpPr>
                <a:spLocks noChangeShapeType="1"/>
              </p:cNvSpPr>
              <p:nvPr/>
            </p:nvSpPr>
            <p:spPr bwMode="auto">
              <a:xfrm flipV="1">
                <a:off x="1498" y="2000"/>
                <a:ext cx="0" cy="26"/>
              </a:xfrm>
              <a:prstGeom prst="line">
                <a:avLst/>
              </a:prstGeom>
              <a:noFill/>
              <a:ln w="12700">
                <a:solidFill>
                  <a:srgbClr val="000000"/>
                </a:solidFill>
                <a:round/>
                <a:headEnd/>
                <a:tailEnd/>
              </a:ln>
            </p:spPr>
            <p:txBody>
              <a:bodyPr wrap="none" anchor="ctr"/>
              <a:lstStyle/>
              <a:p>
                <a:endParaRPr lang="en-US"/>
              </a:p>
            </p:txBody>
          </p:sp>
          <p:sp>
            <p:nvSpPr>
              <p:cNvPr id="55413" name="Line 111"/>
              <p:cNvSpPr>
                <a:spLocks noChangeShapeType="1"/>
              </p:cNvSpPr>
              <p:nvPr/>
            </p:nvSpPr>
            <p:spPr bwMode="auto">
              <a:xfrm flipV="1">
                <a:off x="1498" y="1965"/>
                <a:ext cx="0" cy="24"/>
              </a:xfrm>
              <a:prstGeom prst="line">
                <a:avLst/>
              </a:prstGeom>
              <a:noFill/>
              <a:ln w="12700">
                <a:solidFill>
                  <a:srgbClr val="000000"/>
                </a:solidFill>
                <a:round/>
                <a:headEnd/>
                <a:tailEnd/>
              </a:ln>
            </p:spPr>
            <p:txBody>
              <a:bodyPr wrap="none" anchor="ctr"/>
              <a:lstStyle/>
              <a:p>
                <a:endParaRPr lang="en-US"/>
              </a:p>
            </p:txBody>
          </p:sp>
          <p:sp>
            <p:nvSpPr>
              <p:cNvPr id="55414" name="Line 112"/>
              <p:cNvSpPr>
                <a:spLocks noChangeShapeType="1"/>
              </p:cNvSpPr>
              <p:nvPr/>
            </p:nvSpPr>
            <p:spPr bwMode="auto">
              <a:xfrm flipV="1">
                <a:off x="1498" y="1929"/>
                <a:ext cx="0" cy="25"/>
              </a:xfrm>
              <a:prstGeom prst="line">
                <a:avLst/>
              </a:prstGeom>
              <a:noFill/>
              <a:ln w="12700">
                <a:solidFill>
                  <a:srgbClr val="000000"/>
                </a:solidFill>
                <a:round/>
                <a:headEnd/>
                <a:tailEnd/>
              </a:ln>
            </p:spPr>
            <p:txBody>
              <a:bodyPr wrap="none" anchor="ctr"/>
              <a:lstStyle/>
              <a:p>
                <a:endParaRPr lang="en-US"/>
              </a:p>
            </p:txBody>
          </p:sp>
          <p:sp>
            <p:nvSpPr>
              <p:cNvPr id="55415" name="Line 113"/>
              <p:cNvSpPr>
                <a:spLocks noChangeShapeType="1"/>
              </p:cNvSpPr>
              <p:nvPr/>
            </p:nvSpPr>
            <p:spPr bwMode="auto">
              <a:xfrm flipV="1">
                <a:off x="1498" y="1893"/>
                <a:ext cx="0" cy="25"/>
              </a:xfrm>
              <a:prstGeom prst="line">
                <a:avLst/>
              </a:prstGeom>
              <a:noFill/>
              <a:ln w="12700">
                <a:solidFill>
                  <a:srgbClr val="000000"/>
                </a:solidFill>
                <a:round/>
                <a:headEnd/>
                <a:tailEnd/>
              </a:ln>
            </p:spPr>
            <p:txBody>
              <a:bodyPr wrap="none" anchor="ctr"/>
              <a:lstStyle/>
              <a:p>
                <a:endParaRPr lang="en-US"/>
              </a:p>
            </p:txBody>
          </p:sp>
          <p:sp>
            <p:nvSpPr>
              <p:cNvPr id="55416" name="Line 114"/>
              <p:cNvSpPr>
                <a:spLocks noChangeShapeType="1"/>
              </p:cNvSpPr>
              <p:nvPr/>
            </p:nvSpPr>
            <p:spPr bwMode="auto">
              <a:xfrm flipV="1">
                <a:off x="1498" y="1857"/>
                <a:ext cx="0" cy="25"/>
              </a:xfrm>
              <a:prstGeom prst="line">
                <a:avLst/>
              </a:prstGeom>
              <a:noFill/>
              <a:ln w="12700">
                <a:solidFill>
                  <a:srgbClr val="000000"/>
                </a:solidFill>
                <a:round/>
                <a:headEnd/>
                <a:tailEnd/>
              </a:ln>
            </p:spPr>
            <p:txBody>
              <a:bodyPr wrap="none" anchor="ctr"/>
              <a:lstStyle/>
              <a:p>
                <a:endParaRPr lang="en-US"/>
              </a:p>
            </p:txBody>
          </p:sp>
          <p:sp>
            <p:nvSpPr>
              <p:cNvPr id="55417" name="Line 115"/>
              <p:cNvSpPr>
                <a:spLocks noChangeShapeType="1"/>
              </p:cNvSpPr>
              <p:nvPr/>
            </p:nvSpPr>
            <p:spPr bwMode="auto">
              <a:xfrm flipV="1">
                <a:off x="1498" y="1819"/>
                <a:ext cx="0" cy="26"/>
              </a:xfrm>
              <a:prstGeom prst="line">
                <a:avLst/>
              </a:prstGeom>
              <a:noFill/>
              <a:ln w="12700">
                <a:solidFill>
                  <a:srgbClr val="000000"/>
                </a:solidFill>
                <a:round/>
                <a:headEnd/>
                <a:tailEnd/>
              </a:ln>
            </p:spPr>
            <p:txBody>
              <a:bodyPr wrap="none" anchor="ctr"/>
              <a:lstStyle/>
              <a:p>
                <a:endParaRPr lang="en-US"/>
              </a:p>
            </p:txBody>
          </p:sp>
          <p:sp>
            <p:nvSpPr>
              <p:cNvPr id="55418" name="Line 116"/>
              <p:cNvSpPr>
                <a:spLocks noChangeShapeType="1"/>
              </p:cNvSpPr>
              <p:nvPr/>
            </p:nvSpPr>
            <p:spPr bwMode="auto">
              <a:xfrm flipV="1">
                <a:off x="1498" y="1784"/>
                <a:ext cx="0" cy="25"/>
              </a:xfrm>
              <a:prstGeom prst="line">
                <a:avLst/>
              </a:prstGeom>
              <a:noFill/>
              <a:ln w="12700">
                <a:solidFill>
                  <a:srgbClr val="000000"/>
                </a:solidFill>
                <a:round/>
                <a:headEnd/>
                <a:tailEnd/>
              </a:ln>
            </p:spPr>
            <p:txBody>
              <a:bodyPr wrap="none" anchor="ctr"/>
              <a:lstStyle/>
              <a:p>
                <a:endParaRPr lang="en-US"/>
              </a:p>
            </p:txBody>
          </p:sp>
          <p:sp>
            <p:nvSpPr>
              <p:cNvPr id="55419" name="Line 117"/>
              <p:cNvSpPr>
                <a:spLocks noChangeShapeType="1"/>
              </p:cNvSpPr>
              <p:nvPr/>
            </p:nvSpPr>
            <p:spPr bwMode="auto">
              <a:xfrm flipV="1">
                <a:off x="1498" y="1748"/>
                <a:ext cx="0" cy="25"/>
              </a:xfrm>
              <a:prstGeom prst="line">
                <a:avLst/>
              </a:prstGeom>
              <a:noFill/>
              <a:ln w="12700">
                <a:solidFill>
                  <a:srgbClr val="000000"/>
                </a:solidFill>
                <a:round/>
                <a:headEnd/>
                <a:tailEnd/>
              </a:ln>
            </p:spPr>
            <p:txBody>
              <a:bodyPr wrap="none" anchor="ctr"/>
              <a:lstStyle/>
              <a:p>
                <a:endParaRPr lang="en-US"/>
              </a:p>
            </p:txBody>
          </p:sp>
          <p:sp>
            <p:nvSpPr>
              <p:cNvPr id="55420" name="Line 118"/>
              <p:cNvSpPr>
                <a:spLocks noChangeShapeType="1"/>
              </p:cNvSpPr>
              <p:nvPr/>
            </p:nvSpPr>
            <p:spPr bwMode="auto">
              <a:xfrm flipV="1">
                <a:off x="1498" y="1712"/>
                <a:ext cx="0" cy="25"/>
              </a:xfrm>
              <a:prstGeom prst="line">
                <a:avLst/>
              </a:prstGeom>
              <a:noFill/>
              <a:ln w="12700">
                <a:solidFill>
                  <a:srgbClr val="000000"/>
                </a:solidFill>
                <a:round/>
                <a:headEnd/>
                <a:tailEnd/>
              </a:ln>
            </p:spPr>
            <p:txBody>
              <a:bodyPr wrap="none" anchor="ctr"/>
              <a:lstStyle/>
              <a:p>
                <a:endParaRPr lang="en-US"/>
              </a:p>
            </p:txBody>
          </p:sp>
          <p:sp>
            <p:nvSpPr>
              <p:cNvPr id="55421" name="Line 119"/>
              <p:cNvSpPr>
                <a:spLocks noChangeShapeType="1"/>
              </p:cNvSpPr>
              <p:nvPr/>
            </p:nvSpPr>
            <p:spPr bwMode="auto">
              <a:xfrm flipV="1">
                <a:off x="1498" y="1674"/>
                <a:ext cx="0" cy="26"/>
              </a:xfrm>
              <a:prstGeom prst="line">
                <a:avLst/>
              </a:prstGeom>
              <a:noFill/>
              <a:ln w="12700">
                <a:solidFill>
                  <a:srgbClr val="000000"/>
                </a:solidFill>
                <a:round/>
                <a:headEnd/>
                <a:tailEnd/>
              </a:ln>
            </p:spPr>
            <p:txBody>
              <a:bodyPr wrap="none" anchor="ctr"/>
              <a:lstStyle/>
              <a:p>
                <a:endParaRPr lang="en-US"/>
              </a:p>
            </p:txBody>
          </p:sp>
          <p:sp>
            <p:nvSpPr>
              <p:cNvPr id="55422" name="Line 120"/>
              <p:cNvSpPr>
                <a:spLocks noChangeShapeType="1"/>
              </p:cNvSpPr>
              <p:nvPr/>
            </p:nvSpPr>
            <p:spPr bwMode="auto">
              <a:xfrm flipV="1">
                <a:off x="1498" y="1639"/>
                <a:ext cx="0" cy="25"/>
              </a:xfrm>
              <a:prstGeom prst="line">
                <a:avLst/>
              </a:prstGeom>
              <a:noFill/>
              <a:ln w="12700">
                <a:solidFill>
                  <a:srgbClr val="000000"/>
                </a:solidFill>
                <a:round/>
                <a:headEnd/>
                <a:tailEnd/>
              </a:ln>
            </p:spPr>
            <p:txBody>
              <a:bodyPr wrap="none" anchor="ctr"/>
              <a:lstStyle/>
              <a:p>
                <a:endParaRPr lang="en-US"/>
              </a:p>
            </p:txBody>
          </p:sp>
          <p:sp>
            <p:nvSpPr>
              <p:cNvPr id="55423" name="Line 121"/>
              <p:cNvSpPr>
                <a:spLocks noChangeShapeType="1"/>
              </p:cNvSpPr>
              <p:nvPr/>
            </p:nvSpPr>
            <p:spPr bwMode="auto">
              <a:xfrm flipV="1">
                <a:off x="1498" y="1603"/>
                <a:ext cx="0" cy="25"/>
              </a:xfrm>
              <a:prstGeom prst="line">
                <a:avLst/>
              </a:prstGeom>
              <a:noFill/>
              <a:ln w="12700">
                <a:solidFill>
                  <a:srgbClr val="000000"/>
                </a:solidFill>
                <a:round/>
                <a:headEnd/>
                <a:tailEnd/>
              </a:ln>
            </p:spPr>
            <p:txBody>
              <a:bodyPr wrap="none" anchor="ctr"/>
              <a:lstStyle/>
              <a:p>
                <a:endParaRPr lang="en-US"/>
              </a:p>
            </p:txBody>
          </p:sp>
          <p:sp>
            <p:nvSpPr>
              <p:cNvPr id="55424" name="Line 122"/>
              <p:cNvSpPr>
                <a:spLocks noChangeShapeType="1"/>
              </p:cNvSpPr>
              <p:nvPr/>
            </p:nvSpPr>
            <p:spPr bwMode="auto">
              <a:xfrm flipV="1">
                <a:off x="1498" y="1565"/>
                <a:ext cx="0" cy="26"/>
              </a:xfrm>
              <a:prstGeom prst="line">
                <a:avLst/>
              </a:prstGeom>
              <a:noFill/>
              <a:ln w="12700">
                <a:solidFill>
                  <a:srgbClr val="000000"/>
                </a:solidFill>
                <a:round/>
                <a:headEnd/>
                <a:tailEnd/>
              </a:ln>
            </p:spPr>
            <p:txBody>
              <a:bodyPr wrap="none" anchor="ctr"/>
              <a:lstStyle/>
              <a:p>
                <a:endParaRPr lang="en-US"/>
              </a:p>
            </p:txBody>
          </p:sp>
          <p:sp>
            <p:nvSpPr>
              <p:cNvPr id="55425" name="Line 123"/>
              <p:cNvSpPr>
                <a:spLocks noChangeShapeType="1"/>
              </p:cNvSpPr>
              <p:nvPr/>
            </p:nvSpPr>
            <p:spPr bwMode="auto">
              <a:xfrm flipV="1">
                <a:off x="1498" y="1530"/>
                <a:ext cx="0" cy="24"/>
              </a:xfrm>
              <a:prstGeom prst="line">
                <a:avLst/>
              </a:prstGeom>
              <a:noFill/>
              <a:ln w="12700">
                <a:solidFill>
                  <a:srgbClr val="000000"/>
                </a:solidFill>
                <a:round/>
                <a:headEnd/>
                <a:tailEnd/>
              </a:ln>
            </p:spPr>
            <p:txBody>
              <a:bodyPr wrap="none" anchor="ctr"/>
              <a:lstStyle/>
              <a:p>
                <a:endParaRPr lang="en-US"/>
              </a:p>
            </p:txBody>
          </p:sp>
          <p:sp>
            <p:nvSpPr>
              <p:cNvPr id="55426" name="Line 124"/>
              <p:cNvSpPr>
                <a:spLocks noChangeShapeType="1"/>
              </p:cNvSpPr>
              <p:nvPr/>
            </p:nvSpPr>
            <p:spPr bwMode="auto">
              <a:xfrm flipV="1">
                <a:off x="1498" y="1493"/>
                <a:ext cx="0" cy="26"/>
              </a:xfrm>
              <a:prstGeom prst="line">
                <a:avLst/>
              </a:prstGeom>
              <a:noFill/>
              <a:ln w="12700">
                <a:solidFill>
                  <a:srgbClr val="000000"/>
                </a:solidFill>
                <a:round/>
                <a:headEnd/>
                <a:tailEnd/>
              </a:ln>
            </p:spPr>
            <p:txBody>
              <a:bodyPr wrap="none" anchor="ctr"/>
              <a:lstStyle/>
              <a:p>
                <a:endParaRPr lang="en-US"/>
              </a:p>
            </p:txBody>
          </p:sp>
          <p:sp>
            <p:nvSpPr>
              <p:cNvPr id="55427" name="Line 125"/>
              <p:cNvSpPr>
                <a:spLocks noChangeShapeType="1"/>
              </p:cNvSpPr>
              <p:nvPr/>
            </p:nvSpPr>
            <p:spPr bwMode="auto">
              <a:xfrm flipV="1">
                <a:off x="1498" y="1458"/>
                <a:ext cx="0" cy="25"/>
              </a:xfrm>
              <a:prstGeom prst="line">
                <a:avLst/>
              </a:prstGeom>
              <a:noFill/>
              <a:ln w="12700">
                <a:solidFill>
                  <a:srgbClr val="000000"/>
                </a:solidFill>
                <a:round/>
                <a:headEnd/>
                <a:tailEnd/>
              </a:ln>
            </p:spPr>
            <p:txBody>
              <a:bodyPr wrap="none" anchor="ctr"/>
              <a:lstStyle/>
              <a:p>
                <a:endParaRPr lang="en-US"/>
              </a:p>
            </p:txBody>
          </p:sp>
          <p:sp>
            <p:nvSpPr>
              <p:cNvPr id="55428" name="Line 126"/>
              <p:cNvSpPr>
                <a:spLocks noChangeShapeType="1"/>
              </p:cNvSpPr>
              <p:nvPr/>
            </p:nvSpPr>
            <p:spPr bwMode="auto">
              <a:xfrm flipV="1">
                <a:off x="1498" y="1422"/>
                <a:ext cx="0" cy="25"/>
              </a:xfrm>
              <a:prstGeom prst="line">
                <a:avLst/>
              </a:prstGeom>
              <a:noFill/>
              <a:ln w="12700">
                <a:solidFill>
                  <a:srgbClr val="000000"/>
                </a:solidFill>
                <a:round/>
                <a:headEnd/>
                <a:tailEnd/>
              </a:ln>
            </p:spPr>
            <p:txBody>
              <a:bodyPr wrap="none" anchor="ctr"/>
              <a:lstStyle/>
              <a:p>
                <a:endParaRPr lang="en-US"/>
              </a:p>
            </p:txBody>
          </p:sp>
          <p:sp>
            <p:nvSpPr>
              <p:cNvPr id="55429" name="Line 127"/>
              <p:cNvSpPr>
                <a:spLocks noChangeShapeType="1"/>
              </p:cNvSpPr>
              <p:nvPr/>
            </p:nvSpPr>
            <p:spPr bwMode="auto">
              <a:xfrm flipV="1">
                <a:off x="1672" y="3377"/>
                <a:ext cx="0" cy="26"/>
              </a:xfrm>
              <a:prstGeom prst="line">
                <a:avLst/>
              </a:prstGeom>
              <a:noFill/>
              <a:ln w="12700">
                <a:solidFill>
                  <a:srgbClr val="000000"/>
                </a:solidFill>
                <a:round/>
                <a:headEnd/>
                <a:tailEnd/>
              </a:ln>
            </p:spPr>
            <p:txBody>
              <a:bodyPr wrap="none" anchor="ctr"/>
              <a:lstStyle/>
              <a:p>
                <a:endParaRPr lang="en-US"/>
              </a:p>
            </p:txBody>
          </p:sp>
          <p:sp>
            <p:nvSpPr>
              <p:cNvPr id="55430" name="Line 128"/>
              <p:cNvSpPr>
                <a:spLocks noChangeShapeType="1"/>
              </p:cNvSpPr>
              <p:nvPr/>
            </p:nvSpPr>
            <p:spPr bwMode="auto">
              <a:xfrm flipV="1">
                <a:off x="1672" y="3342"/>
                <a:ext cx="0" cy="24"/>
              </a:xfrm>
              <a:prstGeom prst="line">
                <a:avLst/>
              </a:prstGeom>
              <a:noFill/>
              <a:ln w="12700">
                <a:solidFill>
                  <a:srgbClr val="000000"/>
                </a:solidFill>
                <a:round/>
                <a:headEnd/>
                <a:tailEnd/>
              </a:ln>
            </p:spPr>
            <p:txBody>
              <a:bodyPr wrap="none" anchor="ctr"/>
              <a:lstStyle/>
              <a:p>
                <a:endParaRPr lang="en-US"/>
              </a:p>
            </p:txBody>
          </p:sp>
          <p:sp>
            <p:nvSpPr>
              <p:cNvPr id="55431" name="Line 129"/>
              <p:cNvSpPr>
                <a:spLocks noChangeShapeType="1"/>
              </p:cNvSpPr>
              <p:nvPr/>
            </p:nvSpPr>
            <p:spPr bwMode="auto">
              <a:xfrm flipV="1">
                <a:off x="1672" y="3306"/>
                <a:ext cx="0" cy="25"/>
              </a:xfrm>
              <a:prstGeom prst="line">
                <a:avLst/>
              </a:prstGeom>
              <a:noFill/>
              <a:ln w="12700">
                <a:solidFill>
                  <a:srgbClr val="000000"/>
                </a:solidFill>
                <a:round/>
                <a:headEnd/>
                <a:tailEnd/>
              </a:ln>
            </p:spPr>
            <p:txBody>
              <a:bodyPr wrap="none" anchor="ctr"/>
              <a:lstStyle/>
              <a:p>
                <a:endParaRPr lang="en-US"/>
              </a:p>
            </p:txBody>
          </p:sp>
          <p:sp>
            <p:nvSpPr>
              <p:cNvPr id="55432" name="Line 130"/>
              <p:cNvSpPr>
                <a:spLocks noChangeShapeType="1"/>
              </p:cNvSpPr>
              <p:nvPr/>
            </p:nvSpPr>
            <p:spPr bwMode="auto">
              <a:xfrm flipV="1">
                <a:off x="1672" y="3270"/>
                <a:ext cx="0" cy="25"/>
              </a:xfrm>
              <a:prstGeom prst="line">
                <a:avLst/>
              </a:prstGeom>
              <a:noFill/>
              <a:ln w="12700">
                <a:solidFill>
                  <a:srgbClr val="000000"/>
                </a:solidFill>
                <a:round/>
                <a:headEnd/>
                <a:tailEnd/>
              </a:ln>
            </p:spPr>
            <p:txBody>
              <a:bodyPr wrap="none" anchor="ctr"/>
              <a:lstStyle/>
              <a:p>
                <a:endParaRPr lang="en-US"/>
              </a:p>
            </p:txBody>
          </p:sp>
          <p:sp>
            <p:nvSpPr>
              <p:cNvPr id="55433" name="Line 131"/>
              <p:cNvSpPr>
                <a:spLocks noChangeShapeType="1"/>
              </p:cNvSpPr>
              <p:nvPr/>
            </p:nvSpPr>
            <p:spPr bwMode="auto">
              <a:xfrm flipV="1">
                <a:off x="1672" y="3234"/>
                <a:ext cx="0" cy="25"/>
              </a:xfrm>
              <a:prstGeom prst="line">
                <a:avLst/>
              </a:prstGeom>
              <a:noFill/>
              <a:ln w="12700">
                <a:solidFill>
                  <a:srgbClr val="000000"/>
                </a:solidFill>
                <a:round/>
                <a:headEnd/>
                <a:tailEnd/>
              </a:ln>
            </p:spPr>
            <p:txBody>
              <a:bodyPr wrap="none" anchor="ctr"/>
              <a:lstStyle/>
              <a:p>
                <a:endParaRPr lang="en-US"/>
              </a:p>
            </p:txBody>
          </p:sp>
          <p:sp>
            <p:nvSpPr>
              <p:cNvPr id="55434" name="Line 132"/>
              <p:cNvSpPr>
                <a:spLocks noChangeShapeType="1"/>
              </p:cNvSpPr>
              <p:nvPr/>
            </p:nvSpPr>
            <p:spPr bwMode="auto">
              <a:xfrm flipV="1">
                <a:off x="1672" y="3196"/>
                <a:ext cx="0" cy="26"/>
              </a:xfrm>
              <a:prstGeom prst="line">
                <a:avLst/>
              </a:prstGeom>
              <a:noFill/>
              <a:ln w="12700">
                <a:solidFill>
                  <a:srgbClr val="000000"/>
                </a:solidFill>
                <a:round/>
                <a:headEnd/>
                <a:tailEnd/>
              </a:ln>
            </p:spPr>
            <p:txBody>
              <a:bodyPr wrap="none" anchor="ctr"/>
              <a:lstStyle/>
              <a:p>
                <a:endParaRPr lang="en-US"/>
              </a:p>
            </p:txBody>
          </p:sp>
          <p:sp>
            <p:nvSpPr>
              <p:cNvPr id="55435" name="Line 133"/>
              <p:cNvSpPr>
                <a:spLocks noChangeShapeType="1"/>
              </p:cNvSpPr>
              <p:nvPr/>
            </p:nvSpPr>
            <p:spPr bwMode="auto">
              <a:xfrm flipV="1">
                <a:off x="1672" y="3161"/>
                <a:ext cx="0" cy="25"/>
              </a:xfrm>
              <a:prstGeom prst="line">
                <a:avLst/>
              </a:prstGeom>
              <a:noFill/>
              <a:ln w="12700">
                <a:solidFill>
                  <a:srgbClr val="000000"/>
                </a:solidFill>
                <a:round/>
                <a:headEnd/>
                <a:tailEnd/>
              </a:ln>
            </p:spPr>
            <p:txBody>
              <a:bodyPr wrap="none" anchor="ctr"/>
              <a:lstStyle/>
              <a:p>
                <a:endParaRPr lang="en-US"/>
              </a:p>
            </p:txBody>
          </p:sp>
          <p:sp>
            <p:nvSpPr>
              <p:cNvPr id="55436" name="Line 134"/>
              <p:cNvSpPr>
                <a:spLocks noChangeShapeType="1"/>
              </p:cNvSpPr>
              <p:nvPr/>
            </p:nvSpPr>
            <p:spPr bwMode="auto">
              <a:xfrm flipV="1">
                <a:off x="1672" y="3125"/>
                <a:ext cx="0" cy="25"/>
              </a:xfrm>
              <a:prstGeom prst="line">
                <a:avLst/>
              </a:prstGeom>
              <a:noFill/>
              <a:ln w="12700">
                <a:solidFill>
                  <a:srgbClr val="000000"/>
                </a:solidFill>
                <a:round/>
                <a:headEnd/>
                <a:tailEnd/>
              </a:ln>
            </p:spPr>
            <p:txBody>
              <a:bodyPr wrap="none" anchor="ctr"/>
              <a:lstStyle/>
              <a:p>
                <a:endParaRPr lang="en-US"/>
              </a:p>
            </p:txBody>
          </p:sp>
          <p:sp>
            <p:nvSpPr>
              <p:cNvPr id="55437" name="Line 135"/>
              <p:cNvSpPr>
                <a:spLocks noChangeShapeType="1"/>
              </p:cNvSpPr>
              <p:nvPr/>
            </p:nvSpPr>
            <p:spPr bwMode="auto">
              <a:xfrm flipV="1">
                <a:off x="1672" y="3089"/>
                <a:ext cx="0" cy="25"/>
              </a:xfrm>
              <a:prstGeom prst="line">
                <a:avLst/>
              </a:prstGeom>
              <a:noFill/>
              <a:ln w="12700">
                <a:solidFill>
                  <a:srgbClr val="000000"/>
                </a:solidFill>
                <a:round/>
                <a:headEnd/>
                <a:tailEnd/>
              </a:ln>
            </p:spPr>
            <p:txBody>
              <a:bodyPr wrap="none" anchor="ctr"/>
              <a:lstStyle/>
              <a:p>
                <a:endParaRPr lang="en-US"/>
              </a:p>
            </p:txBody>
          </p:sp>
          <p:sp>
            <p:nvSpPr>
              <p:cNvPr id="55438" name="Line 136"/>
              <p:cNvSpPr>
                <a:spLocks noChangeShapeType="1"/>
              </p:cNvSpPr>
              <p:nvPr/>
            </p:nvSpPr>
            <p:spPr bwMode="auto">
              <a:xfrm flipV="1">
                <a:off x="1672" y="3051"/>
                <a:ext cx="0" cy="26"/>
              </a:xfrm>
              <a:prstGeom prst="line">
                <a:avLst/>
              </a:prstGeom>
              <a:noFill/>
              <a:ln w="12700">
                <a:solidFill>
                  <a:srgbClr val="000000"/>
                </a:solidFill>
                <a:round/>
                <a:headEnd/>
                <a:tailEnd/>
              </a:ln>
            </p:spPr>
            <p:txBody>
              <a:bodyPr wrap="none" anchor="ctr"/>
              <a:lstStyle/>
              <a:p>
                <a:endParaRPr lang="en-US"/>
              </a:p>
            </p:txBody>
          </p:sp>
          <p:sp>
            <p:nvSpPr>
              <p:cNvPr id="55439" name="Line 137"/>
              <p:cNvSpPr>
                <a:spLocks noChangeShapeType="1"/>
              </p:cNvSpPr>
              <p:nvPr/>
            </p:nvSpPr>
            <p:spPr bwMode="auto">
              <a:xfrm flipV="1">
                <a:off x="1672" y="3016"/>
                <a:ext cx="0" cy="24"/>
              </a:xfrm>
              <a:prstGeom prst="line">
                <a:avLst/>
              </a:prstGeom>
              <a:noFill/>
              <a:ln w="12700">
                <a:solidFill>
                  <a:srgbClr val="000000"/>
                </a:solidFill>
                <a:round/>
                <a:headEnd/>
                <a:tailEnd/>
              </a:ln>
            </p:spPr>
            <p:txBody>
              <a:bodyPr wrap="none" anchor="ctr"/>
              <a:lstStyle/>
              <a:p>
                <a:endParaRPr lang="en-US"/>
              </a:p>
            </p:txBody>
          </p:sp>
          <p:sp>
            <p:nvSpPr>
              <p:cNvPr id="55440" name="Line 138"/>
              <p:cNvSpPr>
                <a:spLocks noChangeShapeType="1"/>
              </p:cNvSpPr>
              <p:nvPr/>
            </p:nvSpPr>
            <p:spPr bwMode="auto">
              <a:xfrm flipV="1">
                <a:off x="1672" y="2980"/>
                <a:ext cx="0" cy="25"/>
              </a:xfrm>
              <a:prstGeom prst="line">
                <a:avLst/>
              </a:prstGeom>
              <a:noFill/>
              <a:ln w="12700">
                <a:solidFill>
                  <a:srgbClr val="000000"/>
                </a:solidFill>
                <a:round/>
                <a:headEnd/>
                <a:tailEnd/>
              </a:ln>
            </p:spPr>
            <p:txBody>
              <a:bodyPr wrap="none" anchor="ctr"/>
              <a:lstStyle/>
              <a:p>
                <a:endParaRPr lang="en-US"/>
              </a:p>
            </p:txBody>
          </p:sp>
          <p:sp>
            <p:nvSpPr>
              <p:cNvPr id="55441" name="Line 139"/>
              <p:cNvSpPr>
                <a:spLocks noChangeShapeType="1"/>
              </p:cNvSpPr>
              <p:nvPr/>
            </p:nvSpPr>
            <p:spPr bwMode="auto">
              <a:xfrm flipV="1">
                <a:off x="1672" y="2942"/>
                <a:ext cx="0" cy="26"/>
              </a:xfrm>
              <a:prstGeom prst="line">
                <a:avLst/>
              </a:prstGeom>
              <a:noFill/>
              <a:ln w="12700">
                <a:solidFill>
                  <a:srgbClr val="000000"/>
                </a:solidFill>
                <a:round/>
                <a:headEnd/>
                <a:tailEnd/>
              </a:ln>
            </p:spPr>
            <p:txBody>
              <a:bodyPr wrap="none" anchor="ctr"/>
              <a:lstStyle/>
              <a:p>
                <a:endParaRPr lang="en-US"/>
              </a:p>
            </p:txBody>
          </p:sp>
          <p:sp>
            <p:nvSpPr>
              <p:cNvPr id="55442" name="Line 140"/>
              <p:cNvSpPr>
                <a:spLocks noChangeShapeType="1"/>
              </p:cNvSpPr>
              <p:nvPr/>
            </p:nvSpPr>
            <p:spPr bwMode="auto">
              <a:xfrm flipV="1">
                <a:off x="1672" y="2907"/>
                <a:ext cx="0" cy="24"/>
              </a:xfrm>
              <a:prstGeom prst="line">
                <a:avLst/>
              </a:prstGeom>
              <a:noFill/>
              <a:ln w="12700">
                <a:solidFill>
                  <a:srgbClr val="000000"/>
                </a:solidFill>
                <a:round/>
                <a:headEnd/>
                <a:tailEnd/>
              </a:ln>
            </p:spPr>
            <p:txBody>
              <a:bodyPr wrap="none" anchor="ctr"/>
              <a:lstStyle/>
              <a:p>
                <a:endParaRPr lang="en-US"/>
              </a:p>
            </p:txBody>
          </p:sp>
          <p:sp>
            <p:nvSpPr>
              <p:cNvPr id="55443" name="Line 141"/>
              <p:cNvSpPr>
                <a:spLocks noChangeShapeType="1"/>
              </p:cNvSpPr>
              <p:nvPr/>
            </p:nvSpPr>
            <p:spPr bwMode="auto">
              <a:xfrm flipV="1">
                <a:off x="1672" y="2870"/>
                <a:ext cx="0" cy="26"/>
              </a:xfrm>
              <a:prstGeom prst="line">
                <a:avLst/>
              </a:prstGeom>
              <a:noFill/>
              <a:ln w="12700">
                <a:solidFill>
                  <a:srgbClr val="000000"/>
                </a:solidFill>
                <a:round/>
                <a:headEnd/>
                <a:tailEnd/>
              </a:ln>
            </p:spPr>
            <p:txBody>
              <a:bodyPr wrap="none" anchor="ctr"/>
              <a:lstStyle/>
              <a:p>
                <a:endParaRPr lang="en-US"/>
              </a:p>
            </p:txBody>
          </p:sp>
          <p:sp>
            <p:nvSpPr>
              <p:cNvPr id="55444" name="Line 142"/>
              <p:cNvSpPr>
                <a:spLocks noChangeShapeType="1"/>
              </p:cNvSpPr>
              <p:nvPr/>
            </p:nvSpPr>
            <p:spPr bwMode="auto">
              <a:xfrm flipV="1">
                <a:off x="1672" y="2835"/>
                <a:ext cx="0" cy="25"/>
              </a:xfrm>
              <a:prstGeom prst="line">
                <a:avLst/>
              </a:prstGeom>
              <a:noFill/>
              <a:ln w="12700">
                <a:solidFill>
                  <a:srgbClr val="000000"/>
                </a:solidFill>
                <a:round/>
                <a:headEnd/>
                <a:tailEnd/>
              </a:ln>
            </p:spPr>
            <p:txBody>
              <a:bodyPr wrap="none" anchor="ctr"/>
              <a:lstStyle/>
              <a:p>
                <a:endParaRPr lang="en-US"/>
              </a:p>
            </p:txBody>
          </p:sp>
          <p:sp>
            <p:nvSpPr>
              <p:cNvPr id="55445" name="Line 143"/>
              <p:cNvSpPr>
                <a:spLocks noChangeShapeType="1"/>
              </p:cNvSpPr>
              <p:nvPr/>
            </p:nvSpPr>
            <p:spPr bwMode="auto">
              <a:xfrm flipV="1">
                <a:off x="1672" y="2799"/>
                <a:ext cx="0" cy="25"/>
              </a:xfrm>
              <a:prstGeom prst="line">
                <a:avLst/>
              </a:prstGeom>
              <a:noFill/>
              <a:ln w="12700">
                <a:solidFill>
                  <a:srgbClr val="000000"/>
                </a:solidFill>
                <a:round/>
                <a:headEnd/>
                <a:tailEnd/>
              </a:ln>
            </p:spPr>
            <p:txBody>
              <a:bodyPr wrap="none" anchor="ctr"/>
              <a:lstStyle/>
              <a:p>
                <a:endParaRPr lang="en-US"/>
              </a:p>
            </p:txBody>
          </p:sp>
          <p:sp>
            <p:nvSpPr>
              <p:cNvPr id="55446" name="Line 144"/>
              <p:cNvSpPr>
                <a:spLocks noChangeShapeType="1"/>
              </p:cNvSpPr>
              <p:nvPr/>
            </p:nvSpPr>
            <p:spPr bwMode="auto">
              <a:xfrm flipV="1">
                <a:off x="1672" y="2763"/>
                <a:ext cx="0" cy="25"/>
              </a:xfrm>
              <a:prstGeom prst="line">
                <a:avLst/>
              </a:prstGeom>
              <a:noFill/>
              <a:ln w="12700">
                <a:solidFill>
                  <a:srgbClr val="000000"/>
                </a:solidFill>
                <a:round/>
                <a:headEnd/>
                <a:tailEnd/>
              </a:ln>
            </p:spPr>
            <p:txBody>
              <a:bodyPr wrap="none" anchor="ctr"/>
              <a:lstStyle/>
              <a:p>
                <a:endParaRPr lang="en-US"/>
              </a:p>
            </p:txBody>
          </p:sp>
          <p:sp>
            <p:nvSpPr>
              <p:cNvPr id="55447" name="Line 145"/>
              <p:cNvSpPr>
                <a:spLocks noChangeShapeType="1"/>
              </p:cNvSpPr>
              <p:nvPr/>
            </p:nvSpPr>
            <p:spPr bwMode="auto">
              <a:xfrm flipV="1">
                <a:off x="1672" y="2726"/>
                <a:ext cx="0" cy="25"/>
              </a:xfrm>
              <a:prstGeom prst="line">
                <a:avLst/>
              </a:prstGeom>
              <a:noFill/>
              <a:ln w="12700">
                <a:solidFill>
                  <a:srgbClr val="000000"/>
                </a:solidFill>
                <a:round/>
                <a:headEnd/>
                <a:tailEnd/>
              </a:ln>
            </p:spPr>
            <p:txBody>
              <a:bodyPr wrap="none" anchor="ctr"/>
              <a:lstStyle/>
              <a:p>
                <a:endParaRPr lang="en-US"/>
              </a:p>
            </p:txBody>
          </p:sp>
          <p:sp>
            <p:nvSpPr>
              <p:cNvPr id="55448" name="Line 146"/>
              <p:cNvSpPr>
                <a:spLocks noChangeShapeType="1"/>
              </p:cNvSpPr>
              <p:nvPr/>
            </p:nvSpPr>
            <p:spPr bwMode="auto">
              <a:xfrm flipV="1">
                <a:off x="1672" y="2690"/>
                <a:ext cx="0" cy="25"/>
              </a:xfrm>
              <a:prstGeom prst="line">
                <a:avLst/>
              </a:prstGeom>
              <a:noFill/>
              <a:ln w="12700">
                <a:solidFill>
                  <a:srgbClr val="000000"/>
                </a:solidFill>
                <a:round/>
                <a:headEnd/>
                <a:tailEnd/>
              </a:ln>
            </p:spPr>
            <p:txBody>
              <a:bodyPr wrap="none" anchor="ctr"/>
              <a:lstStyle/>
              <a:p>
                <a:endParaRPr lang="en-US"/>
              </a:p>
            </p:txBody>
          </p:sp>
          <p:sp>
            <p:nvSpPr>
              <p:cNvPr id="55449" name="Line 147"/>
              <p:cNvSpPr>
                <a:spLocks noChangeShapeType="1"/>
              </p:cNvSpPr>
              <p:nvPr/>
            </p:nvSpPr>
            <p:spPr bwMode="auto">
              <a:xfrm flipV="1">
                <a:off x="1672" y="2654"/>
                <a:ext cx="0" cy="25"/>
              </a:xfrm>
              <a:prstGeom prst="line">
                <a:avLst/>
              </a:prstGeom>
              <a:noFill/>
              <a:ln w="12700">
                <a:solidFill>
                  <a:srgbClr val="000000"/>
                </a:solidFill>
                <a:round/>
                <a:headEnd/>
                <a:tailEnd/>
              </a:ln>
            </p:spPr>
            <p:txBody>
              <a:bodyPr wrap="none" anchor="ctr"/>
              <a:lstStyle/>
              <a:p>
                <a:endParaRPr lang="en-US"/>
              </a:p>
            </p:txBody>
          </p:sp>
          <p:sp>
            <p:nvSpPr>
              <p:cNvPr id="55450" name="Line 148"/>
              <p:cNvSpPr>
                <a:spLocks noChangeShapeType="1"/>
              </p:cNvSpPr>
              <p:nvPr/>
            </p:nvSpPr>
            <p:spPr bwMode="auto">
              <a:xfrm flipV="1">
                <a:off x="1672" y="2616"/>
                <a:ext cx="0" cy="26"/>
              </a:xfrm>
              <a:prstGeom prst="line">
                <a:avLst/>
              </a:prstGeom>
              <a:noFill/>
              <a:ln w="12700">
                <a:solidFill>
                  <a:srgbClr val="000000"/>
                </a:solidFill>
                <a:round/>
                <a:headEnd/>
                <a:tailEnd/>
              </a:ln>
            </p:spPr>
            <p:txBody>
              <a:bodyPr wrap="none" anchor="ctr"/>
              <a:lstStyle/>
              <a:p>
                <a:endParaRPr lang="en-US"/>
              </a:p>
            </p:txBody>
          </p:sp>
          <p:sp>
            <p:nvSpPr>
              <p:cNvPr id="55451" name="Line 149"/>
              <p:cNvSpPr>
                <a:spLocks noChangeShapeType="1"/>
              </p:cNvSpPr>
              <p:nvPr/>
            </p:nvSpPr>
            <p:spPr bwMode="auto">
              <a:xfrm flipV="1">
                <a:off x="1672" y="2581"/>
                <a:ext cx="0" cy="24"/>
              </a:xfrm>
              <a:prstGeom prst="line">
                <a:avLst/>
              </a:prstGeom>
              <a:noFill/>
              <a:ln w="12700">
                <a:solidFill>
                  <a:srgbClr val="000000"/>
                </a:solidFill>
                <a:round/>
                <a:headEnd/>
                <a:tailEnd/>
              </a:ln>
            </p:spPr>
            <p:txBody>
              <a:bodyPr wrap="none" anchor="ctr"/>
              <a:lstStyle/>
              <a:p>
                <a:endParaRPr lang="en-US"/>
              </a:p>
            </p:txBody>
          </p:sp>
          <p:sp>
            <p:nvSpPr>
              <p:cNvPr id="55452" name="Line 150"/>
              <p:cNvSpPr>
                <a:spLocks noChangeShapeType="1"/>
              </p:cNvSpPr>
              <p:nvPr/>
            </p:nvSpPr>
            <p:spPr bwMode="auto">
              <a:xfrm flipV="1">
                <a:off x="1672" y="2544"/>
                <a:ext cx="0" cy="26"/>
              </a:xfrm>
              <a:prstGeom prst="line">
                <a:avLst/>
              </a:prstGeom>
              <a:noFill/>
              <a:ln w="12700">
                <a:solidFill>
                  <a:srgbClr val="000000"/>
                </a:solidFill>
                <a:round/>
                <a:headEnd/>
                <a:tailEnd/>
              </a:ln>
            </p:spPr>
            <p:txBody>
              <a:bodyPr wrap="none" anchor="ctr"/>
              <a:lstStyle/>
              <a:p>
                <a:endParaRPr lang="en-US"/>
              </a:p>
            </p:txBody>
          </p:sp>
          <p:sp>
            <p:nvSpPr>
              <p:cNvPr id="55453" name="Line 151"/>
              <p:cNvSpPr>
                <a:spLocks noChangeShapeType="1"/>
              </p:cNvSpPr>
              <p:nvPr/>
            </p:nvSpPr>
            <p:spPr bwMode="auto">
              <a:xfrm flipV="1">
                <a:off x="1672" y="2509"/>
                <a:ext cx="0" cy="25"/>
              </a:xfrm>
              <a:prstGeom prst="line">
                <a:avLst/>
              </a:prstGeom>
              <a:noFill/>
              <a:ln w="12700">
                <a:solidFill>
                  <a:srgbClr val="000000"/>
                </a:solidFill>
                <a:round/>
                <a:headEnd/>
                <a:tailEnd/>
              </a:ln>
            </p:spPr>
            <p:txBody>
              <a:bodyPr wrap="none" anchor="ctr"/>
              <a:lstStyle/>
              <a:p>
                <a:endParaRPr lang="en-US"/>
              </a:p>
            </p:txBody>
          </p:sp>
          <p:sp>
            <p:nvSpPr>
              <p:cNvPr id="55454" name="Line 152"/>
              <p:cNvSpPr>
                <a:spLocks noChangeShapeType="1"/>
              </p:cNvSpPr>
              <p:nvPr/>
            </p:nvSpPr>
            <p:spPr bwMode="auto">
              <a:xfrm flipV="1">
                <a:off x="1672" y="2472"/>
                <a:ext cx="0" cy="24"/>
              </a:xfrm>
              <a:prstGeom prst="line">
                <a:avLst/>
              </a:prstGeom>
              <a:noFill/>
              <a:ln w="12700">
                <a:solidFill>
                  <a:srgbClr val="000000"/>
                </a:solidFill>
                <a:round/>
                <a:headEnd/>
                <a:tailEnd/>
              </a:ln>
            </p:spPr>
            <p:txBody>
              <a:bodyPr wrap="none" anchor="ctr"/>
              <a:lstStyle/>
              <a:p>
                <a:endParaRPr lang="en-US"/>
              </a:p>
            </p:txBody>
          </p:sp>
          <p:sp>
            <p:nvSpPr>
              <p:cNvPr id="55455" name="Line 153"/>
              <p:cNvSpPr>
                <a:spLocks noChangeShapeType="1"/>
              </p:cNvSpPr>
              <p:nvPr/>
            </p:nvSpPr>
            <p:spPr bwMode="auto">
              <a:xfrm flipV="1">
                <a:off x="1672" y="2435"/>
                <a:ext cx="0" cy="26"/>
              </a:xfrm>
              <a:prstGeom prst="line">
                <a:avLst/>
              </a:prstGeom>
              <a:noFill/>
              <a:ln w="12700">
                <a:solidFill>
                  <a:srgbClr val="000000"/>
                </a:solidFill>
                <a:round/>
                <a:headEnd/>
                <a:tailEnd/>
              </a:ln>
            </p:spPr>
            <p:txBody>
              <a:bodyPr wrap="none" anchor="ctr"/>
              <a:lstStyle/>
              <a:p>
                <a:endParaRPr lang="en-US"/>
              </a:p>
            </p:txBody>
          </p:sp>
          <p:sp>
            <p:nvSpPr>
              <p:cNvPr id="55456" name="Line 154"/>
              <p:cNvSpPr>
                <a:spLocks noChangeShapeType="1"/>
              </p:cNvSpPr>
              <p:nvPr/>
            </p:nvSpPr>
            <p:spPr bwMode="auto">
              <a:xfrm flipV="1">
                <a:off x="1672" y="2400"/>
                <a:ext cx="0" cy="25"/>
              </a:xfrm>
              <a:prstGeom prst="line">
                <a:avLst/>
              </a:prstGeom>
              <a:noFill/>
              <a:ln w="12700">
                <a:solidFill>
                  <a:srgbClr val="000000"/>
                </a:solidFill>
                <a:round/>
                <a:headEnd/>
                <a:tailEnd/>
              </a:ln>
            </p:spPr>
            <p:txBody>
              <a:bodyPr wrap="none" anchor="ctr"/>
              <a:lstStyle/>
              <a:p>
                <a:endParaRPr lang="en-US"/>
              </a:p>
            </p:txBody>
          </p:sp>
          <p:sp>
            <p:nvSpPr>
              <p:cNvPr id="55457" name="Line 155"/>
              <p:cNvSpPr>
                <a:spLocks noChangeShapeType="1"/>
              </p:cNvSpPr>
              <p:nvPr/>
            </p:nvSpPr>
            <p:spPr bwMode="auto">
              <a:xfrm flipV="1">
                <a:off x="1672" y="2364"/>
                <a:ext cx="0" cy="25"/>
              </a:xfrm>
              <a:prstGeom prst="line">
                <a:avLst/>
              </a:prstGeom>
              <a:noFill/>
              <a:ln w="12700">
                <a:solidFill>
                  <a:srgbClr val="000000"/>
                </a:solidFill>
                <a:round/>
                <a:headEnd/>
                <a:tailEnd/>
              </a:ln>
            </p:spPr>
            <p:txBody>
              <a:bodyPr wrap="none" anchor="ctr"/>
              <a:lstStyle/>
              <a:p>
                <a:endParaRPr lang="en-US"/>
              </a:p>
            </p:txBody>
          </p:sp>
          <p:sp>
            <p:nvSpPr>
              <p:cNvPr id="55458" name="Line 156"/>
              <p:cNvSpPr>
                <a:spLocks noChangeShapeType="1"/>
              </p:cNvSpPr>
              <p:nvPr/>
            </p:nvSpPr>
            <p:spPr bwMode="auto">
              <a:xfrm flipV="1">
                <a:off x="1672" y="2328"/>
                <a:ext cx="0" cy="25"/>
              </a:xfrm>
              <a:prstGeom prst="line">
                <a:avLst/>
              </a:prstGeom>
              <a:noFill/>
              <a:ln w="12700">
                <a:solidFill>
                  <a:srgbClr val="000000"/>
                </a:solidFill>
                <a:round/>
                <a:headEnd/>
                <a:tailEnd/>
              </a:ln>
            </p:spPr>
            <p:txBody>
              <a:bodyPr wrap="none" anchor="ctr"/>
              <a:lstStyle/>
              <a:p>
                <a:endParaRPr lang="en-US"/>
              </a:p>
            </p:txBody>
          </p:sp>
          <p:sp>
            <p:nvSpPr>
              <p:cNvPr id="55459" name="Line 157"/>
              <p:cNvSpPr>
                <a:spLocks noChangeShapeType="1"/>
              </p:cNvSpPr>
              <p:nvPr/>
            </p:nvSpPr>
            <p:spPr bwMode="auto">
              <a:xfrm flipV="1">
                <a:off x="1672" y="2291"/>
                <a:ext cx="0" cy="24"/>
              </a:xfrm>
              <a:prstGeom prst="line">
                <a:avLst/>
              </a:prstGeom>
              <a:noFill/>
              <a:ln w="12700">
                <a:solidFill>
                  <a:srgbClr val="000000"/>
                </a:solidFill>
                <a:round/>
                <a:headEnd/>
                <a:tailEnd/>
              </a:ln>
            </p:spPr>
            <p:txBody>
              <a:bodyPr wrap="none" anchor="ctr"/>
              <a:lstStyle/>
              <a:p>
                <a:endParaRPr lang="en-US"/>
              </a:p>
            </p:txBody>
          </p:sp>
          <p:sp>
            <p:nvSpPr>
              <p:cNvPr id="55460" name="Line 158"/>
              <p:cNvSpPr>
                <a:spLocks noChangeShapeType="1"/>
              </p:cNvSpPr>
              <p:nvPr/>
            </p:nvSpPr>
            <p:spPr bwMode="auto">
              <a:xfrm flipV="1">
                <a:off x="1672" y="2255"/>
                <a:ext cx="0" cy="25"/>
              </a:xfrm>
              <a:prstGeom prst="line">
                <a:avLst/>
              </a:prstGeom>
              <a:noFill/>
              <a:ln w="12700">
                <a:solidFill>
                  <a:srgbClr val="000000"/>
                </a:solidFill>
                <a:round/>
                <a:headEnd/>
                <a:tailEnd/>
              </a:ln>
            </p:spPr>
            <p:txBody>
              <a:bodyPr wrap="none" anchor="ctr"/>
              <a:lstStyle/>
              <a:p>
                <a:endParaRPr lang="en-US"/>
              </a:p>
            </p:txBody>
          </p:sp>
          <p:sp>
            <p:nvSpPr>
              <p:cNvPr id="55461" name="Line 159"/>
              <p:cNvSpPr>
                <a:spLocks noChangeShapeType="1"/>
              </p:cNvSpPr>
              <p:nvPr/>
            </p:nvSpPr>
            <p:spPr bwMode="auto">
              <a:xfrm flipV="1">
                <a:off x="1672" y="2219"/>
                <a:ext cx="0" cy="25"/>
              </a:xfrm>
              <a:prstGeom prst="line">
                <a:avLst/>
              </a:prstGeom>
              <a:noFill/>
              <a:ln w="12700">
                <a:solidFill>
                  <a:srgbClr val="000000"/>
                </a:solidFill>
                <a:round/>
                <a:headEnd/>
                <a:tailEnd/>
              </a:ln>
            </p:spPr>
            <p:txBody>
              <a:bodyPr wrap="none" anchor="ctr"/>
              <a:lstStyle/>
              <a:p>
                <a:endParaRPr lang="en-US"/>
              </a:p>
            </p:txBody>
          </p:sp>
          <p:sp>
            <p:nvSpPr>
              <p:cNvPr id="55462" name="Line 160"/>
              <p:cNvSpPr>
                <a:spLocks noChangeShapeType="1"/>
              </p:cNvSpPr>
              <p:nvPr/>
            </p:nvSpPr>
            <p:spPr bwMode="auto">
              <a:xfrm flipV="1">
                <a:off x="1672" y="2183"/>
                <a:ext cx="0" cy="25"/>
              </a:xfrm>
              <a:prstGeom prst="line">
                <a:avLst/>
              </a:prstGeom>
              <a:noFill/>
              <a:ln w="12700">
                <a:solidFill>
                  <a:srgbClr val="000000"/>
                </a:solidFill>
                <a:round/>
                <a:headEnd/>
                <a:tailEnd/>
              </a:ln>
            </p:spPr>
            <p:txBody>
              <a:bodyPr wrap="none" anchor="ctr"/>
              <a:lstStyle/>
              <a:p>
                <a:endParaRPr lang="en-US"/>
              </a:p>
            </p:txBody>
          </p:sp>
          <p:sp>
            <p:nvSpPr>
              <p:cNvPr id="55463" name="Line 161"/>
              <p:cNvSpPr>
                <a:spLocks noChangeShapeType="1"/>
              </p:cNvSpPr>
              <p:nvPr/>
            </p:nvSpPr>
            <p:spPr bwMode="auto">
              <a:xfrm flipV="1">
                <a:off x="1672" y="2146"/>
                <a:ext cx="0" cy="24"/>
              </a:xfrm>
              <a:prstGeom prst="line">
                <a:avLst/>
              </a:prstGeom>
              <a:noFill/>
              <a:ln w="12700">
                <a:solidFill>
                  <a:srgbClr val="000000"/>
                </a:solidFill>
                <a:round/>
                <a:headEnd/>
                <a:tailEnd/>
              </a:ln>
            </p:spPr>
            <p:txBody>
              <a:bodyPr wrap="none" anchor="ctr"/>
              <a:lstStyle/>
              <a:p>
                <a:endParaRPr lang="en-US"/>
              </a:p>
            </p:txBody>
          </p:sp>
          <p:sp>
            <p:nvSpPr>
              <p:cNvPr id="55464" name="Line 162"/>
              <p:cNvSpPr>
                <a:spLocks noChangeShapeType="1"/>
              </p:cNvSpPr>
              <p:nvPr/>
            </p:nvSpPr>
            <p:spPr bwMode="auto">
              <a:xfrm flipV="1">
                <a:off x="1672" y="2109"/>
                <a:ext cx="0" cy="26"/>
              </a:xfrm>
              <a:prstGeom prst="line">
                <a:avLst/>
              </a:prstGeom>
              <a:noFill/>
              <a:ln w="12700">
                <a:solidFill>
                  <a:srgbClr val="000000"/>
                </a:solidFill>
                <a:round/>
                <a:headEnd/>
                <a:tailEnd/>
              </a:ln>
            </p:spPr>
            <p:txBody>
              <a:bodyPr wrap="none" anchor="ctr"/>
              <a:lstStyle/>
              <a:p>
                <a:endParaRPr lang="en-US"/>
              </a:p>
            </p:txBody>
          </p:sp>
          <p:sp>
            <p:nvSpPr>
              <p:cNvPr id="55465" name="Line 163"/>
              <p:cNvSpPr>
                <a:spLocks noChangeShapeType="1"/>
              </p:cNvSpPr>
              <p:nvPr/>
            </p:nvSpPr>
            <p:spPr bwMode="auto">
              <a:xfrm flipV="1">
                <a:off x="1672" y="2074"/>
                <a:ext cx="0" cy="25"/>
              </a:xfrm>
              <a:prstGeom prst="line">
                <a:avLst/>
              </a:prstGeom>
              <a:noFill/>
              <a:ln w="12700">
                <a:solidFill>
                  <a:srgbClr val="000000"/>
                </a:solidFill>
                <a:round/>
                <a:headEnd/>
                <a:tailEnd/>
              </a:ln>
            </p:spPr>
            <p:txBody>
              <a:bodyPr wrap="none" anchor="ctr"/>
              <a:lstStyle/>
              <a:p>
                <a:endParaRPr lang="en-US"/>
              </a:p>
            </p:txBody>
          </p:sp>
          <p:sp>
            <p:nvSpPr>
              <p:cNvPr id="55466" name="Line 164"/>
              <p:cNvSpPr>
                <a:spLocks noChangeShapeType="1"/>
              </p:cNvSpPr>
              <p:nvPr/>
            </p:nvSpPr>
            <p:spPr bwMode="auto">
              <a:xfrm flipV="1">
                <a:off x="1672" y="2038"/>
                <a:ext cx="0" cy="25"/>
              </a:xfrm>
              <a:prstGeom prst="line">
                <a:avLst/>
              </a:prstGeom>
              <a:noFill/>
              <a:ln w="12700">
                <a:solidFill>
                  <a:srgbClr val="000000"/>
                </a:solidFill>
                <a:round/>
                <a:headEnd/>
                <a:tailEnd/>
              </a:ln>
            </p:spPr>
            <p:txBody>
              <a:bodyPr wrap="none" anchor="ctr"/>
              <a:lstStyle/>
              <a:p>
                <a:endParaRPr lang="en-US"/>
              </a:p>
            </p:txBody>
          </p:sp>
          <p:sp>
            <p:nvSpPr>
              <p:cNvPr id="55467" name="Line 165"/>
              <p:cNvSpPr>
                <a:spLocks noChangeShapeType="1"/>
              </p:cNvSpPr>
              <p:nvPr/>
            </p:nvSpPr>
            <p:spPr bwMode="auto">
              <a:xfrm flipV="1">
                <a:off x="1672" y="2000"/>
                <a:ext cx="0" cy="26"/>
              </a:xfrm>
              <a:prstGeom prst="line">
                <a:avLst/>
              </a:prstGeom>
              <a:noFill/>
              <a:ln w="12700">
                <a:solidFill>
                  <a:srgbClr val="000000"/>
                </a:solidFill>
                <a:round/>
                <a:headEnd/>
                <a:tailEnd/>
              </a:ln>
            </p:spPr>
            <p:txBody>
              <a:bodyPr wrap="none" anchor="ctr"/>
              <a:lstStyle/>
              <a:p>
                <a:endParaRPr lang="en-US"/>
              </a:p>
            </p:txBody>
          </p:sp>
          <p:sp>
            <p:nvSpPr>
              <p:cNvPr id="55468" name="Line 166"/>
              <p:cNvSpPr>
                <a:spLocks noChangeShapeType="1"/>
              </p:cNvSpPr>
              <p:nvPr/>
            </p:nvSpPr>
            <p:spPr bwMode="auto">
              <a:xfrm flipV="1">
                <a:off x="1672" y="1965"/>
                <a:ext cx="0" cy="24"/>
              </a:xfrm>
              <a:prstGeom prst="line">
                <a:avLst/>
              </a:prstGeom>
              <a:noFill/>
              <a:ln w="12700">
                <a:solidFill>
                  <a:srgbClr val="000000"/>
                </a:solidFill>
                <a:round/>
                <a:headEnd/>
                <a:tailEnd/>
              </a:ln>
            </p:spPr>
            <p:txBody>
              <a:bodyPr wrap="none" anchor="ctr"/>
              <a:lstStyle/>
              <a:p>
                <a:endParaRPr lang="en-US"/>
              </a:p>
            </p:txBody>
          </p:sp>
          <p:sp>
            <p:nvSpPr>
              <p:cNvPr id="55469" name="Line 167"/>
              <p:cNvSpPr>
                <a:spLocks noChangeShapeType="1"/>
              </p:cNvSpPr>
              <p:nvPr/>
            </p:nvSpPr>
            <p:spPr bwMode="auto">
              <a:xfrm flipV="1">
                <a:off x="1672" y="1929"/>
                <a:ext cx="0" cy="25"/>
              </a:xfrm>
              <a:prstGeom prst="line">
                <a:avLst/>
              </a:prstGeom>
              <a:noFill/>
              <a:ln w="12700">
                <a:solidFill>
                  <a:srgbClr val="000000"/>
                </a:solidFill>
                <a:round/>
                <a:headEnd/>
                <a:tailEnd/>
              </a:ln>
            </p:spPr>
            <p:txBody>
              <a:bodyPr wrap="none" anchor="ctr"/>
              <a:lstStyle/>
              <a:p>
                <a:endParaRPr lang="en-US"/>
              </a:p>
            </p:txBody>
          </p:sp>
          <p:sp>
            <p:nvSpPr>
              <p:cNvPr id="55470" name="Line 168"/>
              <p:cNvSpPr>
                <a:spLocks noChangeShapeType="1"/>
              </p:cNvSpPr>
              <p:nvPr/>
            </p:nvSpPr>
            <p:spPr bwMode="auto">
              <a:xfrm flipV="1">
                <a:off x="1672" y="1893"/>
                <a:ext cx="0" cy="25"/>
              </a:xfrm>
              <a:prstGeom prst="line">
                <a:avLst/>
              </a:prstGeom>
              <a:noFill/>
              <a:ln w="12700">
                <a:solidFill>
                  <a:srgbClr val="000000"/>
                </a:solidFill>
                <a:round/>
                <a:headEnd/>
                <a:tailEnd/>
              </a:ln>
            </p:spPr>
            <p:txBody>
              <a:bodyPr wrap="none" anchor="ctr"/>
              <a:lstStyle/>
              <a:p>
                <a:endParaRPr lang="en-US"/>
              </a:p>
            </p:txBody>
          </p:sp>
          <p:sp>
            <p:nvSpPr>
              <p:cNvPr id="55471" name="Line 169"/>
              <p:cNvSpPr>
                <a:spLocks noChangeShapeType="1"/>
              </p:cNvSpPr>
              <p:nvPr/>
            </p:nvSpPr>
            <p:spPr bwMode="auto">
              <a:xfrm flipV="1">
                <a:off x="1672" y="1857"/>
                <a:ext cx="0" cy="25"/>
              </a:xfrm>
              <a:prstGeom prst="line">
                <a:avLst/>
              </a:prstGeom>
              <a:noFill/>
              <a:ln w="12700">
                <a:solidFill>
                  <a:srgbClr val="000000"/>
                </a:solidFill>
                <a:round/>
                <a:headEnd/>
                <a:tailEnd/>
              </a:ln>
            </p:spPr>
            <p:txBody>
              <a:bodyPr wrap="none" anchor="ctr"/>
              <a:lstStyle/>
              <a:p>
                <a:endParaRPr lang="en-US"/>
              </a:p>
            </p:txBody>
          </p:sp>
          <p:sp>
            <p:nvSpPr>
              <p:cNvPr id="55472" name="Line 170"/>
              <p:cNvSpPr>
                <a:spLocks noChangeShapeType="1"/>
              </p:cNvSpPr>
              <p:nvPr/>
            </p:nvSpPr>
            <p:spPr bwMode="auto">
              <a:xfrm flipV="1">
                <a:off x="1672" y="1819"/>
                <a:ext cx="0" cy="26"/>
              </a:xfrm>
              <a:prstGeom prst="line">
                <a:avLst/>
              </a:prstGeom>
              <a:noFill/>
              <a:ln w="12700">
                <a:solidFill>
                  <a:srgbClr val="000000"/>
                </a:solidFill>
                <a:round/>
                <a:headEnd/>
                <a:tailEnd/>
              </a:ln>
            </p:spPr>
            <p:txBody>
              <a:bodyPr wrap="none" anchor="ctr"/>
              <a:lstStyle/>
              <a:p>
                <a:endParaRPr lang="en-US"/>
              </a:p>
            </p:txBody>
          </p:sp>
          <p:sp>
            <p:nvSpPr>
              <p:cNvPr id="55473" name="Line 171"/>
              <p:cNvSpPr>
                <a:spLocks noChangeShapeType="1"/>
              </p:cNvSpPr>
              <p:nvPr/>
            </p:nvSpPr>
            <p:spPr bwMode="auto">
              <a:xfrm flipV="1">
                <a:off x="1672" y="1784"/>
                <a:ext cx="0" cy="25"/>
              </a:xfrm>
              <a:prstGeom prst="line">
                <a:avLst/>
              </a:prstGeom>
              <a:noFill/>
              <a:ln w="12700">
                <a:solidFill>
                  <a:srgbClr val="000000"/>
                </a:solidFill>
                <a:round/>
                <a:headEnd/>
                <a:tailEnd/>
              </a:ln>
            </p:spPr>
            <p:txBody>
              <a:bodyPr wrap="none" anchor="ctr"/>
              <a:lstStyle/>
              <a:p>
                <a:endParaRPr lang="en-US"/>
              </a:p>
            </p:txBody>
          </p:sp>
          <p:sp>
            <p:nvSpPr>
              <p:cNvPr id="55474" name="Line 172"/>
              <p:cNvSpPr>
                <a:spLocks noChangeShapeType="1"/>
              </p:cNvSpPr>
              <p:nvPr/>
            </p:nvSpPr>
            <p:spPr bwMode="auto">
              <a:xfrm flipV="1">
                <a:off x="1672" y="1748"/>
                <a:ext cx="0" cy="25"/>
              </a:xfrm>
              <a:prstGeom prst="line">
                <a:avLst/>
              </a:prstGeom>
              <a:noFill/>
              <a:ln w="12700">
                <a:solidFill>
                  <a:srgbClr val="000000"/>
                </a:solidFill>
                <a:round/>
                <a:headEnd/>
                <a:tailEnd/>
              </a:ln>
            </p:spPr>
            <p:txBody>
              <a:bodyPr wrap="none" anchor="ctr"/>
              <a:lstStyle/>
              <a:p>
                <a:endParaRPr lang="en-US"/>
              </a:p>
            </p:txBody>
          </p:sp>
          <p:sp>
            <p:nvSpPr>
              <p:cNvPr id="55475" name="Line 173"/>
              <p:cNvSpPr>
                <a:spLocks noChangeShapeType="1"/>
              </p:cNvSpPr>
              <p:nvPr/>
            </p:nvSpPr>
            <p:spPr bwMode="auto">
              <a:xfrm flipV="1">
                <a:off x="1672" y="1712"/>
                <a:ext cx="0" cy="25"/>
              </a:xfrm>
              <a:prstGeom prst="line">
                <a:avLst/>
              </a:prstGeom>
              <a:noFill/>
              <a:ln w="12700">
                <a:solidFill>
                  <a:srgbClr val="000000"/>
                </a:solidFill>
                <a:round/>
                <a:headEnd/>
                <a:tailEnd/>
              </a:ln>
            </p:spPr>
            <p:txBody>
              <a:bodyPr wrap="none" anchor="ctr"/>
              <a:lstStyle/>
              <a:p>
                <a:endParaRPr lang="en-US"/>
              </a:p>
            </p:txBody>
          </p:sp>
          <p:sp>
            <p:nvSpPr>
              <p:cNvPr id="55476" name="Line 174"/>
              <p:cNvSpPr>
                <a:spLocks noChangeShapeType="1"/>
              </p:cNvSpPr>
              <p:nvPr/>
            </p:nvSpPr>
            <p:spPr bwMode="auto">
              <a:xfrm flipV="1">
                <a:off x="1672" y="1674"/>
                <a:ext cx="0" cy="26"/>
              </a:xfrm>
              <a:prstGeom prst="line">
                <a:avLst/>
              </a:prstGeom>
              <a:noFill/>
              <a:ln w="12700">
                <a:solidFill>
                  <a:srgbClr val="000000"/>
                </a:solidFill>
                <a:round/>
                <a:headEnd/>
                <a:tailEnd/>
              </a:ln>
            </p:spPr>
            <p:txBody>
              <a:bodyPr wrap="none" anchor="ctr"/>
              <a:lstStyle/>
              <a:p>
                <a:endParaRPr lang="en-US"/>
              </a:p>
            </p:txBody>
          </p:sp>
          <p:sp>
            <p:nvSpPr>
              <p:cNvPr id="55477" name="Line 175"/>
              <p:cNvSpPr>
                <a:spLocks noChangeShapeType="1"/>
              </p:cNvSpPr>
              <p:nvPr/>
            </p:nvSpPr>
            <p:spPr bwMode="auto">
              <a:xfrm flipV="1">
                <a:off x="1672" y="1639"/>
                <a:ext cx="0" cy="25"/>
              </a:xfrm>
              <a:prstGeom prst="line">
                <a:avLst/>
              </a:prstGeom>
              <a:noFill/>
              <a:ln w="12700">
                <a:solidFill>
                  <a:srgbClr val="000000"/>
                </a:solidFill>
                <a:round/>
                <a:headEnd/>
                <a:tailEnd/>
              </a:ln>
            </p:spPr>
            <p:txBody>
              <a:bodyPr wrap="none" anchor="ctr"/>
              <a:lstStyle/>
              <a:p>
                <a:endParaRPr lang="en-US"/>
              </a:p>
            </p:txBody>
          </p:sp>
          <p:sp>
            <p:nvSpPr>
              <p:cNvPr id="55478" name="Line 176"/>
              <p:cNvSpPr>
                <a:spLocks noChangeShapeType="1"/>
              </p:cNvSpPr>
              <p:nvPr/>
            </p:nvSpPr>
            <p:spPr bwMode="auto">
              <a:xfrm flipV="1">
                <a:off x="1672" y="1603"/>
                <a:ext cx="0" cy="25"/>
              </a:xfrm>
              <a:prstGeom prst="line">
                <a:avLst/>
              </a:prstGeom>
              <a:noFill/>
              <a:ln w="12700">
                <a:solidFill>
                  <a:srgbClr val="000000"/>
                </a:solidFill>
                <a:round/>
                <a:headEnd/>
                <a:tailEnd/>
              </a:ln>
            </p:spPr>
            <p:txBody>
              <a:bodyPr wrap="none" anchor="ctr"/>
              <a:lstStyle/>
              <a:p>
                <a:endParaRPr lang="en-US"/>
              </a:p>
            </p:txBody>
          </p:sp>
          <p:sp>
            <p:nvSpPr>
              <p:cNvPr id="55479" name="Line 177"/>
              <p:cNvSpPr>
                <a:spLocks noChangeShapeType="1"/>
              </p:cNvSpPr>
              <p:nvPr/>
            </p:nvSpPr>
            <p:spPr bwMode="auto">
              <a:xfrm flipV="1">
                <a:off x="1672" y="1565"/>
                <a:ext cx="0" cy="26"/>
              </a:xfrm>
              <a:prstGeom prst="line">
                <a:avLst/>
              </a:prstGeom>
              <a:noFill/>
              <a:ln w="12700">
                <a:solidFill>
                  <a:srgbClr val="000000"/>
                </a:solidFill>
                <a:round/>
                <a:headEnd/>
                <a:tailEnd/>
              </a:ln>
            </p:spPr>
            <p:txBody>
              <a:bodyPr wrap="none" anchor="ctr"/>
              <a:lstStyle/>
              <a:p>
                <a:endParaRPr lang="en-US"/>
              </a:p>
            </p:txBody>
          </p:sp>
          <p:sp>
            <p:nvSpPr>
              <p:cNvPr id="55480" name="Line 178"/>
              <p:cNvSpPr>
                <a:spLocks noChangeShapeType="1"/>
              </p:cNvSpPr>
              <p:nvPr/>
            </p:nvSpPr>
            <p:spPr bwMode="auto">
              <a:xfrm flipV="1">
                <a:off x="1672" y="1530"/>
                <a:ext cx="0" cy="24"/>
              </a:xfrm>
              <a:prstGeom prst="line">
                <a:avLst/>
              </a:prstGeom>
              <a:noFill/>
              <a:ln w="12700">
                <a:solidFill>
                  <a:srgbClr val="000000"/>
                </a:solidFill>
                <a:round/>
                <a:headEnd/>
                <a:tailEnd/>
              </a:ln>
            </p:spPr>
            <p:txBody>
              <a:bodyPr wrap="none" anchor="ctr"/>
              <a:lstStyle/>
              <a:p>
                <a:endParaRPr lang="en-US"/>
              </a:p>
            </p:txBody>
          </p:sp>
          <p:sp>
            <p:nvSpPr>
              <p:cNvPr id="55481" name="Line 179"/>
              <p:cNvSpPr>
                <a:spLocks noChangeShapeType="1"/>
              </p:cNvSpPr>
              <p:nvPr/>
            </p:nvSpPr>
            <p:spPr bwMode="auto">
              <a:xfrm flipV="1">
                <a:off x="1672" y="1493"/>
                <a:ext cx="0" cy="26"/>
              </a:xfrm>
              <a:prstGeom prst="line">
                <a:avLst/>
              </a:prstGeom>
              <a:noFill/>
              <a:ln w="12700">
                <a:solidFill>
                  <a:srgbClr val="000000"/>
                </a:solidFill>
                <a:round/>
                <a:headEnd/>
                <a:tailEnd/>
              </a:ln>
            </p:spPr>
            <p:txBody>
              <a:bodyPr wrap="none" anchor="ctr"/>
              <a:lstStyle/>
              <a:p>
                <a:endParaRPr lang="en-US"/>
              </a:p>
            </p:txBody>
          </p:sp>
          <p:sp>
            <p:nvSpPr>
              <p:cNvPr id="55482" name="Line 180"/>
              <p:cNvSpPr>
                <a:spLocks noChangeShapeType="1"/>
              </p:cNvSpPr>
              <p:nvPr/>
            </p:nvSpPr>
            <p:spPr bwMode="auto">
              <a:xfrm flipV="1">
                <a:off x="1672" y="1458"/>
                <a:ext cx="0" cy="25"/>
              </a:xfrm>
              <a:prstGeom prst="line">
                <a:avLst/>
              </a:prstGeom>
              <a:noFill/>
              <a:ln w="12700">
                <a:solidFill>
                  <a:srgbClr val="000000"/>
                </a:solidFill>
                <a:round/>
                <a:headEnd/>
                <a:tailEnd/>
              </a:ln>
            </p:spPr>
            <p:txBody>
              <a:bodyPr wrap="none" anchor="ctr"/>
              <a:lstStyle/>
              <a:p>
                <a:endParaRPr lang="en-US"/>
              </a:p>
            </p:txBody>
          </p:sp>
          <p:sp>
            <p:nvSpPr>
              <p:cNvPr id="55483" name="Line 181"/>
              <p:cNvSpPr>
                <a:spLocks noChangeShapeType="1"/>
              </p:cNvSpPr>
              <p:nvPr/>
            </p:nvSpPr>
            <p:spPr bwMode="auto">
              <a:xfrm flipV="1">
                <a:off x="1672" y="1422"/>
                <a:ext cx="0" cy="25"/>
              </a:xfrm>
              <a:prstGeom prst="line">
                <a:avLst/>
              </a:prstGeom>
              <a:noFill/>
              <a:ln w="12700">
                <a:solidFill>
                  <a:srgbClr val="000000"/>
                </a:solidFill>
                <a:round/>
                <a:headEnd/>
                <a:tailEnd/>
              </a:ln>
            </p:spPr>
            <p:txBody>
              <a:bodyPr wrap="none" anchor="ctr"/>
              <a:lstStyle/>
              <a:p>
                <a:endParaRPr lang="en-US"/>
              </a:p>
            </p:txBody>
          </p:sp>
          <p:sp>
            <p:nvSpPr>
              <p:cNvPr id="55484" name="Line 182"/>
              <p:cNvSpPr>
                <a:spLocks noChangeShapeType="1"/>
              </p:cNvSpPr>
              <p:nvPr/>
            </p:nvSpPr>
            <p:spPr bwMode="auto">
              <a:xfrm flipV="1">
                <a:off x="1812" y="3377"/>
                <a:ext cx="0" cy="26"/>
              </a:xfrm>
              <a:prstGeom prst="line">
                <a:avLst/>
              </a:prstGeom>
              <a:noFill/>
              <a:ln w="12700">
                <a:solidFill>
                  <a:srgbClr val="000000"/>
                </a:solidFill>
                <a:round/>
                <a:headEnd/>
                <a:tailEnd/>
              </a:ln>
            </p:spPr>
            <p:txBody>
              <a:bodyPr wrap="none" anchor="ctr"/>
              <a:lstStyle/>
              <a:p>
                <a:endParaRPr lang="en-US"/>
              </a:p>
            </p:txBody>
          </p:sp>
          <p:sp>
            <p:nvSpPr>
              <p:cNvPr id="55485" name="Line 183"/>
              <p:cNvSpPr>
                <a:spLocks noChangeShapeType="1"/>
              </p:cNvSpPr>
              <p:nvPr/>
            </p:nvSpPr>
            <p:spPr bwMode="auto">
              <a:xfrm flipV="1">
                <a:off x="1812" y="3342"/>
                <a:ext cx="0" cy="24"/>
              </a:xfrm>
              <a:prstGeom prst="line">
                <a:avLst/>
              </a:prstGeom>
              <a:noFill/>
              <a:ln w="12700">
                <a:solidFill>
                  <a:srgbClr val="000000"/>
                </a:solidFill>
                <a:round/>
                <a:headEnd/>
                <a:tailEnd/>
              </a:ln>
            </p:spPr>
            <p:txBody>
              <a:bodyPr wrap="none" anchor="ctr"/>
              <a:lstStyle/>
              <a:p>
                <a:endParaRPr lang="en-US"/>
              </a:p>
            </p:txBody>
          </p:sp>
          <p:sp>
            <p:nvSpPr>
              <p:cNvPr id="55486" name="Line 184"/>
              <p:cNvSpPr>
                <a:spLocks noChangeShapeType="1"/>
              </p:cNvSpPr>
              <p:nvPr/>
            </p:nvSpPr>
            <p:spPr bwMode="auto">
              <a:xfrm flipV="1">
                <a:off x="1812" y="3306"/>
                <a:ext cx="0" cy="25"/>
              </a:xfrm>
              <a:prstGeom prst="line">
                <a:avLst/>
              </a:prstGeom>
              <a:noFill/>
              <a:ln w="12700">
                <a:solidFill>
                  <a:srgbClr val="000000"/>
                </a:solidFill>
                <a:round/>
                <a:headEnd/>
                <a:tailEnd/>
              </a:ln>
            </p:spPr>
            <p:txBody>
              <a:bodyPr wrap="none" anchor="ctr"/>
              <a:lstStyle/>
              <a:p>
                <a:endParaRPr lang="en-US"/>
              </a:p>
            </p:txBody>
          </p:sp>
          <p:sp>
            <p:nvSpPr>
              <p:cNvPr id="55487" name="Line 185"/>
              <p:cNvSpPr>
                <a:spLocks noChangeShapeType="1"/>
              </p:cNvSpPr>
              <p:nvPr/>
            </p:nvSpPr>
            <p:spPr bwMode="auto">
              <a:xfrm flipV="1">
                <a:off x="1812" y="3270"/>
                <a:ext cx="0" cy="25"/>
              </a:xfrm>
              <a:prstGeom prst="line">
                <a:avLst/>
              </a:prstGeom>
              <a:noFill/>
              <a:ln w="12700">
                <a:solidFill>
                  <a:srgbClr val="000000"/>
                </a:solidFill>
                <a:round/>
                <a:headEnd/>
                <a:tailEnd/>
              </a:ln>
            </p:spPr>
            <p:txBody>
              <a:bodyPr wrap="none" anchor="ctr"/>
              <a:lstStyle/>
              <a:p>
                <a:endParaRPr lang="en-US"/>
              </a:p>
            </p:txBody>
          </p:sp>
          <p:sp>
            <p:nvSpPr>
              <p:cNvPr id="55488" name="Line 186"/>
              <p:cNvSpPr>
                <a:spLocks noChangeShapeType="1"/>
              </p:cNvSpPr>
              <p:nvPr/>
            </p:nvSpPr>
            <p:spPr bwMode="auto">
              <a:xfrm flipV="1">
                <a:off x="1812" y="3234"/>
                <a:ext cx="0" cy="25"/>
              </a:xfrm>
              <a:prstGeom prst="line">
                <a:avLst/>
              </a:prstGeom>
              <a:noFill/>
              <a:ln w="12700">
                <a:solidFill>
                  <a:srgbClr val="000000"/>
                </a:solidFill>
                <a:round/>
                <a:headEnd/>
                <a:tailEnd/>
              </a:ln>
            </p:spPr>
            <p:txBody>
              <a:bodyPr wrap="none" anchor="ctr"/>
              <a:lstStyle/>
              <a:p>
                <a:endParaRPr lang="en-US"/>
              </a:p>
            </p:txBody>
          </p:sp>
          <p:sp>
            <p:nvSpPr>
              <p:cNvPr id="55489" name="Line 187"/>
              <p:cNvSpPr>
                <a:spLocks noChangeShapeType="1"/>
              </p:cNvSpPr>
              <p:nvPr/>
            </p:nvSpPr>
            <p:spPr bwMode="auto">
              <a:xfrm flipV="1">
                <a:off x="1812" y="3196"/>
                <a:ext cx="0" cy="26"/>
              </a:xfrm>
              <a:prstGeom prst="line">
                <a:avLst/>
              </a:prstGeom>
              <a:noFill/>
              <a:ln w="12700">
                <a:solidFill>
                  <a:srgbClr val="000000"/>
                </a:solidFill>
                <a:round/>
                <a:headEnd/>
                <a:tailEnd/>
              </a:ln>
            </p:spPr>
            <p:txBody>
              <a:bodyPr wrap="none" anchor="ctr"/>
              <a:lstStyle/>
              <a:p>
                <a:endParaRPr lang="en-US"/>
              </a:p>
            </p:txBody>
          </p:sp>
          <p:sp>
            <p:nvSpPr>
              <p:cNvPr id="55490" name="Line 188"/>
              <p:cNvSpPr>
                <a:spLocks noChangeShapeType="1"/>
              </p:cNvSpPr>
              <p:nvPr/>
            </p:nvSpPr>
            <p:spPr bwMode="auto">
              <a:xfrm flipV="1">
                <a:off x="1812" y="3161"/>
                <a:ext cx="0" cy="25"/>
              </a:xfrm>
              <a:prstGeom prst="line">
                <a:avLst/>
              </a:prstGeom>
              <a:noFill/>
              <a:ln w="12700">
                <a:solidFill>
                  <a:srgbClr val="000000"/>
                </a:solidFill>
                <a:round/>
                <a:headEnd/>
                <a:tailEnd/>
              </a:ln>
            </p:spPr>
            <p:txBody>
              <a:bodyPr wrap="none" anchor="ctr"/>
              <a:lstStyle/>
              <a:p>
                <a:endParaRPr lang="en-US"/>
              </a:p>
            </p:txBody>
          </p:sp>
          <p:sp>
            <p:nvSpPr>
              <p:cNvPr id="55491" name="Line 189"/>
              <p:cNvSpPr>
                <a:spLocks noChangeShapeType="1"/>
              </p:cNvSpPr>
              <p:nvPr/>
            </p:nvSpPr>
            <p:spPr bwMode="auto">
              <a:xfrm flipV="1">
                <a:off x="1812" y="3125"/>
                <a:ext cx="0" cy="25"/>
              </a:xfrm>
              <a:prstGeom prst="line">
                <a:avLst/>
              </a:prstGeom>
              <a:noFill/>
              <a:ln w="12700">
                <a:solidFill>
                  <a:srgbClr val="000000"/>
                </a:solidFill>
                <a:round/>
                <a:headEnd/>
                <a:tailEnd/>
              </a:ln>
            </p:spPr>
            <p:txBody>
              <a:bodyPr wrap="none" anchor="ctr"/>
              <a:lstStyle/>
              <a:p>
                <a:endParaRPr lang="en-US"/>
              </a:p>
            </p:txBody>
          </p:sp>
          <p:sp>
            <p:nvSpPr>
              <p:cNvPr id="55492" name="Line 190"/>
              <p:cNvSpPr>
                <a:spLocks noChangeShapeType="1"/>
              </p:cNvSpPr>
              <p:nvPr/>
            </p:nvSpPr>
            <p:spPr bwMode="auto">
              <a:xfrm flipV="1">
                <a:off x="1812" y="3089"/>
                <a:ext cx="0" cy="25"/>
              </a:xfrm>
              <a:prstGeom prst="line">
                <a:avLst/>
              </a:prstGeom>
              <a:noFill/>
              <a:ln w="12700">
                <a:solidFill>
                  <a:srgbClr val="000000"/>
                </a:solidFill>
                <a:round/>
                <a:headEnd/>
                <a:tailEnd/>
              </a:ln>
            </p:spPr>
            <p:txBody>
              <a:bodyPr wrap="none" anchor="ctr"/>
              <a:lstStyle/>
              <a:p>
                <a:endParaRPr lang="en-US"/>
              </a:p>
            </p:txBody>
          </p:sp>
          <p:sp>
            <p:nvSpPr>
              <p:cNvPr id="55493" name="Line 191"/>
              <p:cNvSpPr>
                <a:spLocks noChangeShapeType="1"/>
              </p:cNvSpPr>
              <p:nvPr/>
            </p:nvSpPr>
            <p:spPr bwMode="auto">
              <a:xfrm flipV="1">
                <a:off x="1812" y="3051"/>
                <a:ext cx="0" cy="26"/>
              </a:xfrm>
              <a:prstGeom prst="line">
                <a:avLst/>
              </a:prstGeom>
              <a:noFill/>
              <a:ln w="12700">
                <a:solidFill>
                  <a:srgbClr val="000000"/>
                </a:solidFill>
                <a:round/>
                <a:headEnd/>
                <a:tailEnd/>
              </a:ln>
            </p:spPr>
            <p:txBody>
              <a:bodyPr wrap="none" anchor="ctr"/>
              <a:lstStyle/>
              <a:p>
                <a:endParaRPr lang="en-US"/>
              </a:p>
            </p:txBody>
          </p:sp>
          <p:sp>
            <p:nvSpPr>
              <p:cNvPr id="55494" name="Line 192"/>
              <p:cNvSpPr>
                <a:spLocks noChangeShapeType="1"/>
              </p:cNvSpPr>
              <p:nvPr/>
            </p:nvSpPr>
            <p:spPr bwMode="auto">
              <a:xfrm flipV="1">
                <a:off x="1812" y="3016"/>
                <a:ext cx="0" cy="24"/>
              </a:xfrm>
              <a:prstGeom prst="line">
                <a:avLst/>
              </a:prstGeom>
              <a:noFill/>
              <a:ln w="12700">
                <a:solidFill>
                  <a:srgbClr val="000000"/>
                </a:solidFill>
                <a:round/>
                <a:headEnd/>
                <a:tailEnd/>
              </a:ln>
            </p:spPr>
            <p:txBody>
              <a:bodyPr wrap="none" anchor="ctr"/>
              <a:lstStyle/>
              <a:p>
                <a:endParaRPr lang="en-US"/>
              </a:p>
            </p:txBody>
          </p:sp>
          <p:sp>
            <p:nvSpPr>
              <p:cNvPr id="55495" name="Line 193"/>
              <p:cNvSpPr>
                <a:spLocks noChangeShapeType="1"/>
              </p:cNvSpPr>
              <p:nvPr/>
            </p:nvSpPr>
            <p:spPr bwMode="auto">
              <a:xfrm flipV="1">
                <a:off x="1812" y="2980"/>
                <a:ext cx="0" cy="25"/>
              </a:xfrm>
              <a:prstGeom prst="line">
                <a:avLst/>
              </a:prstGeom>
              <a:noFill/>
              <a:ln w="12700">
                <a:solidFill>
                  <a:srgbClr val="000000"/>
                </a:solidFill>
                <a:round/>
                <a:headEnd/>
                <a:tailEnd/>
              </a:ln>
            </p:spPr>
            <p:txBody>
              <a:bodyPr wrap="none" anchor="ctr"/>
              <a:lstStyle/>
              <a:p>
                <a:endParaRPr lang="en-US"/>
              </a:p>
            </p:txBody>
          </p:sp>
          <p:sp>
            <p:nvSpPr>
              <p:cNvPr id="55496" name="Line 194"/>
              <p:cNvSpPr>
                <a:spLocks noChangeShapeType="1"/>
              </p:cNvSpPr>
              <p:nvPr/>
            </p:nvSpPr>
            <p:spPr bwMode="auto">
              <a:xfrm flipV="1">
                <a:off x="1812" y="2942"/>
                <a:ext cx="0" cy="26"/>
              </a:xfrm>
              <a:prstGeom prst="line">
                <a:avLst/>
              </a:prstGeom>
              <a:noFill/>
              <a:ln w="12700">
                <a:solidFill>
                  <a:srgbClr val="000000"/>
                </a:solidFill>
                <a:round/>
                <a:headEnd/>
                <a:tailEnd/>
              </a:ln>
            </p:spPr>
            <p:txBody>
              <a:bodyPr wrap="none" anchor="ctr"/>
              <a:lstStyle/>
              <a:p>
                <a:endParaRPr lang="en-US"/>
              </a:p>
            </p:txBody>
          </p:sp>
          <p:sp>
            <p:nvSpPr>
              <p:cNvPr id="55497" name="Line 195"/>
              <p:cNvSpPr>
                <a:spLocks noChangeShapeType="1"/>
              </p:cNvSpPr>
              <p:nvPr/>
            </p:nvSpPr>
            <p:spPr bwMode="auto">
              <a:xfrm flipV="1">
                <a:off x="1812" y="2907"/>
                <a:ext cx="0" cy="24"/>
              </a:xfrm>
              <a:prstGeom prst="line">
                <a:avLst/>
              </a:prstGeom>
              <a:noFill/>
              <a:ln w="12700">
                <a:solidFill>
                  <a:srgbClr val="000000"/>
                </a:solidFill>
                <a:round/>
                <a:headEnd/>
                <a:tailEnd/>
              </a:ln>
            </p:spPr>
            <p:txBody>
              <a:bodyPr wrap="none" anchor="ctr"/>
              <a:lstStyle/>
              <a:p>
                <a:endParaRPr lang="en-US"/>
              </a:p>
            </p:txBody>
          </p:sp>
          <p:sp>
            <p:nvSpPr>
              <p:cNvPr id="55498" name="Line 196"/>
              <p:cNvSpPr>
                <a:spLocks noChangeShapeType="1"/>
              </p:cNvSpPr>
              <p:nvPr/>
            </p:nvSpPr>
            <p:spPr bwMode="auto">
              <a:xfrm flipV="1">
                <a:off x="1812" y="2870"/>
                <a:ext cx="0" cy="26"/>
              </a:xfrm>
              <a:prstGeom prst="line">
                <a:avLst/>
              </a:prstGeom>
              <a:noFill/>
              <a:ln w="12700">
                <a:solidFill>
                  <a:srgbClr val="000000"/>
                </a:solidFill>
                <a:round/>
                <a:headEnd/>
                <a:tailEnd/>
              </a:ln>
            </p:spPr>
            <p:txBody>
              <a:bodyPr wrap="none" anchor="ctr"/>
              <a:lstStyle/>
              <a:p>
                <a:endParaRPr lang="en-US"/>
              </a:p>
            </p:txBody>
          </p:sp>
          <p:sp>
            <p:nvSpPr>
              <p:cNvPr id="55499" name="Line 197"/>
              <p:cNvSpPr>
                <a:spLocks noChangeShapeType="1"/>
              </p:cNvSpPr>
              <p:nvPr/>
            </p:nvSpPr>
            <p:spPr bwMode="auto">
              <a:xfrm flipV="1">
                <a:off x="1812" y="2835"/>
                <a:ext cx="0" cy="25"/>
              </a:xfrm>
              <a:prstGeom prst="line">
                <a:avLst/>
              </a:prstGeom>
              <a:noFill/>
              <a:ln w="12700">
                <a:solidFill>
                  <a:srgbClr val="000000"/>
                </a:solidFill>
                <a:round/>
                <a:headEnd/>
                <a:tailEnd/>
              </a:ln>
            </p:spPr>
            <p:txBody>
              <a:bodyPr wrap="none" anchor="ctr"/>
              <a:lstStyle/>
              <a:p>
                <a:endParaRPr lang="en-US"/>
              </a:p>
            </p:txBody>
          </p:sp>
          <p:sp>
            <p:nvSpPr>
              <p:cNvPr id="55500" name="Line 198"/>
              <p:cNvSpPr>
                <a:spLocks noChangeShapeType="1"/>
              </p:cNvSpPr>
              <p:nvPr/>
            </p:nvSpPr>
            <p:spPr bwMode="auto">
              <a:xfrm flipV="1">
                <a:off x="1812" y="2799"/>
                <a:ext cx="0" cy="25"/>
              </a:xfrm>
              <a:prstGeom prst="line">
                <a:avLst/>
              </a:prstGeom>
              <a:noFill/>
              <a:ln w="12700">
                <a:solidFill>
                  <a:srgbClr val="000000"/>
                </a:solidFill>
                <a:round/>
                <a:headEnd/>
                <a:tailEnd/>
              </a:ln>
            </p:spPr>
            <p:txBody>
              <a:bodyPr wrap="none" anchor="ctr"/>
              <a:lstStyle/>
              <a:p>
                <a:endParaRPr lang="en-US"/>
              </a:p>
            </p:txBody>
          </p:sp>
          <p:sp>
            <p:nvSpPr>
              <p:cNvPr id="55501" name="Line 199"/>
              <p:cNvSpPr>
                <a:spLocks noChangeShapeType="1"/>
              </p:cNvSpPr>
              <p:nvPr/>
            </p:nvSpPr>
            <p:spPr bwMode="auto">
              <a:xfrm flipV="1">
                <a:off x="1812" y="2763"/>
                <a:ext cx="0" cy="25"/>
              </a:xfrm>
              <a:prstGeom prst="line">
                <a:avLst/>
              </a:prstGeom>
              <a:noFill/>
              <a:ln w="12700">
                <a:solidFill>
                  <a:srgbClr val="000000"/>
                </a:solidFill>
                <a:round/>
                <a:headEnd/>
                <a:tailEnd/>
              </a:ln>
            </p:spPr>
            <p:txBody>
              <a:bodyPr wrap="none" anchor="ctr"/>
              <a:lstStyle/>
              <a:p>
                <a:endParaRPr lang="en-US"/>
              </a:p>
            </p:txBody>
          </p:sp>
          <p:sp>
            <p:nvSpPr>
              <p:cNvPr id="55502" name="Line 200"/>
              <p:cNvSpPr>
                <a:spLocks noChangeShapeType="1"/>
              </p:cNvSpPr>
              <p:nvPr/>
            </p:nvSpPr>
            <p:spPr bwMode="auto">
              <a:xfrm flipV="1">
                <a:off x="1812" y="2726"/>
                <a:ext cx="0" cy="25"/>
              </a:xfrm>
              <a:prstGeom prst="line">
                <a:avLst/>
              </a:prstGeom>
              <a:noFill/>
              <a:ln w="12700">
                <a:solidFill>
                  <a:srgbClr val="000000"/>
                </a:solidFill>
                <a:round/>
                <a:headEnd/>
                <a:tailEnd/>
              </a:ln>
            </p:spPr>
            <p:txBody>
              <a:bodyPr wrap="none" anchor="ctr"/>
              <a:lstStyle/>
              <a:p>
                <a:endParaRPr lang="en-US"/>
              </a:p>
            </p:txBody>
          </p:sp>
          <p:sp>
            <p:nvSpPr>
              <p:cNvPr id="55503" name="Line 201"/>
              <p:cNvSpPr>
                <a:spLocks noChangeShapeType="1"/>
              </p:cNvSpPr>
              <p:nvPr/>
            </p:nvSpPr>
            <p:spPr bwMode="auto">
              <a:xfrm flipV="1">
                <a:off x="1812" y="2690"/>
                <a:ext cx="0" cy="25"/>
              </a:xfrm>
              <a:prstGeom prst="line">
                <a:avLst/>
              </a:prstGeom>
              <a:noFill/>
              <a:ln w="12700">
                <a:solidFill>
                  <a:srgbClr val="000000"/>
                </a:solidFill>
                <a:round/>
                <a:headEnd/>
                <a:tailEnd/>
              </a:ln>
            </p:spPr>
            <p:txBody>
              <a:bodyPr wrap="none" anchor="ctr"/>
              <a:lstStyle/>
              <a:p>
                <a:endParaRPr lang="en-US"/>
              </a:p>
            </p:txBody>
          </p:sp>
          <p:sp>
            <p:nvSpPr>
              <p:cNvPr id="55504" name="Line 202"/>
              <p:cNvSpPr>
                <a:spLocks noChangeShapeType="1"/>
              </p:cNvSpPr>
              <p:nvPr/>
            </p:nvSpPr>
            <p:spPr bwMode="auto">
              <a:xfrm flipV="1">
                <a:off x="1812" y="2654"/>
                <a:ext cx="0" cy="25"/>
              </a:xfrm>
              <a:prstGeom prst="line">
                <a:avLst/>
              </a:prstGeom>
              <a:noFill/>
              <a:ln w="12700">
                <a:solidFill>
                  <a:srgbClr val="000000"/>
                </a:solidFill>
                <a:round/>
                <a:headEnd/>
                <a:tailEnd/>
              </a:ln>
            </p:spPr>
            <p:txBody>
              <a:bodyPr wrap="none" anchor="ctr"/>
              <a:lstStyle/>
              <a:p>
                <a:endParaRPr lang="en-US"/>
              </a:p>
            </p:txBody>
          </p:sp>
          <p:sp>
            <p:nvSpPr>
              <p:cNvPr id="55505" name="Line 203"/>
              <p:cNvSpPr>
                <a:spLocks noChangeShapeType="1"/>
              </p:cNvSpPr>
              <p:nvPr/>
            </p:nvSpPr>
            <p:spPr bwMode="auto">
              <a:xfrm flipV="1">
                <a:off x="1812" y="2616"/>
                <a:ext cx="0" cy="26"/>
              </a:xfrm>
              <a:prstGeom prst="line">
                <a:avLst/>
              </a:prstGeom>
              <a:noFill/>
              <a:ln w="12700">
                <a:solidFill>
                  <a:srgbClr val="000000"/>
                </a:solidFill>
                <a:round/>
                <a:headEnd/>
                <a:tailEnd/>
              </a:ln>
            </p:spPr>
            <p:txBody>
              <a:bodyPr wrap="none" anchor="ctr"/>
              <a:lstStyle/>
              <a:p>
                <a:endParaRPr lang="en-US"/>
              </a:p>
            </p:txBody>
          </p:sp>
          <p:sp>
            <p:nvSpPr>
              <p:cNvPr id="55506" name="Line 204"/>
              <p:cNvSpPr>
                <a:spLocks noChangeShapeType="1"/>
              </p:cNvSpPr>
              <p:nvPr/>
            </p:nvSpPr>
            <p:spPr bwMode="auto">
              <a:xfrm flipV="1">
                <a:off x="1812" y="2581"/>
                <a:ext cx="0" cy="24"/>
              </a:xfrm>
              <a:prstGeom prst="line">
                <a:avLst/>
              </a:prstGeom>
              <a:noFill/>
              <a:ln w="12700">
                <a:solidFill>
                  <a:srgbClr val="000000"/>
                </a:solidFill>
                <a:round/>
                <a:headEnd/>
                <a:tailEnd/>
              </a:ln>
            </p:spPr>
            <p:txBody>
              <a:bodyPr wrap="none" anchor="ctr"/>
              <a:lstStyle/>
              <a:p>
                <a:endParaRPr lang="en-US"/>
              </a:p>
            </p:txBody>
          </p:sp>
          <p:sp>
            <p:nvSpPr>
              <p:cNvPr id="55507" name="Line 205"/>
              <p:cNvSpPr>
                <a:spLocks noChangeShapeType="1"/>
              </p:cNvSpPr>
              <p:nvPr/>
            </p:nvSpPr>
            <p:spPr bwMode="auto">
              <a:xfrm flipV="1">
                <a:off x="1812" y="2544"/>
                <a:ext cx="0" cy="26"/>
              </a:xfrm>
              <a:prstGeom prst="line">
                <a:avLst/>
              </a:prstGeom>
              <a:noFill/>
              <a:ln w="12700">
                <a:solidFill>
                  <a:srgbClr val="000000"/>
                </a:solidFill>
                <a:round/>
                <a:headEnd/>
                <a:tailEnd/>
              </a:ln>
            </p:spPr>
            <p:txBody>
              <a:bodyPr wrap="none" anchor="ctr"/>
              <a:lstStyle/>
              <a:p>
                <a:endParaRPr lang="en-US"/>
              </a:p>
            </p:txBody>
          </p:sp>
          <p:sp>
            <p:nvSpPr>
              <p:cNvPr id="55508" name="Line 206"/>
              <p:cNvSpPr>
                <a:spLocks noChangeShapeType="1"/>
              </p:cNvSpPr>
              <p:nvPr/>
            </p:nvSpPr>
            <p:spPr bwMode="auto">
              <a:xfrm flipV="1">
                <a:off x="1812" y="2509"/>
                <a:ext cx="0" cy="25"/>
              </a:xfrm>
              <a:prstGeom prst="line">
                <a:avLst/>
              </a:prstGeom>
              <a:noFill/>
              <a:ln w="12700">
                <a:solidFill>
                  <a:srgbClr val="000000"/>
                </a:solidFill>
                <a:round/>
                <a:headEnd/>
                <a:tailEnd/>
              </a:ln>
            </p:spPr>
            <p:txBody>
              <a:bodyPr wrap="none" anchor="ctr"/>
              <a:lstStyle/>
              <a:p>
                <a:endParaRPr lang="en-US"/>
              </a:p>
            </p:txBody>
          </p:sp>
          <p:sp>
            <p:nvSpPr>
              <p:cNvPr id="55509" name="Line 207"/>
              <p:cNvSpPr>
                <a:spLocks noChangeShapeType="1"/>
              </p:cNvSpPr>
              <p:nvPr/>
            </p:nvSpPr>
            <p:spPr bwMode="auto">
              <a:xfrm flipV="1">
                <a:off x="1812" y="2472"/>
                <a:ext cx="0" cy="24"/>
              </a:xfrm>
              <a:prstGeom prst="line">
                <a:avLst/>
              </a:prstGeom>
              <a:noFill/>
              <a:ln w="12700">
                <a:solidFill>
                  <a:srgbClr val="000000"/>
                </a:solidFill>
                <a:round/>
                <a:headEnd/>
                <a:tailEnd/>
              </a:ln>
            </p:spPr>
            <p:txBody>
              <a:bodyPr wrap="none" anchor="ctr"/>
              <a:lstStyle/>
              <a:p>
                <a:endParaRPr lang="en-US"/>
              </a:p>
            </p:txBody>
          </p:sp>
          <p:sp>
            <p:nvSpPr>
              <p:cNvPr id="55510" name="Line 208"/>
              <p:cNvSpPr>
                <a:spLocks noChangeShapeType="1"/>
              </p:cNvSpPr>
              <p:nvPr/>
            </p:nvSpPr>
            <p:spPr bwMode="auto">
              <a:xfrm flipV="1">
                <a:off x="1812" y="2435"/>
                <a:ext cx="0" cy="26"/>
              </a:xfrm>
              <a:prstGeom prst="line">
                <a:avLst/>
              </a:prstGeom>
              <a:noFill/>
              <a:ln w="12700">
                <a:solidFill>
                  <a:srgbClr val="000000"/>
                </a:solidFill>
                <a:round/>
                <a:headEnd/>
                <a:tailEnd/>
              </a:ln>
            </p:spPr>
            <p:txBody>
              <a:bodyPr wrap="none" anchor="ctr"/>
              <a:lstStyle/>
              <a:p>
                <a:endParaRPr lang="en-US"/>
              </a:p>
            </p:txBody>
          </p:sp>
          <p:sp>
            <p:nvSpPr>
              <p:cNvPr id="55511" name="Line 209"/>
              <p:cNvSpPr>
                <a:spLocks noChangeShapeType="1"/>
              </p:cNvSpPr>
              <p:nvPr/>
            </p:nvSpPr>
            <p:spPr bwMode="auto">
              <a:xfrm flipV="1">
                <a:off x="1812" y="2400"/>
                <a:ext cx="0" cy="25"/>
              </a:xfrm>
              <a:prstGeom prst="line">
                <a:avLst/>
              </a:prstGeom>
              <a:noFill/>
              <a:ln w="12700">
                <a:solidFill>
                  <a:srgbClr val="000000"/>
                </a:solidFill>
                <a:round/>
                <a:headEnd/>
                <a:tailEnd/>
              </a:ln>
            </p:spPr>
            <p:txBody>
              <a:bodyPr wrap="none" anchor="ctr"/>
              <a:lstStyle/>
              <a:p>
                <a:endParaRPr lang="en-US"/>
              </a:p>
            </p:txBody>
          </p:sp>
          <p:sp>
            <p:nvSpPr>
              <p:cNvPr id="55512" name="Line 210"/>
              <p:cNvSpPr>
                <a:spLocks noChangeShapeType="1"/>
              </p:cNvSpPr>
              <p:nvPr/>
            </p:nvSpPr>
            <p:spPr bwMode="auto">
              <a:xfrm flipV="1">
                <a:off x="1812" y="2364"/>
                <a:ext cx="0" cy="25"/>
              </a:xfrm>
              <a:prstGeom prst="line">
                <a:avLst/>
              </a:prstGeom>
              <a:noFill/>
              <a:ln w="12700">
                <a:solidFill>
                  <a:srgbClr val="000000"/>
                </a:solidFill>
                <a:round/>
                <a:headEnd/>
                <a:tailEnd/>
              </a:ln>
            </p:spPr>
            <p:txBody>
              <a:bodyPr wrap="none" anchor="ctr"/>
              <a:lstStyle/>
              <a:p>
                <a:endParaRPr lang="en-US"/>
              </a:p>
            </p:txBody>
          </p:sp>
          <p:sp>
            <p:nvSpPr>
              <p:cNvPr id="55513" name="Line 211"/>
              <p:cNvSpPr>
                <a:spLocks noChangeShapeType="1"/>
              </p:cNvSpPr>
              <p:nvPr/>
            </p:nvSpPr>
            <p:spPr bwMode="auto">
              <a:xfrm flipV="1">
                <a:off x="1812" y="2328"/>
                <a:ext cx="0" cy="25"/>
              </a:xfrm>
              <a:prstGeom prst="line">
                <a:avLst/>
              </a:prstGeom>
              <a:noFill/>
              <a:ln w="12700">
                <a:solidFill>
                  <a:srgbClr val="000000"/>
                </a:solidFill>
                <a:round/>
                <a:headEnd/>
                <a:tailEnd/>
              </a:ln>
            </p:spPr>
            <p:txBody>
              <a:bodyPr wrap="none" anchor="ctr"/>
              <a:lstStyle/>
              <a:p>
                <a:endParaRPr lang="en-US"/>
              </a:p>
            </p:txBody>
          </p:sp>
          <p:sp>
            <p:nvSpPr>
              <p:cNvPr id="55514" name="Line 212"/>
              <p:cNvSpPr>
                <a:spLocks noChangeShapeType="1"/>
              </p:cNvSpPr>
              <p:nvPr/>
            </p:nvSpPr>
            <p:spPr bwMode="auto">
              <a:xfrm flipV="1">
                <a:off x="1812" y="2291"/>
                <a:ext cx="0" cy="24"/>
              </a:xfrm>
              <a:prstGeom prst="line">
                <a:avLst/>
              </a:prstGeom>
              <a:noFill/>
              <a:ln w="12700">
                <a:solidFill>
                  <a:srgbClr val="000000"/>
                </a:solidFill>
                <a:round/>
                <a:headEnd/>
                <a:tailEnd/>
              </a:ln>
            </p:spPr>
            <p:txBody>
              <a:bodyPr wrap="none" anchor="ctr"/>
              <a:lstStyle/>
              <a:p>
                <a:endParaRPr lang="en-US"/>
              </a:p>
            </p:txBody>
          </p:sp>
          <p:sp>
            <p:nvSpPr>
              <p:cNvPr id="55515" name="Line 213"/>
              <p:cNvSpPr>
                <a:spLocks noChangeShapeType="1"/>
              </p:cNvSpPr>
              <p:nvPr/>
            </p:nvSpPr>
            <p:spPr bwMode="auto">
              <a:xfrm flipV="1">
                <a:off x="1812" y="2255"/>
                <a:ext cx="0" cy="25"/>
              </a:xfrm>
              <a:prstGeom prst="line">
                <a:avLst/>
              </a:prstGeom>
              <a:noFill/>
              <a:ln w="12700">
                <a:solidFill>
                  <a:srgbClr val="000000"/>
                </a:solidFill>
                <a:round/>
                <a:headEnd/>
                <a:tailEnd/>
              </a:ln>
            </p:spPr>
            <p:txBody>
              <a:bodyPr wrap="none" anchor="ctr"/>
              <a:lstStyle/>
              <a:p>
                <a:endParaRPr lang="en-US"/>
              </a:p>
            </p:txBody>
          </p:sp>
          <p:sp>
            <p:nvSpPr>
              <p:cNvPr id="55516" name="Line 214"/>
              <p:cNvSpPr>
                <a:spLocks noChangeShapeType="1"/>
              </p:cNvSpPr>
              <p:nvPr/>
            </p:nvSpPr>
            <p:spPr bwMode="auto">
              <a:xfrm flipV="1">
                <a:off x="1812" y="2219"/>
                <a:ext cx="0" cy="25"/>
              </a:xfrm>
              <a:prstGeom prst="line">
                <a:avLst/>
              </a:prstGeom>
              <a:noFill/>
              <a:ln w="12700">
                <a:solidFill>
                  <a:srgbClr val="000000"/>
                </a:solidFill>
                <a:round/>
                <a:headEnd/>
                <a:tailEnd/>
              </a:ln>
            </p:spPr>
            <p:txBody>
              <a:bodyPr wrap="none" anchor="ctr"/>
              <a:lstStyle/>
              <a:p>
                <a:endParaRPr lang="en-US"/>
              </a:p>
            </p:txBody>
          </p:sp>
          <p:sp>
            <p:nvSpPr>
              <p:cNvPr id="55517" name="Line 215"/>
              <p:cNvSpPr>
                <a:spLocks noChangeShapeType="1"/>
              </p:cNvSpPr>
              <p:nvPr/>
            </p:nvSpPr>
            <p:spPr bwMode="auto">
              <a:xfrm flipV="1">
                <a:off x="1812" y="2183"/>
                <a:ext cx="0" cy="25"/>
              </a:xfrm>
              <a:prstGeom prst="line">
                <a:avLst/>
              </a:prstGeom>
              <a:noFill/>
              <a:ln w="12700">
                <a:solidFill>
                  <a:srgbClr val="000000"/>
                </a:solidFill>
                <a:round/>
                <a:headEnd/>
                <a:tailEnd/>
              </a:ln>
            </p:spPr>
            <p:txBody>
              <a:bodyPr wrap="none" anchor="ctr"/>
              <a:lstStyle/>
              <a:p>
                <a:endParaRPr lang="en-US"/>
              </a:p>
            </p:txBody>
          </p:sp>
          <p:sp>
            <p:nvSpPr>
              <p:cNvPr id="55518" name="Line 216"/>
              <p:cNvSpPr>
                <a:spLocks noChangeShapeType="1"/>
              </p:cNvSpPr>
              <p:nvPr/>
            </p:nvSpPr>
            <p:spPr bwMode="auto">
              <a:xfrm flipV="1">
                <a:off x="1812" y="2146"/>
                <a:ext cx="0" cy="24"/>
              </a:xfrm>
              <a:prstGeom prst="line">
                <a:avLst/>
              </a:prstGeom>
              <a:noFill/>
              <a:ln w="12700">
                <a:solidFill>
                  <a:srgbClr val="000000"/>
                </a:solidFill>
                <a:round/>
                <a:headEnd/>
                <a:tailEnd/>
              </a:ln>
            </p:spPr>
            <p:txBody>
              <a:bodyPr wrap="none" anchor="ctr"/>
              <a:lstStyle/>
              <a:p>
                <a:endParaRPr lang="en-US"/>
              </a:p>
            </p:txBody>
          </p:sp>
          <p:sp>
            <p:nvSpPr>
              <p:cNvPr id="55519" name="Line 217"/>
              <p:cNvSpPr>
                <a:spLocks noChangeShapeType="1"/>
              </p:cNvSpPr>
              <p:nvPr/>
            </p:nvSpPr>
            <p:spPr bwMode="auto">
              <a:xfrm flipV="1">
                <a:off x="1812" y="2109"/>
                <a:ext cx="0" cy="26"/>
              </a:xfrm>
              <a:prstGeom prst="line">
                <a:avLst/>
              </a:prstGeom>
              <a:noFill/>
              <a:ln w="12700">
                <a:solidFill>
                  <a:srgbClr val="000000"/>
                </a:solidFill>
                <a:round/>
                <a:headEnd/>
                <a:tailEnd/>
              </a:ln>
            </p:spPr>
            <p:txBody>
              <a:bodyPr wrap="none" anchor="ctr"/>
              <a:lstStyle/>
              <a:p>
                <a:endParaRPr lang="en-US"/>
              </a:p>
            </p:txBody>
          </p:sp>
          <p:sp>
            <p:nvSpPr>
              <p:cNvPr id="55520" name="Line 218"/>
              <p:cNvSpPr>
                <a:spLocks noChangeShapeType="1"/>
              </p:cNvSpPr>
              <p:nvPr/>
            </p:nvSpPr>
            <p:spPr bwMode="auto">
              <a:xfrm flipV="1">
                <a:off x="1812" y="2074"/>
                <a:ext cx="0" cy="25"/>
              </a:xfrm>
              <a:prstGeom prst="line">
                <a:avLst/>
              </a:prstGeom>
              <a:noFill/>
              <a:ln w="12700">
                <a:solidFill>
                  <a:srgbClr val="000000"/>
                </a:solidFill>
                <a:round/>
                <a:headEnd/>
                <a:tailEnd/>
              </a:ln>
            </p:spPr>
            <p:txBody>
              <a:bodyPr wrap="none" anchor="ctr"/>
              <a:lstStyle/>
              <a:p>
                <a:endParaRPr lang="en-US"/>
              </a:p>
            </p:txBody>
          </p:sp>
          <p:sp>
            <p:nvSpPr>
              <p:cNvPr id="55521" name="Line 219"/>
              <p:cNvSpPr>
                <a:spLocks noChangeShapeType="1"/>
              </p:cNvSpPr>
              <p:nvPr/>
            </p:nvSpPr>
            <p:spPr bwMode="auto">
              <a:xfrm flipV="1">
                <a:off x="1812" y="2038"/>
                <a:ext cx="0" cy="25"/>
              </a:xfrm>
              <a:prstGeom prst="line">
                <a:avLst/>
              </a:prstGeom>
              <a:noFill/>
              <a:ln w="12700">
                <a:solidFill>
                  <a:srgbClr val="000000"/>
                </a:solidFill>
                <a:round/>
                <a:headEnd/>
                <a:tailEnd/>
              </a:ln>
            </p:spPr>
            <p:txBody>
              <a:bodyPr wrap="none" anchor="ctr"/>
              <a:lstStyle/>
              <a:p>
                <a:endParaRPr lang="en-US"/>
              </a:p>
            </p:txBody>
          </p:sp>
          <p:sp>
            <p:nvSpPr>
              <p:cNvPr id="55522" name="Line 220"/>
              <p:cNvSpPr>
                <a:spLocks noChangeShapeType="1"/>
              </p:cNvSpPr>
              <p:nvPr/>
            </p:nvSpPr>
            <p:spPr bwMode="auto">
              <a:xfrm flipV="1">
                <a:off x="1812" y="2000"/>
                <a:ext cx="0" cy="26"/>
              </a:xfrm>
              <a:prstGeom prst="line">
                <a:avLst/>
              </a:prstGeom>
              <a:noFill/>
              <a:ln w="12700">
                <a:solidFill>
                  <a:srgbClr val="000000"/>
                </a:solidFill>
                <a:round/>
                <a:headEnd/>
                <a:tailEnd/>
              </a:ln>
            </p:spPr>
            <p:txBody>
              <a:bodyPr wrap="none" anchor="ctr"/>
              <a:lstStyle/>
              <a:p>
                <a:endParaRPr lang="en-US"/>
              </a:p>
            </p:txBody>
          </p:sp>
          <p:sp>
            <p:nvSpPr>
              <p:cNvPr id="55523" name="Line 221"/>
              <p:cNvSpPr>
                <a:spLocks noChangeShapeType="1"/>
              </p:cNvSpPr>
              <p:nvPr/>
            </p:nvSpPr>
            <p:spPr bwMode="auto">
              <a:xfrm flipV="1">
                <a:off x="1812" y="1965"/>
                <a:ext cx="0" cy="24"/>
              </a:xfrm>
              <a:prstGeom prst="line">
                <a:avLst/>
              </a:prstGeom>
              <a:noFill/>
              <a:ln w="12700">
                <a:solidFill>
                  <a:srgbClr val="000000"/>
                </a:solidFill>
                <a:round/>
                <a:headEnd/>
                <a:tailEnd/>
              </a:ln>
            </p:spPr>
            <p:txBody>
              <a:bodyPr wrap="none" anchor="ctr"/>
              <a:lstStyle/>
              <a:p>
                <a:endParaRPr lang="en-US"/>
              </a:p>
            </p:txBody>
          </p:sp>
          <p:sp>
            <p:nvSpPr>
              <p:cNvPr id="55524" name="Line 222"/>
              <p:cNvSpPr>
                <a:spLocks noChangeShapeType="1"/>
              </p:cNvSpPr>
              <p:nvPr/>
            </p:nvSpPr>
            <p:spPr bwMode="auto">
              <a:xfrm flipV="1">
                <a:off x="1812" y="1929"/>
                <a:ext cx="0" cy="25"/>
              </a:xfrm>
              <a:prstGeom prst="line">
                <a:avLst/>
              </a:prstGeom>
              <a:noFill/>
              <a:ln w="12700">
                <a:solidFill>
                  <a:srgbClr val="000000"/>
                </a:solidFill>
                <a:round/>
                <a:headEnd/>
                <a:tailEnd/>
              </a:ln>
            </p:spPr>
            <p:txBody>
              <a:bodyPr wrap="none" anchor="ctr"/>
              <a:lstStyle/>
              <a:p>
                <a:endParaRPr lang="en-US"/>
              </a:p>
            </p:txBody>
          </p:sp>
          <p:sp>
            <p:nvSpPr>
              <p:cNvPr id="55525" name="Line 223"/>
              <p:cNvSpPr>
                <a:spLocks noChangeShapeType="1"/>
              </p:cNvSpPr>
              <p:nvPr/>
            </p:nvSpPr>
            <p:spPr bwMode="auto">
              <a:xfrm flipV="1">
                <a:off x="1812" y="1893"/>
                <a:ext cx="0" cy="25"/>
              </a:xfrm>
              <a:prstGeom prst="line">
                <a:avLst/>
              </a:prstGeom>
              <a:noFill/>
              <a:ln w="12700">
                <a:solidFill>
                  <a:srgbClr val="000000"/>
                </a:solidFill>
                <a:round/>
                <a:headEnd/>
                <a:tailEnd/>
              </a:ln>
            </p:spPr>
            <p:txBody>
              <a:bodyPr wrap="none" anchor="ctr"/>
              <a:lstStyle/>
              <a:p>
                <a:endParaRPr lang="en-US"/>
              </a:p>
            </p:txBody>
          </p:sp>
          <p:sp>
            <p:nvSpPr>
              <p:cNvPr id="55526" name="Line 224"/>
              <p:cNvSpPr>
                <a:spLocks noChangeShapeType="1"/>
              </p:cNvSpPr>
              <p:nvPr/>
            </p:nvSpPr>
            <p:spPr bwMode="auto">
              <a:xfrm flipV="1">
                <a:off x="1812" y="1857"/>
                <a:ext cx="0" cy="25"/>
              </a:xfrm>
              <a:prstGeom prst="line">
                <a:avLst/>
              </a:prstGeom>
              <a:noFill/>
              <a:ln w="12700">
                <a:solidFill>
                  <a:srgbClr val="000000"/>
                </a:solidFill>
                <a:round/>
                <a:headEnd/>
                <a:tailEnd/>
              </a:ln>
            </p:spPr>
            <p:txBody>
              <a:bodyPr wrap="none" anchor="ctr"/>
              <a:lstStyle/>
              <a:p>
                <a:endParaRPr lang="en-US"/>
              </a:p>
            </p:txBody>
          </p:sp>
          <p:sp>
            <p:nvSpPr>
              <p:cNvPr id="55527" name="Line 225"/>
              <p:cNvSpPr>
                <a:spLocks noChangeShapeType="1"/>
              </p:cNvSpPr>
              <p:nvPr/>
            </p:nvSpPr>
            <p:spPr bwMode="auto">
              <a:xfrm flipV="1">
                <a:off x="1812" y="1819"/>
                <a:ext cx="0" cy="26"/>
              </a:xfrm>
              <a:prstGeom prst="line">
                <a:avLst/>
              </a:prstGeom>
              <a:noFill/>
              <a:ln w="12700">
                <a:solidFill>
                  <a:srgbClr val="000000"/>
                </a:solidFill>
                <a:round/>
                <a:headEnd/>
                <a:tailEnd/>
              </a:ln>
            </p:spPr>
            <p:txBody>
              <a:bodyPr wrap="none" anchor="ctr"/>
              <a:lstStyle/>
              <a:p>
                <a:endParaRPr lang="en-US"/>
              </a:p>
            </p:txBody>
          </p:sp>
          <p:sp>
            <p:nvSpPr>
              <p:cNvPr id="55528" name="Line 226"/>
              <p:cNvSpPr>
                <a:spLocks noChangeShapeType="1"/>
              </p:cNvSpPr>
              <p:nvPr/>
            </p:nvSpPr>
            <p:spPr bwMode="auto">
              <a:xfrm flipV="1">
                <a:off x="1812" y="1784"/>
                <a:ext cx="0" cy="25"/>
              </a:xfrm>
              <a:prstGeom prst="line">
                <a:avLst/>
              </a:prstGeom>
              <a:noFill/>
              <a:ln w="12700">
                <a:solidFill>
                  <a:srgbClr val="000000"/>
                </a:solidFill>
                <a:round/>
                <a:headEnd/>
                <a:tailEnd/>
              </a:ln>
            </p:spPr>
            <p:txBody>
              <a:bodyPr wrap="none" anchor="ctr"/>
              <a:lstStyle/>
              <a:p>
                <a:endParaRPr lang="en-US"/>
              </a:p>
            </p:txBody>
          </p:sp>
          <p:sp>
            <p:nvSpPr>
              <p:cNvPr id="55529" name="Line 227"/>
              <p:cNvSpPr>
                <a:spLocks noChangeShapeType="1"/>
              </p:cNvSpPr>
              <p:nvPr/>
            </p:nvSpPr>
            <p:spPr bwMode="auto">
              <a:xfrm flipV="1">
                <a:off x="1812" y="1748"/>
                <a:ext cx="0" cy="25"/>
              </a:xfrm>
              <a:prstGeom prst="line">
                <a:avLst/>
              </a:prstGeom>
              <a:noFill/>
              <a:ln w="12700">
                <a:solidFill>
                  <a:srgbClr val="000000"/>
                </a:solidFill>
                <a:round/>
                <a:headEnd/>
                <a:tailEnd/>
              </a:ln>
            </p:spPr>
            <p:txBody>
              <a:bodyPr wrap="none" anchor="ctr"/>
              <a:lstStyle/>
              <a:p>
                <a:endParaRPr lang="en-US"/>
              </a:p>
            </p:txBody>
          </p:sp>
          <p:sp>
            <p:nvSpPr>
              <p:cNvPr id="55530" name="Line 228"/>
              <p:cNvSpPr>
                <a:spLocks noChangeShapeType="1"/>
              </p:cNvSpPr>
              <p:nvPr/>
            </p:nvSpPr>
            <p:spPr bwMode="auto">
              <a:xfrm flipV="1">
                <a:off x="1812" y="1712"/>
                <a:ext cx="0" cy="25"/>
              </a:xfrm>
              <a:prstGeom prst="line">
                <a:avLst/>
              </a:prstGeom>
              <a:noFill/>
              <a:ln w="12700">
                <a:solidFill>
                  <a:srgbClr val="000000"/>
                </a:solidFill>
                <a:round/>
                <a:headEnd/>
                <a:tailEnd/>
              </a:ln>
            </p:spPr>
            <p:txBody>
              <a:bodyPr wrap="none" anchor="ctr"/>
              <a:lstStyle/>
              <a:p>
                <a:endParaRPr lang="en-US"/>
              </a:p>
            </p:txBody>
          </p:sp>
          <p:sp>
            <p:nvSpPr>
              <p:cNvPr id="55531" name="Line 229"/>
              <p:cNvSpPr>
                <a:spLocks noChangeShapeType="1"/>
              </p:cNvSpPr>
              <p:nvPr/>
            </p:nvSpPr>
            <p:spPr bwMode="auto">
              <a:xfrm flipV="1">
                <a:off x="1812" y="1674"/>
                <a:ext cx="0" cy="26"/>
              </a:xfrm>
              <a:prstGeom prst="line">
                <a:avLst/>
              </a:prstGeom>
              <a:noFill/>
              <a:ln w="12700">
                <a:solidFill>
                  <a:srgbClr val="000000"/>
                </a:solidFill>
                <a:round/>
                <a:headEnd/>
                <a:tailEnd/>
              </a:ln>
            </p:spPr>
            <p:txBody>
              <a:bodyPr wrap="none" anchor="ctr"/>
              <a:lstStyle/>
              <a:p>
                <a:endParaRPr lang="en-US"/>
              </a:p>
            </p:txBody>
          </p:sp>
          <p:sp>
            <p:nvSpPr>
              <p:cNvPr id="55532" name="Line 230"/>
              <p:cNvSpPr>
                <a:spLocks noChangeShapeType="1"/>
              </p:cNvSpPr>
              <p:nvPr/>
            </p:nvSpPr>
            <p:spPr bwMode="auto">
              <a:xfrm flipV="1">
                <a:off x="1812" y="1639"/>
                <a:ext cx="0" cy="25"/>
              </a:xfrm>
              <a:prstGeom prst="line">
                <a:avLst/>
              </a:prstGeom>
              <a:noFill/>
              <a:ln w="12700">
                <a:solidFill>
                  <a:srgbClr val="000000"/>
                </a:solidFill>
                <a:round/>
                <a:headEnd/>
                <a:tailEnd/>
              </a:ln>
            </p:spPr>
            <p:txBody>
              <a:bodyPr wrap="none" anchor="ctr"/>
              <a:lstStyle/>
              <a:p>
                <a:endParaRPr lang="en-US"/>
              </a:p>
            </p:txBody>
          </p:sp>
          <p:sp>
            <p:nvSpPr>
              <p:cNvPr id="55533" name="Line 231"/>
              <p:cNvSpPr>
                <a:spLocks noChangeShapeType="1"/>
              </p:cNvSpPr>
              <p:nvPr/>
            </p:nvSpPr>
            <p:spPr bwMode="auto">
              <a:xfrm flipV="1">
                <a:off x="1812" y="1603"/>
                <a:ext cx="0" cy="25"/>
              </a:xfrm>
              <a:prstGeom prst="line">
                <a:avLst/>
              </a:prstGeom>
              <a:noFill/>
              <a:ln w="12700">
                <a:solidFill>
                  <a:srgbClr val="000000"/>
                </a:solidFill>
                <a:round/>
                <a:headEnd/>
                <a:tailEnd/>
              </a:ln>
            </p:spPr>
            <p:txBody>
              <a:bodyPr wrap="none" anchor="ctr"/>
              <a:lstStyle/>
              <a:p>
                <a:endParaRPr lang="en-US"/>
              </a:p>
            </p:txBody>
          </p:sp>
          <p:sp>
            <p:nvSpPr>
              <p:cNvPr id="55534" name="Line 232"/>
              <p:cNvSpPr>
                <a:spLocks noChangeShapeType="1"/>
              </p:cNvSpPr>
              <p:nvPr/>
            </p:nvSpPr>
            <p:spPr bwMode="auto">
              <a:xfrm flipV="1">
                <a:off x="1812" y="1565"/>
                <a:ext cx="0" cy="26"/>
              </a:xfrm>
              <a:prstGeom prst="line">
                <a:avLst/>
              </a:prstGeom>
              <a:noFill/>
              <a:ln w="12700">
                <a:solidFill>
                  <a:srgbClr val="000000"/>
                </a:solidFill>
                <a:round/>
                <a:headEnd/>
                <a:tailEnd/>
              </a:ln>
            </p:spPr>
            <p:txBody>
              <a:bodyPr wrap="none" anchor="ctr"/>
              <a:lstStyle/>
              <a:p>
                <a:endParaRPr lang="en-US"/>
              </a:p>
            </p:txBody>
          </p:sp>
          <p:sp>
            <p:nvSpPr>
              <p:cNvPr id="55535" name="Line 233"/>
              <p:cNvSpPr>
                <a:spLocks noChangeShapeType="1"/>
              </p:cNvSpPr>
              <p:nvPr/>
            </p:nvSpPr>
            <p:spPr bwMode="auto">
              <a:xfrm flipV="1">
                <a:off x="1812" y="1530"/>
                <a:ext cx="0" cy="24"/>
              </a:xfrm>
              <a:prstGeom prst="line">
                <a:avLst/>
              </a:prstGeom>
              <a:noFill/>
              <a:ln w="12700">
                <a:solidFill>
                  <a:srgbClr val="000000"/>
                </a:solidFill>
                <a:round/>
                <a:headEnd/>
                <a:tailEnd/>
              </a:ln>
            </p:spPr>
            <p:txBody>
              <a:bodyPr wrap="none" anchor="ctr"/>
              <a:lstStyle/>
              <a:p>
                <a:endParaRPr lang="en-US"/>
              </a:p>
            </p:txBody>
          </p:sp>
          <p:sp>
            <p:nvSpPr>
              <p:cNvPr id="55536" name="Line 234"/>
              <p:cNvSpPr>
                <a:spLocks noChangeShapeType="1"/>
              </p:cNvSpPr>
              <p:nvPr/>
            </p:nvSpPr>
            <p:spPr bwMode="auto">
              <a:xfrm flipV="1">
                <a:off x="1812" y="1493"/>
                <a:ext cx="0" cy="26"/>
              </a:xfrm>
              <a:prstGeom prst="line">
                <a:avLst/>
              </a:prstGeom>
              <a:noFill/>
              <a:ln w="12700">
                <a:solidFill>
                  <a:srgbClr val="000000"/>
                </a:solidFill>
                <a:round/>
                <a:headEnd/>
                <a:tailEnd/>
              </a:ln>
            </p:spPr>
            <p:txBody>
              <a:bodyPr wrap="none" anchor="ctr"/>
              <a:lstStyle/>
              <a:p>
                <a:endParaRPr lang="en-US"/>
              </a:p>
            </p:txBody>
          </p:sp>
          <p:sp>
            <p:nvSpPr>
              <p:cNvPr id="55537" name="Line 235"/>
              <p:cNvSpPr>
                <a:spLocks noChangeShapeType="1"/>
              </p:cNvSpPr>
              <p:nvPr/>
            </p:nvSpPr>
            <p:spPr bwMode="auto">
              <a:xfrm flipV="1">
                <a:off x="1812" y="1458"/>
                <a:ext cx="0" cy="25"/>
              </a:xfrm>
              <a:prstGeom prst="line">
                <a:avLst/>
              </a:prstGeom>
              <a:noFill/>
              <a:ln w="12700">
                <a:solidFill>
                  <a:srgbClr val="000000"/>
                </a:solidFill>
                <a:round/>
                <a:headEnd/>
                <a:tailEnd/>
              </a:ln>
            </p:spPr>
            <p:txBody>
              <a:bodyPr wrap="none" anchor="ctr"/>
              <a:lstStyle/>
              <a:p>
                <a:endParaRPr lang="en-US"/>
              </a:p>
            </p:txBody>
          </p:sp>
          <p:sp>
            <p:nvSpPr>
              <p:cNvPr id="55538" name="Line 236"/>
              <p:cNvSpPr>
                <a:spLocks noChangeShapeType="1"/>
              </p:cNvSpPr>
              <p:nvPr/>
            </p:nvSpPr>
            <p:spPr bwMode="auto">
              <a:xfrm flipV="1">
                <a:off x="1812" y="1422"/>
                <a:ext cx="0" cy="25"/>
              </a:xfrm>
              <a:prstGeom prst="line">
                <a:avLst/>
              </a:prstGeom>
              <a:noFill/>
              <a:ln w="12700">
                <a:solidFill>
                  <a:srgbClr val="000000"/>
                </a:solidFill>
                <a:round/>
                <a:headEnd/>
                <a:tailEnd/>
              </a:ln>
            </p:spPr>
            <p:txBody>
              <a:bodyPr wrap="none" anchor="ctr"/>
              <a:lstStyle/>
              <a:p>
                <a:endParaRPr lang="en-US"/>
              </a:p>
            </p:txBody>
          </p:sp>
          <p:sp>
            <p:nvSpPr>
              <p:cNvPr id="55539" name="Line 237"/>
              <p:cNvSpPr>
                <a:spLocks noChangeShapeType="1"/>
              </p:cNvSpPr>
              <p:nvPr/>
            </p:nvSpPr>
            <p:spPr bwMode="auto">
              <a:xfrm flipV="1">
                <a:off x="1923" y="3377"/>
                <a:ext cx="0" cy="26"/>
              </a:xfrm>
              <a:prstGeom prst="line">
                <a:avLst/>
              </a:prstGeom>
              <a:noFill/>
              <a:ln w="12700">
                <a:solidFill>
                  <a:srgbClr val="000000"/>
                </a:solidFill>
                <a:round/>
                <a:headEnd/>
                <a:tailEnd/>
              </a:ln>
            </p:spPr>
            <p:txBody>
              <a:bodyPr wrap="none" anchor="ctr"/>
              <a:lstStyle/>
              <a:p>
                <a:endParaRPr lang="en-US"/>
              </a:p>
            </p:txBody>
          </p:sp>
          <p:sp>
            <p:nvSpPr>
              <p:cNvPr id="55540" name="Line 238"/>
              <p:cNvSpPr>
                <a:spLocks noChangeShapeType="1"/>
              </p:cNvSpPr>
              <p:nvPr/>
            </p:nvSpPr>
            <p:spPr bwMode="auto">
              <a:xfrm flipV="1">
                <a:off x="1923" y="3342"/>
                <a:ext cx="0" cy="24"/>
              </a:xfrm>
              <a:prstGeom prst="line">
                <a:avLst/>
              </a:prstGeom>
              <a:noFill/>
              <a:ln w="12700">
                <a:solidFill>
                  <a:srgbClr val="000000"/>
                </a:solidFill>
                <a:round/>
                <a:headEnd/>
                <a:tailEnd/>
              </a:ln>
            </p:spPr>
            <p:txBody>
              <a:bodyPr wrap="none" anchor="ctr"/>
              <a:lstStyle/>
              <a:p>
                <a:endParaRPr lang="en-US"/>
              </a:p>
            </p:txBody>
          </p:sp>
          <p:sp>
            <p:nvSpPr>
              <p:cNvPr id="55541" name="Line 239"/>
              <p:cNvSpPr>
                <a:spLocks noChangeShapeType="1"/>
              </p:cNvSpPr>
              <p:nvPr/>
            </p:nvSpPr>
            <p:spPr bwMode="auto">
              <a:xfrm flipV="1">
                <a:off x="1923" y="3306"/>
                <a:ext cx="0" cy="25"/>
              </a:xfrm>
              <a:prstGeom prst="line">
                <a:avLst/>
              </a:prstGeom>
              <a:noFill/>
              <a:ln w="12700">
                <a:solidFill>
                  <a:srgbClr val="000000"/>
                </a:solidFill>
                <a:round/>
                <a:headEnd/>
                <a:tailEnd/>
              </a:ln>
            </p:spPr>
            <p:txBody>
              <a:bodyPr wrap="none" anchor="ctr"/>
              <a:lstStyle/>
              <a:p>
                <a:endParaRPr lang="en-US"/>
              </a:p>
            </p:txBody>
          </p:sp>
          <p:sp>
            <p:nvSpPr>
              <p:cNvPr id="55542" name="Line 240"/>
              <p:cNvSpPr>
                <a:spLocks noChangeShapeType="1"/>
              </p:cNvSpPr>
              <p:nvPr/>
            </p:nvSpPr>
            <p:spPr bwMode="auto">
              <a:xfrm flipV="1">
                <a:off x="1923" y="3270"/>
                <a:ext cx="0" cy="25"/>
              </a:xfrm>
              <a:prstGeom prst="line">
                <a:avLst/>
              </a:prstGeom>
              <a:noFill/>
              <a:ln w="12700">
                <a:solidFill>
                  <a:srgbClr val="000000"/>
                </a:solidFill>
                <a:round/>
                <a:headEnd/>
                <a:tailEnd/>
              </a:ln>
            </p:spPr>
            <p:txBody>
              <a:bodyPr wrap="none" anchor="ctr"/>
              <a:lstStyle/>
              <a:p>
                <a:endParaRPr lang="en-US"/>
              </a:p>
            </p:txBody>
          </p:sp>
          <p:sp>
            <p:nvSpPr>
              <p:cNvPr id="55543" name="Line 241"/>
              <p:cNvSpPr>
                <a:spLocks noChangeShapeType="1"/>
              </p:cNvSpPr>
              <p:nvPr/>
            </p:nvSpPr>
            <p:spPr bwMode="auto">
              <a:xfrm flipV="1">
                <a:off x="1923" y="3234"/>
                <a:ext cx="0" cy="25"/>
              </a:xfrm>
              <a:prstGeom prst="line">
                <a:avLst/>
              </a:prstGeom>
              <a:noFill/>
              <a:ln w="12700">
                <a:solidFill>
                  <a:srgbClr val="000000"/>
                </a:solidFill>
                <a:round/>
                <a:headEnd/>
                <a:tailEnd/>
              </a:ln>
            </p:spPr>
            <p:txBody>
              <a:bodyPr wrap="none" anchor="ctr"/>
              <a:lstStyle/>
              <a:p>
                <a:endParaRPr lang="en-US"/>
              </a:p>
            </p:txBody>
          </p:sp>
          <p:sp>
            <p:nvSpPr>
              <p:cNvPr id="55544" name="Line 242"/>
              <p:cNvSpPr>
                <a:spLocks noChangeShapeType="1"/>
              </p:cNvSpPr>
              <p:nvPr/>
            </p:nvSpPr>
            <p:spPr bwMode="auto">
              <a:xfrm flipV="1">
                <a:off x="1923" y="3196"/>
                <a:ext cx="0" cy="26"/>
              </a:xfrm>
              <a:prstGeom prst="line">
                <a:avLst/>
              </a:prstGeom>
              <a:noFill/>
              <a:ln w="12700">
                <a:solidFill>
                  <a:srgbClr val="000000"/>
                </a:solidFill>
                <a:round/>
                <a:headEnd/>
                <a:tailEnd/>
              </a:ln>
            </p:spPr>
            <p:txBody>
              <a:bodyPr wrap="none" anchor="ctr"/>
              <a:lstStyle/>
              <a:p>
                <a:endParaRPr lang="en-US"/>
              </a:p>
            </p:txBody>
          </p:sp>
          <p:sp>
            <p:nvSpPr>
              <p:cNvPr id="55545" name="Line 243"/>
              <p:cNvSpPr>
                <a:spLocks noChangeShapeType="1"/>
              </p:cNvSpPr>
              <p:nvPr/>
            </p:nvSpPr>
            <p:spPr bwMode="auto">
              <a:xfrm flipV="1">
                <a:off x="1923" y="3161"/>
                <a:ext cx="0" cy="25"/>
              </a:xfrm>
              <a:prstGeom prst="line">
                <a:avLst/>
              </a:prstGeom>
              <a:noFill/>
              <a:ln w="12700">
                <a:solidFill>
                  <a:srgbClr val="000000"/>
                </a:solidFill>
                <a:round/>
                <a:headEnd/>
                <a:tailEnd/>
              </a:ln>
            </p:spPr>
            <p:txBody>
              <a:bodyPr wrap="none" anchor="ctr"/>
              <a:lstStyle/>
              <a:p>
                <a:endParaRPr lang="en-US"/>
              </a:p>
            </p:txBody>
          </p:sp>
          <p:sp>
            <p:nvSpPr>
              <p:cNvPr id="55546" name="Line 244"/>
              <p:cNvSpPr>
                <a:spLocks noChangeShapeType="1"/>
              </p:cNvSpPr>
              <p:nvPr/>
            </p:nvSpPr>
            <p:spPr bwMode="auto">
              <a:xfrm flipV="1">
                <a:off x="1923" y="3125"/>
                <a:ext cx="0" cy="25"/>
              </a:xfrm>
              <a:prstGeom prst="line">
                <a:avLst/>
              </a:prstGeom>
              <a:noFill/>
              <a:ln w="12700">
                <a:solidFill>
                  <a:srgbClr val="000000"/>
                </a:solidFill>
                <a:round/>
                <a:headEnd/>
                <a:tailEnd/>
              </a:ln>
            </p:spPr>
            <p:txBody>
              <a:bodyPr wrap="none" anchor="ctr"/>
              <a:lstStyle/>
              <a:p>
                <a:endParaRPr lang="en-US"/>
              </a:p>
            </p:txBody>
          </p:sp>
          <p:sp>
            <p:nvSpPr>
              <p:cNvPr id="55547" name="Line 245"/>
              <p:cNvSpPr>
                <a:spLocks noChangeShapeType="1"/>
              </p:cNvSpPr>
              <p:nvPr/>
            </p:nvSpPr>
            <p:spPr bwMode="auto">
              <a:xfrm flipV="1">
                <a:off x="1923" y="3089"/>
                <a:ext cx="0" cy="25"/>
              </a:xfrm>
              <a:prstGeom prst="line">
                <a:avLst/>
              </a:prstGeom>
              <a:noFill/>
              <a:ln w="12700">
                <a:solidFill>
                  <a:srgbClr val="000000"/>
                </a:solidFill>
                <a:round/>
                <a:headEnd/>
                <a:tailEnd/>
              </a:ln>
            </p:spPr>
            <p:txBody>
              <a:bodyPr wrap="none" anchor="ctr"/>
              <a:lstStyle/>
              <a:p>
                <a:endParaRPr lang="en-US"/>
              </a:p>
            </p:txBody>
          </p:sp>
          <p:sp>
            <p:nvSpPr>
              <p:cNvPr id="55548" name="Line 246"/>
              <p:cNvSpPr>
                <a:spLocks noChangeShapeType="1"/>
              </p:cNvSpPr>
              <p:nvPr/>
            </p:nvSpPr>
            <p:spPr bwMode="auto">
              <a:xfrm flipV="1">
                <a:off x="1923" y="3051"/>
                <a:ext cx="0" cy="26"/>
              </a:xfrm>
              <a:prstGeom prst="line">
                <a:avLst/>
              </a:prstGeom>
              <a:noFill/>
              <a:ln w="12700">
                <a:solidFill>
                  <a:srgbClr val="000000"/>
                </a:solidFill>
                <a:round/>
                <a:headEnd/>
                <a:tailEnd/>
              </a:ln>
            </p:spPr>
            <p:txBody>
              <a:bodyPr wrap="none" anchor="ctr"/>
              <a:lstStyle/>
              <a:p>
                <a:endParaRPr lang="en-US"/>
              </a:p>
            </p:txBody>
          </p:sp>
          <p:sp>
            <p:nvSpPr>
              <p:cNvPr id="55549" name="Line 247"/>
              <p:cNvSpPr>
                <a:spLocks noChangeShapeType="1"/>
              </p:cNvSpPr>
              <p:nvPr/>
            </p:nvSpPr>
            <p:spPr bwMode="auto">
              <a:xfrm flipV="1">
                <a:off x="1923" y="3016"/>
                <a:ext cx="0" cy="24"/>
              </a:xfrm>
              <a:prstGeom prst="line">
                <a:avLst/>
              </a:prstGeom>
              <a:noFill/>
              <a:ln w="12700">
                <a:solidFill>
                  <a:srgbClr val="000000"/>
                </a:solidFill>
                <a:round/>
                <a:headEnd/>
                <a:tailEnd/>
              </a:ln>
            </p:spPr>
            <p:txBody>
              <a:bodyPr wrap="none" anchor="ctr"/>
              <a:lstStyle/>
              <a:p>
                <a:endParaRPr lang="en-US"/>
              </a:p>
            </p:txBody>
          </p:sp>
          <p:sp>
            <p:nvSpPr>
              <p:cNvPr id="55550" name="Line 248"/>
              <p:cNvSpPr>
                <a:spLocks noChangeShapeType="1"/>
              </p:cNvSpPr>
              <p:nvPr/>
            </p:nvSpPr>
            <p:spPr bwMode="auto">
              <a:xfrm flipV="1">
                <a:off x="1923" y="2980"/>
                <a:ext cx="0" cy="25"/>
              </a:xfrm>
              <a:prstGeom prst="line">
                <a:avLst/>
              </a:prstGeom>
              <a:noFill/>
              <a:ln w="12700">
                <a:solidFill>
                  <a:srgbClr val="000000"/>
                </a:solidFill>
                <a:round/>
                <a:headEnd/>
                <a:tailEnd/>
              </a:ln>
            </p:spPr>
            <p:txBody>
              <a:bodyPr wrap="none" anchor="ctr"/>
              <a:lstStyle/>
              <a:p>
                <a:endParaRPr lang="en-US"/>
              </a:p>
            </p:txBody>
          </p:sp>
          <p:sp>
            <p:nvSpPr>
              <p:cNvPr id="55551" name="Line 249"/>
              <p:cNvSpPr>
                <a:spLocks noChangeShapeType="1"/>
              </p:cNvSpPr>
              <p:nvPr/>
            </p:nvSpPr>
            <p:spPr bwMode="auto">
              <a:xfrm flipV="1">
                <a:off x="1923" y="2942"/>
                <a:ext cx="0" cy="26"/>
              </a:xfrm>
              <a:prstGeom prst="line">
                <a:avLst/>
              </a:prstGeom>
              <a:noFill/>
              <a:ln w="12700">
                <a:solidFill>
                  <a:srgbClr val="000000"/>
                </a:solidFill>
                <a:round/>
                <a:headEnd/>
                <a:tailEnd/>
              </a:ln>
            </p:spPr>
            <p:txBody>
              <a:bodyPr wrap="none" anchor="ctr"/>
              <a:lstStyle/>
              <a:p>
                <a:endParaRPr lang="en-US"/>
              </a:p>
            </p:txBody>
          </p:sp>
          <p:sp>
            <p:nvSpPr>
              <p:cNvPr id="55552" name="Line 250"/>
              <p:cNvSpPr>
                <a:spLocks noChangeShapeType="1"/>
              </p:cNvSpPr>
              <p:nvPr/>
            </p:nvSpPr>
            <p:spPr bwMode="auto">
              <a:xfrm flipV="1">
                <a:off x="1923" y="2907"/>
                <a:ext cx="0" cy="24"/>
              </a:xfrm>
              <a:prstGeom prst="line">
                <a:avLst/>
              </a:prstGeom>
              <a:noFill/>
              <a:ln w="12700">
                <a:solidFill>
                  <a:srgbClr val="000000"/>
                </a:solidFill>
                <a:round/>
                <a:headEnd/>
                <a:tailEnd/>
              </a:ln>
            </p:spPr>
            <p:txBody>
              <a:bodyPr wrap="none" anchor="ctr"/>
              <a:lstStyle/>
              <a:p>
                <a:endParaRPr lang="en-US"/>
              </a:p>
            </p:txBody>
          </p:sp>
          <p:sp>
            <p:nvSpPr>
              <p:cNvPr id="55553" name="Line 251"/>
              <p:cNvSpPr>
                <a:spLocks noChangeShapeType="1"/>
              </p:cNvSpPr>
              <p:nvPr/>
            </p:nvSpPr>
            <p:spPr bwMode="auto">
              <a:xfrm flipV="1">
                <a:off x="1923" y="2870"/>
                <a:ext cx="0" cy="26"/>
              </a:xfrm>
              <a:prstGeom prst="line">
                <a:avLst/>
              </a:prstGeom>
              <a:noFill/>
              <a:ln w="12700">
                <a:solidFill>
                  <a:srgbClr val="000000"/>
                </a:solidFill>
                <a:round/>
                <a:headEnd/>
                <a:tailEnd/>
              </a:ln>
            </p:spPr>
            <p:txBody>
              <a:bodyPr wrap="none" anchor="ctr"/>
              <a:lstStyle/>
              <a:p>
                <a:endParaRPr lang="en-US"/>
              </a:p>
            </p:txBody>
          </p:sp>
          <p:sp>
            <p:nvSpPr>
              <p:cNvPr id="55554" name="Line 252"/>
              <p:cNvSpPr>
                <a:spLocks noChangeShapeType="1"/>
              </p:cNvSpPr>
              <p:nvPr/>
            </p:nvSpPr>
            <p:spPr bwMode="auto">
              <a:xfrm flipV="1">
                <a:off x="1923" y="2835"/>
                <a:ext cx="0" cy="25"/>
              </a:xfrm>
              <a:prstGeom prst="line">
                <a:avLst/>
              </a:prstGeom>
              <a:noFill/>
              <a:ln w="12700">
                <a:solidFill>
                  <a:srgbClr val="000000"/>
                </a:solidFill>
                <a:round/>
                <a:headEnd/>
                <a:tailEnd/>
              </a:ln>
            </p:spPr>
            <p:txBody>
              <a:bodyPr wrap="none" anchor="ctr"/>
              <a:lstStyle/>
              <a:p>
                <a:endParaRPr lang="en-US"/>
              </a:p>
            </p:txBody>
          </p:sp>
          <p:sp>
            <p:nvSpPr>
              <p:cNvPr id="55555" name="Line 253"/>
              <p:cNvSpPr>
                <a:spLocks noChangeShapeType="1"/>
              </p:cNvSpPr>
              <p:nvPr/>
            </p:nvSpPr>
            <p:spPr bwMode="auto">
              <a:xfrm flipV="1">
                <a:off x="1923" y="2799"/>
                <a:ext cx="0" cy="25"/>
              </a:xfrm>
              <a:prstGeom prst="line">
                <a:avLst/>
              </a:prstGeom>
              <a:noFill/>
              <a:ln w="12700">
                <a:solidFill>
                  <a:srgbClr val="000000"/>
                </a:solidFill>
                <a:round/>
                <a:headEnd/>
                <a:tailEnd/>
              </a:ln>
            </p:spPr>
            <p:txBody>
              <a:bodyPr wrap="none" anchor="ctr"/>
              <a:lstStyle/>
              <a:p>
                <a:endParaRPr lang="en-US"/>
              </a:p>
            </p:txBody>
          </p:sp>
          <p:sp>
            <p:nvSpPr>
              <p:cNvPr id="55556" name="Line 254"/>
              <p:cNvSpPr>
                <a:spLocks noChangeShapeType="1"/>
              </p:cNvSpPr>
              <p:nvPr/>
            </p:nvSpPr>
            <p:spPr bwMode="auto">
              <a:xfrm flipV="1">
                <a:off x="1923" y="2763"/>
                <a:ext cx="0" cy="25"/>
              </a:xfrm>
              <a:prstGeom prst="line">
                <a:avLst/>
              </a:prstGeom>
              <a:noFill/>
              <a:ln w="12700">
                <a:solidFill>
                  <a:srgbClr val="000000"/>
                </a:solidFill>
                <a:round/>
                <a:headEnd/>
                <a:tailEnd/>
              </a:ln>
            </p:spPr>
            <p:txBody>
              <a:bodyPr wrap="none" anchor="ctr"/>
              <a:lstStyle/>
              <a:p>
                <a:endParaRPr lang="en-US"/>
              </a:p>
            </p:txBody>
          </p:sp>
          <p:sp>
            <p:nvSpPr>
              <p:cNvPr id="55557" name="Line 255"/>
              <p:cNvSpPr>
                <a:spLocks noChangeShapeType="1"/>
              </p:cNvSpPr>
              <p:nvPr/>
            </p:nvSpPr>
            <p:spPr bwMode="auto">
              <a:xfrm flipV="1">
                <a:off x="1923" y="2726"/>
                <a:ext cx="0" cy="25"/>
              </a:xfrm>
              <a:prstGeom prst="line">
                <a:avLst/>
              </a:prstGeom>
              <a:noFill/>
              <a:ln w="12700">
                <a:solidFill>
                  <a:srgbClr val="000000"/>
                </a:solidFill>
                <a:round/>
                <a:headEnd/>
                <a:tailEnd/>
              </a:ln>
            </p:spPr>
            <p:txBody>
              <a:bodyPr wrap="none" anchor="ctr"/>
              <a:lstStyle/>
              <a:p>
                <a:endParaRPr lang="en-US"/>
              </a:p>
            </p:txBody>
          </p:sp>
          <p:sp>
            <p:nvSpPr>
              <p:cNvPr id="55558" name="Line 256"/>
              <p:cNvSpPr>
                <a:spLocks noChangeShapeType="1"/>
              </p:cNvSpPr>
              <p:nvPr/>
            </p:nvSpPr>
            <p:spPr bwMode="auto">
              <a:xfrm flipV="1">
                <a:off x="1923" y="2690"/>
                <a:ext cx="0" cy="25"/>
              </a:xfrm>
              <a:prstGeom prst="line">
                <a:avLst/>
              </a:prstGeom>
              <a:noFill/>
              <a:ln w="12700">
                <a:solidFill>
                  <a:srgbClr val="000000"/>
                </a:solidFill>
                <a:round/>
                <a:headEnd/>
                <a:tailEnd/>
              </a:ln>
            </p:spPr>
            <p:txBody>
              <a:bodyPr wrap="none" anchor="ctr"/>
              <a:lstStyle/>
              <a:p>
                <a:endParaRPr lang="en-US"/>
              </a:p>
            </p:txBody>
          </p:sp>
          <p:sp>
            <p:nvSpPr>
              <p:cNvPr id="55559" name="Line 257"/>
              <p:cNvSpPr>
                <a:spLocks noChangeShapeType="1"/>
              </p:cNvSpPr>
              <p:nvPr/>
            </p:nvSpPr>
            <p:spPr bwMode="auto">
              <a:xfrm flipV="1">
                <a:off x="1923" y="2654"/>
                <a:ext cx="0" cy="25"/>
              </a:xfrm>
              <a:prstGeom prst="line">
                <a:avLst/>
              </a:prstGeom>
              <a:noFill/>
              <a:ln w="12700">
                <a:solidFill>
                  <a:srgbClr val="000000"/>
                </a:solidFill>
                <a:round/>
                <a:headEnd/>
                <a:tailEnd/>
              </a:ln>
            </p:spPr>
            <p:txBody>
              <a:bodyPr wrap="none" anchor="ctr"/>
              <a:lstStyle/>
              <a:p>
                <a:endParaRPr lang="en-US"/>
              </a:p>
            </p:txBody>
          </p:sp>
          <p:sp>
            <p:nvSpPr>
              <p:cNvPr id="55560" name="Line 258"/>
              <p:cNvSpPr>
                <a:spLocks noChangeShapeType="1"/>
              </p:cNvSpPr>
              <p:nvPr/>
            </p:nvSpPr>
            <p:spPr bwMode="auto">
              <a:xfrm flipV="1">
                <a:off x="1923" y="2616"/>
                <a:ext cx="0" cy="26"/>
              </a:xfrm>
              <a:prstGeom prst="line">
                <a:avLst/>
              </a:prstGeom>
              <a:noFill/>
              <a:ln w="12700">
                <a:solidFill>
                  <a:srgbClr val="000000"/>
                </a:solidFill>
                <a:round/>
                <a:headEnd/>
                <a:tailEnd/>
              </a:ln>
            </p:spPr>
            <p:txBody>
              <a:bodyPr wrap="none" anchor="ctr"/>
              <a:lstStyle/>
              <a:p>
                <a:endParaRPr lang="en-US"/>
              </a:p>
            </p:txBody>
          </p:sp>
          <p:sp>
            <p:nvSpPr>
              <p:cNvPr id="55561" name="Line 259"/>
              <p:cNvSpPr>
                <a:spLocks noChangeShapeType="1"/>
              </p:cNvSpPr>
              <p:nvPr/>
            </p:nvSpPr>
            <p:spPr bwMode="auto">
              <a:xfrm flipV="1">
                <a:off x="1923" y="2581"/>
                <a:ext cx="0" cy="24"/>
              </a:xfrm>
              <a:prstGeom prst="line">
                <a:avLst/>
              </a:prstGeom>
              <a:noFill/>
              <a:ln w="12700">
                <a:solidFill>
                  <a:srgbClr val="000000"/>
                </a:solidFill>
                <a:round/>
                <a:headEnd/>
                <a:tailEnd/>
              </a:ln>
            </p:spPr>
            <p:txBody>
              <a:bodyPr wrap="none" anchor="ctr"/>
              <a:lstStyle/>
              <a:p>
                <a:endParaRPr lang="en-US"/>
              </a:p>
            </p:txBody>
          </p:sp>
          <p:sp>
            <p:nvSpPr>
              <p:cNvPr id="55562" name="Line 260"/>
              <p:cNvSpPr>
                <a:spLocks noChangeShapeType="1"/>
              </p:cNvSpPr>
              <p:nvPr/>
            </p:nvSpPr>
            <p:spPr bwMode="auto">
              <a:xfrm flipV="1">
                <a:off x="1923" y="2544"/>
                <a:ext cx="0" cy="26"/>
              </a:xfrm>
              <a:prstGeom prst="line">
                <a:avLst/>
              </a:prstGeom>
              <a:noFill/>
              <a:ln w="12700">
                <a:solidFill>
                  <a:srgbClr val="000000"/>
                </a:solidFill>
                <a:round/>
                <a:headEnd/>
                <a:tailEnd/>
              </a:ln>
            </p:spPr>
            <p:txBody>
              <a:bodyPr wrap="none" anchor="ctr"/>
              <a:lstStyle/>
              <a:p>
                <a:endParaRPr lang="en-US"/>
              </a:p>
            </p:txBody>
          </p:sp>
          <p:sp>
            <p:nvSpPr>
              <p:cNvPr id="55563" name="Line 261"/>
              <p:cNvSpPr>
                <a:spLocks noChangeShapeType="1"/>
              </p:cNvSpPr>
              <p:nvPr/>
            </p:nvSpPr>
            <p:spPr bwMode="auto">
              <a:xfrm flipV="1">
                <a:off x="1923" y="2509"/>
                <a:ext cx="0" cy="25"/>
              </a:xfrm>
              <a:prstGeom prst="line">
                <a:avLst/>
              </a:prstGeom>
              <a:noFill/>
              <a:ln w="12700">
                <a:solidFill>
                  <a:srgbClr val="000000"/>
                </a:solidFill>
                <a:round/>
                <a:headEnd/>
                <a:tailEnd/>
              </a:ln>
            </p:spPr>
            <p:txBody>
              <a:bodyPr wrap="none" anchor="ctr"/>
              <a:lstStyle/>
              <a:p>
                <a:endParaRPr lang="en-US"/>
              </a:p>
            </p:txBody>
          </p:sp>
          <p:sp>
            <p:nvSpPr>
              <p:cNvPr id="55564" name="Line 262"/>
              <p:cNvSpPr>
                <a:spLocks noChangeShapeType="1"/>
              </p:cNvSpPr>
              <p:nvPr/>
            </p:nvSpPr>
            <p:spPr bwMode="auto">
              <a:xfrm flipV="1">
                <a:off x="1923" y="2472"/>
                <a:ext cx="0" cy="24"/>
              </a:xfrm>
              <a:prstGeom prst="line">
                <a:avLst/>
              </a:prstGeom>
              <a:noFill/>
              <a:ln w="12700">
                <a:solidFill>
                  <a:srgbClr val="000000"/>
                </a:solidFill>
                <a:round/>
                <a:headEnd/>
                <a:tailEnd/>
              </a:ln>
            </p:spPr>
            <p:txBody>
              <a:bodyPr wrap="none" anchor="ctr"/>
              <a:lstStyle/>
              <a:p>
                <a:endParaRPr lang="en-US"/>
              </a:p>
            </p:txBody>
          </p:sp>
          <p:sp>
            <p:nvSpPr>
              <p:cNvPr id="55565" name="Line 263"/>
              <p:cNvSpPr>
                <a:spLocks noChangeShapeType="1"/>
              </p:cNvSpPr>
              <p:nvPr/>
            </p:nvSpPr>
            <p:spPr bwMode="auto">
              <a:xfrm flipV="1">
                <a:off x="1923" y="2435"/>
                <a:ext cx="0" cy="26"/>
              </a:xfrm>
              <a:prstGeom prst="line">
                <a:avLst/>
              </a:prstGeom>
              <a:noFill/>
              <a:ln w="12700">
                <a:solidFill>
                  <a:srgbClr val="000000"/>
                </a:solidFill>
                <a:round/>
                <a:headEnd/>
                <a:tailEnd/>
              </a:ln>
            </p:spPr>
            <p:txBody>
              <a:bodyPr wrap="none" anchor="ctr"/>
              <a:lstStyle/>
              <a:p>
                <a:endParaRPr lang="en-US"/>
              </a:p>
            </p:txBody>
          </p:sp>
          <p:sp>
            <p:nvSpPr>
              <p:cNvPr id="55566" name="Line 264"/>
              <p:cNvSpPr>
                <a:spLocks noChangeShapeType="1"/>
              </p:cNvSpPr>
              <p:nvPr/>
            </p:nvSpPr>
            <p:spPr bwMode="auto">
              <a:xfrm flipV="1">
                <a:off x="1923" y="2400"/>
                <a:ext cx="0" cy="25"/>
              </a:xfrm>
              <a:prstGeom prst="line">
                <a:avLst/>
              </a:prstGeom>
              <a:noFill/>
              <a:ln w="12700">
                <a:solidFill>
                  <a:srgbClr val="000000"/>
                </a:solidFill>
                <a:round/>
                <a:headEnd/>
                <a:tailEnd/>
              </a:ln>
            </p:spPr>
            <p:txBody>
              <a:bodyPr wrap="none" anchor="ctr"/>
              <a:lstStyle/>
              <a:p>
                <a:endParaRPr lang="en-US"/>
              </a:p>
            </p:txBody>
          </p:sp>
          <p:sp>
            <p:nvSpPr>
              <p:cNvPr id="55567" name="Line 265"/>
              <p:cNvSpPr>
                <a:spLocks noChangeShapeType="1"/>
              </p:cNvSpPr>
              <p:nvPr/>
            </p:nvSpPr>
            <p:spPr bwMode="auto">
              <a:xfrm flipV="1">
                <a:off x="1923" y="2364"/>
                <a:ext cx="0" cy="25"/>
              </a:xfrm>
              <a:prstGeom prst="line">
                <a:avLst/>
              </a:prstGeom>
              <a:noFill/>
              <a:ln w="12700">
                <a:solidFill>
                  <a:srgbClr val="000000"/>
                </a:solidFill>
                <a:round/>
                <a:headEnd/>
                <a:tailEnd/>
              </a:ln>
            </p:spPr>
            <p:txBody>
              <a:bodyPr wrap="none" anchor="ctr"/>
              <a:lstStyle/>
              <a:p>
                <a:endParaRPr lang="en-US"/>
              </a:p>
            </p:txBody>
          </p:sp>
          <p:sp>
            <p:nvSpPr>
              <p:cNvPr id="55568" name="Line 266"/>
              <p:cNvSpPr>
                <a:spLocks noChangeShapeType="1"/>
              </p:cNvSpPr>
              <p:nvPr/>
            </p:nvSpPr>
            <p:spPr bwMode="auto">
              <a:xfrm flipV="1">
                <a:off x="1923" y="2328"/>
                <a:ext cx="0" cy="25"/>
              </a:xfrm>
              <a:prstGeom prst="line">
                <a:avLst/>
              </a:prstGeom>
              <a:noFill/>
              <a:ln w="12700">
                <a:solidFill>
                  <a:srgbClr val="000000"/>
                </a:solidFill>
                <a:round/>
                <a:headEnd/>
                <a:tailEnd/>
              </a:ln>
            </p:spPr>
            <p:txBody>
              <a:bodyPr wrap="none" anchor="ctr"/>
              <a:lstStyle/>
              <a:p>
                <a:endParaRPr lang="en-US"/>
              </a:p>
            </p:txBody>
          </p:sp>
          <p:sp>
            <p:nvSpPr>
              <p:cNvPr id="55569" name="Line 267"/>
              <p:cNvSpPr>
                <a:spLocks noChangeShapeType="1"/>
              </p:cNvSpPr>
              <p:nvPr/>
            </p:nvSpPr>
            <p:spPr bwMode="auto">
              <a:xfrm flipV="1">
                <a:off x="1923" y="2291"/>
                <a:ext cx="0" cy="24"/>
              </a:xfrm>
              <a:prstGeom prst="line">
                <a:avLst/>
              </a:prstGeom>
              <a:noFill/>
              <a:ln w="12700">
                <a:solidFill>
                  <a:srgbClr val="000000"/>
                </a:solidFill>
                <a:round/>
                <a:headEnd/>
                <a:tailEnd/>
              </a:ln>
            </p:spPr>
            <p:txBody>
              <a:bodyPr wrap="none" anchor="ctr"/>
              <a:lstStyle/>
              <a:p>
                <a:endParaRPr lang="en-US"/>
              </a:p>
            </p:txBody>
          </p:sp>
          <p:sp>
            <p:nvSpPr>
              <p:cNvPr id="55570" name="Line 268"/>
              <p:cNvSpPr>
                <a:spLocks noChangeShapeType="1"/>
              </p:cNvSpPr>
              <p:nvPr/>
            </p:nvSpPr>
            <p:spPr bwMode="auto">
              <a:xfrm flipV="1">
                <a:off x="1923" y="2255"/>
                <a:ext cx="0" cy="25"/>
              </a:xfrm>
              <a:prstGeom prst="line">
                <a:avLst/>
              </a:prstGeom>
              <a:noFill/>
              <a:ln w="12700">
                <a:solidFill>
                  <a:srgbClr val="000000"/>
                </a:solidFill>
                <a:round/>
                <a:headEnd/>
                <a:tailEnd/>
              </a:ln>
            </p:spPr>
            <p:txBody>
              <a:bodyPr wrap="none" anchor="ctr"/>
              <a:lstStyle/>
              <a:p>
                <a:endParaRPr lang="en-US"/>
              </a:p>
            </p:txBody>
          </p:sp>
          <p:sp>
            <p:nvSpPr>
              <p:cNvPr id="55571" name="Line 269"/>
              <p:cNvSpPr>
                <a:spLocks noChangeShapeType="1"/>
              </p:cNvSpPr>
              <p:nvPr/>
            </p:nvSpPr>
            <p:spPr bwMode="auto">
              <a:xfrm flipV="1">
                <a:off x="1923" y="2219"/>
                <a:ext cx="0" cy="25"/>
              </a:xfrm>
              <a:prstGeom prst="line">
                <a:avLst/>
              </a:prstGeom>
              <a:noFill/>
              <a:ln w="12700">
                <a:solidFill>
                  <a:srgbClr val="000000"/>
                </a:solidFill>
                <a:round/>
                <a:headEnd/>
                <a:tailEnd/>
              </a:ln>
            </p:spPr>
            <p:txBody>
              <a:bodyPr wrap="none" anchor="ctr"/>
              <a:lstStyle/>
              <a:p>
                <a:endParaRPr lang="en-US"/>
              </a:p>
            </p:txBody>
          </p:sp>
          <p:sp>
            <p:nvSpPr>
              <p:cNvPr id="55572" name="Line 270"/>
              <p:cNvSpPr>
                <a:spLocks noChangeShapeType="1"/>
              </p:cNvSpPr>
              <p:nvPr/>
            </p:nvSpPr>
            <p:spPr bwMode="auto">
              <a:xfrm flipV="1">
                <a:off x="1923" y="2183"/>
                <a:ext cx="0" cy="25"/>
              </a:xfrm>
              <a:prstGeom prst="line">
                <a:avLst/>
              </a:prstGeom>
              <a:noFill/>
              <a:ln w="12700">
                <a:solidFill>
                  <a:srgbClr val="000000"/>
                </a:solidFill>
                <a:round/>
                <a:headEnd/>
                <a:tailEnd/>
              </a:ln>
            </p:spPr>
            <p:txBody>
              <a:bodyPr wrap="none" anchor="ctr"/>
              <a:lstStyle/>
              <a:p>
                <a:endParaRPr lang="en-US"/>
              </a:p>
            </p:txBody>
          </p:sp>
          <p:sp>
            <p:nvSpPr>
              <p:cNvPr id="55573" name="Line 271"/>
              <p:cNvSpPr>
                <a:spLocks noChangeShapeType="1"/>
              </p:cNvSpPr>
              <p:nvPr/>
            </p:nvSpPr>
            <p:spPr bwMode="auto">
              <a:xfrm flipV="1">
                <a:off x="1923" y="2146"/>
                <a:ext cx="0" cy="24"/>
              </a:xfrm>
              <a:prstGeom prst="line">
                <a:avLst/>
              </a:prstGeom>
              <a:noFill/>
              <a:ln w="12700">
                <a:solidFill>
                  <a:srgbClr val="000000"/>
                </a:solidFill>
                <a:round/>
                <a:headEnd/>
                <a:tailEnd/>
              </a:ln>
            </p:spPr>
            <p:txBody>
              <a:bodyPr wrap="none" anchor="ctr"/>
              <a:lstStyle/>
              <a:p>
                <a:endParaRPr lang="en-US"/>
              </a:p>
            </p:txBody>
          </p:sp>
          <p:sp>
            <p:nvSpPr>
              <p:cNvPr id="55574" name="Line 272"/>
              <p:cNvSpPr>
                <a:spLocks noChangeShapeType="1"/>
              </p:cNvSpPr>
              <p:nvPr/>
            </p:nvSpPr>
            <p:spPr bwMode="auto">
              <a:xfrm flipV="1">
                <a:off x="1923" y="2109"/>
                <a:ext cx="0" cy="26"/>
              </a:xfrm>
              <a:prstGeom prst="line">
                <a:avLst/>
              </a:prstGeom>
              <a:noFill/>
              <a:ln w="12700">
                <a:solidFill>
                  <a:srgbClr val="000000"/>
                </a:solidFill>
                <a:round/>
                <a:headEnd/>
                <a:tailEnd/>
              </a:ln>
            </p:spPr>
            <p:txBody>
              <a:bodyPr wrap="none" anchor="ctr"/>
              <a:lstStyle/>
              <a:p>
                <a:endParaRPr lang="en-US"/>
              </a:p>
            </p:txBody>
          </p:sp>
          <p:sp>
            <p:nvSpPr>
              <p:cNvPr id="55575" name="Line 273"/>
              <p:cNvSpPr>
                <a:spLocks noChangeShapeType="1"/>
              </p:cNvSpPr>
              <p:nvPr/>
            </p:nvSpPr>
            <p:spPr bwMode="auto">
              <a:xfrm flipV="1">
                <a:off x="1923" y="2074"/>
                <a:ext cx="0" cy="25"/>
              </a:xfrm>
              <a:prstGeom prst="line">
                <a:avLst/>
              </a:prstGeom>
              <a:noFill/>
              <a:ln w="12700">
                <a:solidFill>
                  <a:srgbClr val="000000"/>
                </a:solidFill>
                <a:round/>
                <a:headEnd/>
                <a:tailEnd/>
              </a:ln>
            </p:spPr>
            <p:txBody>
              <a:bodyPr wrap="none" anchor="ctr"/>
              <a:lstStyle/>
              <a:p>
                <a:endParaRPr lang="en-US"/>
              </a:p>
            </p:txBody>
          </p:sp>
          <p:sp>
            <p:nvSpPr>
              <p:cNvPr id="55576" name="Line 274"/>
              <p:cNvSpPr>
                <a:spLocks noChangeShapeType="1"/>
              </p:cNvSpPr>
              <p:nvPr/>
            </p:nvSpPr>
            <p:spPr bwMode="auto">
              <a:xfrm flipV="1">
                <a:off x="1923" y="2038"/>
                <a:ext cx="0" cy="25"/>
              </a:xfrm>
              <a:prstGeom prst="line">
                <a:avLst/>
              </a:prstGeom>
              <a:noFill/>
              <a:ln w="12700">
                <a:solidFill>
                  <a:srgbClr val="000000"/>
                </a:solidFill>
                <a:round/>
                <a:headEnd/>
                <a:tailEnd/>
              </a:ln>
            </p:spPr>
            <p:txBody>
              <a:bodyPr wrap="none" anchor="ctr"/>
              <a:lstStyle/>
              <a:p>
                <a:endParaRPr lang="en-US"/>
              </a:p>
            </p:txBody>
          </p:sp>
          <p:sp>
            <p:nvSpPr>
              <p:cNvPr id="55577" name="Line 275"/>
              <p:cNvSpPr>
                <a:spLocks noChangeShapeType="1"/>
              </p:cNvSpPr>
              <p:nvPr/>
            </p:nvSpPr>
            <p:spPr bwMode="auto">
              <a:xfrm flipV="1">
                <a:off x="1923" y="2000"/>
                <a:ext cx="0" cy="26"/>
              </a:xfrm>
              <a:prstGeom prst="line">
                <a:avLst/>
              </a:prstGeom>
              <a:noFill/>
              <a:ln w="12700">
                <a:solidFill>
                  <a:srgbClr val="000000"/>
                </a:solidFill>
                <a:round/>
                <a:headEnd/>
                <a:tailEnd/>
              </a:ln>
            </p:spPr>
            <p:txBody>
              <a:bodyPr wrap="none" anchor="ctr"/>
              <a:lstStyle/>
              <a:p>
                <a:endParaRPr lang="en-US"/>
              </a:p>
            </p:txBody>
          </p:sp>
          <p:sp>
            <p:nvSpPr>
              <p:cNvPr id="55578" name="Line 276"/>
              <p:cNvSpPr>
                <a:spLocks noChangeShapeType="1"/>
              </p:cNvSpPr>
              <p:nvPr/>
            </p:nvSpPr>
            <p:spPr bwMode="auto">
              <a:xfrm flipV="1">
                <a:off x="1923" y="1965"/>
                <a:ext cx="0" cy="24"/>
              </a:xfrm>
              <a:prstGeom prst="line">
                <a:avLst/>
              </a:prstGeom>
              <a:noFill/>
              <a:ln w="12700">
                <a:solidFill>
                  <a:srgbClr val="000000"/>
                </a:solidFill>
                <a:round/>
                <a:headEnd/>
                <a:tailEnd/>
              </a:ln>
            </p:spPr>
            <p:txBody>
              <a:bodyPr wrap="none" anchor="ctr"/>
              <a:lstStyle/>
              <a:p>
                <a:endParaRPr lang="en-US"/>
              </a:p>
            </p:txBody>
          </p:sp>
          <p:sp>
            <p:nvSpPr>
              <p:cNvPr id="55579" name="Line 277"/>
              <p:cNvSpPr>
                <a:spLocks noChangeShapeType="1"/>
              </p:cNvSpPr>
              <p:nvPr/>
            </p:nvSpPr>
            <p:spPr bwMode="auto">
              <a:xfrm flipV="1">
                <a:off x="1923" y="1929"/>
                <a:ext cx="0" cy="25"/>
              </a:xfrm>
              <a:prstGeom prst="line">
                <a:avLst/>
              </a:prstGeom>
              <a:noFill/>
              <a:ln w="12700">
                <a:solidFill>
                  <a:srgbClr val="000000"/>
                </a:solidFill>
                <a:round/>
                <a:headEnd/>
                <a:tailEnd/>
              </a:ln>
            </p:spPr>
            <p:txBody>
              <a:bodyPr wrap="none" anchor="ctr"/>
              <a:lstStyle/>
              <a:p>
                <a:endParaRPr lang="en-US"/>
              </a:p>
            </p:txBody>
          </p:sp>
          <p:sp>
            <p:nvSpPr>
              <p:cNvPr id="55580" name="Line 278"/>
              <p:cNvSpPr>
                <a:spLocks noChangeShapeType="1"/>
              </p:cNvSpPr>
              <p:nvPr/>
            </p:nvSpPr>
            <p:spPr bwMode="auto">
              <a:xfrm flipV="1">
                <a:off x="1923" y="1893"/>
                <a:ext cx="0" cy="25"/>
              </a:xfrm>
              <a:prstGeom prst="line">
                <a:avLst/>
              </a:prstGeom>
              <a:noFill/>
              <a:ln w="12700">
                <a:solidFill>
                  <a:srgbClr val="000000"/>
                </a:solidFill>
                <a:round/>
                <a:headEnd/>
                <a:tailEnd/>
              </a:ln>
            </p:spPr>
            <p:txBody>
              <a:bodyPr wrap="none" anchor="ctr"/>
              <a:lstStyle/>
              <a:p>
                <a:endParaRPr lang="en-US"/>
              </a:p>
            </p:txBody>
          </p:sp>
          <p:sp>
            <p:nvSpPr>
              <p:cNvPr id="55581" name="Line 279"/>
              <p:cNvSpPr>
                <a:spLocks noChangeShapeType="1"/>
              </p:cNvSpPr>
              <p:nvPr/>
            </p:nvSpPr>
            <p:spPr bwMode="auto">
              <a:xfrm flipV="1">
                <a:off x="1923" y="1857"/>
                <a:ext cx="0" cy="25"/>
              </a:xfrm>
              <a:prstGeom prst="line">
                <a:avLst/>
              </a:prstGeom>
              <a:noFill/>
              <a:ln w="12700">
                <a:solidFill>
                  <a:srgbClr val="000000"/>
                </a:solidFill>
                <a:round/>
                <a:headEnd/>
                <a:tailEnd/>
              </a:ln>
            </p:spPr>
            <p:txBody>
              <a:bodyPr wrap="none" anchor="ctr"/>
              <a:lstStyle/>
              <a:p>
                <a:endParaRPr lang="en-US"/>
              </a:p>
            </p:txBody>
          </p:sp>
          <p:sp>
            <p:nvSpPr>
              <p:cNvPr id="55582" name="Line 280"/>
              <p:cNvSpPr>
                <a:spLocks noChangeShapeType="1"/>
              </p:cNvSpPr>
              <p:nvPr/>
            </p:nvSpPr>
            <p:spPr bwMode="auto">
              <a:xfrm flipV="1">
                <a:off x="1923" y="1819"/>
                <a:ext cx="0" cy="26"/>
              </a:xfrm>
              <a:prstGeom prst="line">
                <a:avLst/>
              </a:prstGeom>
              <a:noFill/>
              <a:ln w="12700">
                <a:solidFill>
                  <a:srgbClr val="000000"/>
                </a:solidFill>
                <a:round/>
                <a:headEnd/>
                <a:tailEnd/>
              </a:ln>
            </p:spPr>
            <p:txBody>
              <a:bodyPr wrap="none" anchor="ctr"/>
              <a:lstStyle/>
              <a:p>
                <a:endParaRPr lang="en-US"/>
              </a:p>
            </p:txBody>
          </p:sp>
          <p:sp>
            <p:nvSpPr>
              <p:cNvPr id="55583" name="Line 281"/>
              <p:cNvSpPr>
                <a:spLocks noChangeShapeType="1"/>
              </p:cNvSpPr>
              <p:nvPr/>
            </p:nvSpPr>
            <p:spPr bwMode="auto">
              <a:xfrm flipV="1">
                <a:off x="1923" y="1784"/>
                <a:ext cx="0" cy="25"/>
              </a:xfrm>
              <a:prstGeom prst="line">
                <a:avLst/>
              </a:prstGeom>
              <a:noFill/>
              <a:ln w="12700">
                <a:solidFill>
                  <a:srgbClr val="000000"/>
                </a:solidFill>
                <a:round/>
                <a:headEnd/>
                <a:tailEnd/>
              </a:ln>
            </p:spPr>
            <p:txBody>
              <a:bodyPr wrap="none" anchor="ctr"/>
              <a:lstStyle/>
              <a:p>
                <a:endParaRPr lang="en-US"/>
              </a:p>
            </p:txBody>
          </p:sp>
          <p:sp>
            <p:nvSpPr>
              <p:cNvPr id="55584" name="Line 282"/>
              <p:cNvSpPr>
                <a:spLocks noChangeShapeType="1"/>
              </p:cNvSpPr>
              <p:nvPr/>
            </p:nvSpPr>
            <p:spPr bwMode="auto">
              <a:xfrm flipV="1">
                <a:off x="1923" y="1748"/>
                <a:ext cx="0" cy="25"/>
              </a:xfrm>
              <a:prstGeom prst="line">
                <a:avLst/>
              </a:prstGeom>
              <a:noFill/>
              <a:ln w="12700">
                <a:solidFill>
                  <a:srgbClr val="000000"/>
                </a:solidFill>
                <a:round/>
                <a:headEnd/>
                <a:tailEnd/>
              </a:ln>
            </p:spPr>
            <p:txBody>
              <a:bodyPr wrap="none" anchor="ctr"/>
              <a:lstStyle/>
              <a:p>
                <a:endParaRPr lang="en-US"/>
              </a:p>
            </p:txBody>
          </p:sp>
          <p:sp>
            <p:nvSpPr>
              <p:cNvPr id="55585" name="Line 283"/>
              <p:cNvSpPr>
                <a:spLocks noChangeShapeType="1"/>
              </p:cNvSpPr>
              <p:nvPr/>
            </p:nvSpPr>
            <p:spPr bwMode="auto">
              <a:xfrm flipV="1">
                <a:off x="1923" y="1712"/>
                <a:ext cx="0" cy="25"/>
              </a:xfrm>
              <a:prstGeom prst="line">
                <a:avLst/>
              </a:prstGeom>
              <a:noFill/>
              <a:ln w="12700">
                <a:solidFill>
                  <a:srgbClr val="000000"/>
                </a:solidFill>
                <a:round/>
                <a:headEnd/>
                <a:tailEnd/>
              </a:ln>
            </p:spPr>
            <p:txBody>
              <a:bodyPr wrap="none" anchor="ctr"/>
              <a:lstStyle/>
              <a:p>
                <a:endParaRPr lang="en-US"/>
              </a:p>
            </p:txBody>
          </p:sp>
          <p:sp>
            <p:nvSpPr>
              <p:cNvPr id="55586" name="Line 284"/>
              <p:cNvSpPr>
                <a:spLocks noChangeShapeType="1"/>
              </p:cNvSpPr>
              <p:nvPr/>
            </p:nvSpPr>
            <p:spPr bwMode="auto">
              <a:xfrm flipV="1">
                <a:off x="1923" y="1674"/>
                <a:ext cx="0" cy="26"/>
              </a:xfrm>
              <a:prstGeom prst="line">
                <a:avLst/>
              </a:prstGeom>
              <a:noFill/>
              <a:ln w="12700">
                <a:solidFill>
                  <a:srgbClr val="000000"/>
                </a:solidFill>
                <a:round/>
                <a:headEnd/>
                <a:tailEnd/>
              </a:ln>
            </p:spPr>
            <p:txBody>
              <a:bodyPr wrap="none" anchor="ctr"/>
              <a:lstStyle/>
              <a:p>
                <a:endParaRPr lang="en-US"/>
              </a:p>
            </p:txBody>
          </p:sp>
          <p:sp>
            <p:nvSpPr>
              <p:cNvPr id="55587" name="Line 285"/>
              <p:cNvSpPr>
                <a:spLocks noChangeShapeType="1"/>
              </p:cNvSpPr>
              <p:nvPr/>
            </p:nvSpPr>
            <p:spPr bwMode="auto">
              <a:xfrm flipV="1">
                <a:off x="1923" y="1639"/>
                <a:ext cx="0" cy="25"/>
              </a:xfrm>
              <a:prstGeom prst="line">
                <a:avLst/>
              </a:prstGeom>
              <a:noFill/>
              <a:ln w="12700">
                <a:solidFill>
                  <a:srgbClr val="000000"/>
                </a:solidFill>
                <a:round/>
                <a:headEnd/>
                <a:tailEnd/>
              </a:ln>
            </p:spPr>
            <p:txBody>
              <a:bodyPr wrap="none" anchor="ctr"/>
              <a:lstStyle/>
              <a:p>
                <a:endParaRPr lang="en-US"/>
              </a:p>
            </p:txBody>
          </p:sp>
          <p:sp>
            <p:nvSpPr>
              <p:cNvPr id="55588" name="Line 286"/>
              <p:cNvSpPr>
                <a:spLocks noChangeShapeType="1"/>
              </p:cNvSpPr>
              <p:nvPr/>
            </p:nvSpPr>
            <p:spPr bwMode="auto">
              <a:xfrm flipV="1">
                <a:off x="1923" y="1603"/>
                <a:ext cx="0" cy="25"/>
              </a:xfrm>
              <a:prstGeom prst="line">
                <a:avLst/>
              </a:prstGeom>
              <a:noFill/>
              <a:ln w="12700">
                <a:solidFill>
                  <a:srgbClr val="000000"/>
                </a:solidFill>
                <a:round/>
                <a:headEnd/>
                <a:tailEnd/>
              </a:ln>
            </p:spPr>
            <p:txBody>
              <a:bodyPr wrap="none" anchor="ctr"/>
              <a:lstStyle/>
              <a:p>
                <a:endParaRPr lang="en-US"/>
              </a:p>
            </p:txBody>
          </p:sp>
          <p:sp>
            <p:nvSpPr>
              <p:cNvPr id="55589" name="Line 287"/>
              <p:cNvSpPr>
                <a:spLocks noChangeShapeType="1"/>
              </p:cNvSpPr>
              <p:nvPr/>
            </p:nvSpPr>
            <p:spPr bwMode="auto">
              <a:xfrm flipV="1">
                <a:off x="1923" y="1565"/>
                <a:ext cx="0" cy="26"/>
              </a:xfrm>
              <a:prstGeom prst="line">
                <a:avLst/>
              </a:prstGeom>
              <a:noFill/>
              <a:ln w="12700">
                <a:solidFill>
                  <a:srgbClr val="000000"/>
                </a:solidFill>
                <a:round/>
                <a:headEnd/>
                <a:tailEnd/>
              </a:ln>
            </p:spPr>
            <p:txBody>
              <a:bodyPr wrap="none" anchor="ctr"/>
              <a:lstStyle/>
              <a:p>
                <a:endParaRPr lang="en-US"/>
              </a:p>
            </p:txBody>
          </p:sp>
          <p:sp>
            <p:nvSpPr>
              <p:cNvPr id="55590" name="Line 288"/>
              <p:cNvSpPr>
                <a:spLocks noChangeShapeType="1"/>
              </p:cNvSpPr>
              <p:nvPr/>
            </p:nvSpPr>
            <p:spPr bwMode="auto">
              <a:xfrm flipV="1">
                <a:off x="1923" y="1530"/>
                <a:ext cx="0" cy="24"/>
              </a:xfrm>
              <a:prstGeom prst="line">
                <a:avLst/>
              </a:prstGeom>
              <a:noFill/>
              <a:ln w="12700">
                <a:solidFill>
                  <a:srgbClr val="000000"/>
                </a:solidFill>
                <a:round/>
                <a:headEnd/>
                <a:tailEnd/>
              </a:ln>
            </p:spPr>
            <p:txBody>
              <a:bodyPr wrap="none" anchor="ctr"/>
              <a:lstStyle/>
              <a:p>
                <a:endParaRPr lang="en-US"/>
              </a:p>
            </p:txBody>
          </p:sp>
          <p:sp>
            <p:nvSpPr>
              <p:cNvPr id="55591" name="Line 289"/>
              <p:cNvSpPr>
                <a:spLocks noChangeShapeType="1"/>
              </p:cNvSpPr>
              <p:nvPr/>
            </p:nvSpPr>
            <p:spPr bwMode="auto">
              <a:xfrm flipV="1">
                <a:off x="1923" y="1493"/>
                <a:ext cx="0" cy="26"/>
              </a:xfrm>
              <a:prstGeom prst="line">
                <a:avLst/>
              </a:prstGeom>
              <a:noFill/>
              <a:ln w="12700">
                <a:solidFill>
                  <a:srgbClr val="000000"/>
                </a:solidFill>
                <a:round/>
                <a:headEnd/>
                <a:tailEnd/>
              </a:ln>
            </p:spPr>
            <p:txBody>
              <a:bodyPr wrap="none" anchor="ctr"/>
              <a:lstStyle/>
              <a:p>
                <a:endParaRPr lang="en-US"/>
              </a:p>
            </p:txBody>
          </p:sp>
          <p:sp>
            <p:nvSpPr>
              <p:cNvPr id="55592" name="Line 290"/>
              <p:cNvSpPr>
                <a:spLocks noChangeShapeType="1"/>
              </p:cNvSpPr>
              <p:nvPr/>
            </p:nvSpPr>
            <p:spPr bwMode="auto">
              <a:xfrm flipV="1">
                <a:off x="1923" y="1458"/>
                <a:ext cx="0" cy="25"/>
              </a:xfrm>
              <a:prstGeom prst="line">
                <a:avLst/>
              </a:prstGeom>
              <a:noFill/>
              <a:ln w="12700">
                <a:solidFill>
                  <a:srgbClr val="000000"/>
                </a:solidFill>
                <a:round/>
                <a:headEnd/>
                <a:tailEnd/>
              </a:ln>
            </p:spPr>
            <p:txBody>
              <a:bodyPr wrap="none" anchor="ctr"/>
              <a:lstStyle/>
              <a:p>
                <a:endParaRPr lang="en-US"/>
              </a:p>
            </p:txBody>
          </p:sp>
          <p:sp>
            <p:nvSpPr>
              <p:cNvPr id="55593" name="Line 291"/>
              <p:cNvSpPr>
                <a:spLocks noChangeShapeType="1"/>
              </p:cNvSpPr>
              <p:nvPr/>
            </p:nvSpPr>
            <p:spPr bwMode="auto">
              <a:xfrm flipV="1">
                <a:off x="1923" y="1422"/>
                <a:ext cx="0" cy="25"/>
              </a:xfrm>
              <a:prstGeom prst="line">
                <a:avLst/>
              </a:prstGeom>
              <a:noFill/>
              <a:ln w="12700">
                <a:solidFill>
                  <a:srgbClr val="000000"/>
                </a:solidFill>
                <a:round/>
                <a:headEnd/>
                <a:tailEnd/>
              </a:ln>
            </p:spPr>
            <p:txBody>
              <a:bodyPr wrap="none" anchor="ctr"/>
              <a:lstStyle/>
              <a:p>
                <a:endParaRPr lang="en-US"/>
              </a:p>
            </p:txBody>
          </p:sp>
          <p:sp>
            <p:nvSpPr>
              <p:cNvPr id="55594" name="Line 292"/>
              <p:cNvSpPr>
                <a:spLocks noChangeShapeType="1"/>
              </p:cNvSpPr>
              <p:nvPr/>
            </p:nvSpPr>
            <p:spPr bwMode="auto">
              <a:xfrm flipV="1">
                <a:off x="2019" y="3377"/>
                <a:ext cx="0" cy="26"/>
              </a:xfrm>
              <a:prstGeom prst="line">
                <a:avLst/>
              </a:prstGeom>
              <a:noFill/>
              <a:ln w="12700">
                <a:solidFill>
                  <a:srgbClr val="000000"/>
                </a:solidFill>
                <a:round/>
                <a:headEnd/>
                <a:tailEnd/>
              </a:ln>
            </p:spPr>
            <p:txBody>
              <a:bodyPr wrap="none" anchor="ctr"/>
              <a:lstStyle/>
              <a:p>
                <a:endParaRPr lang="en-US"/>
              </a:p>
            </p:txBody>
          </p:sp>
          <p:sp>
            <p:nvSpPr>
              <p:cNvPr id="55595" name="Line 293"/>
              <p:cNvSpPr>
                <a:spLocks noChangeShapeType="1"/>
              </p:cNvSpPr>
              <p:nvPr/>
            </p:nvSpPr>
            <p:spPr bwMode="auto">
              <a:xfrm flipV="1">
                <a:off x="2019" y="3342"/>
                <a:ext cx="0" cy="24"/>
              </a:xfrm>
              <a:prstGeom prst="line">
                <a:avLst/>
              </a:prstGeom>
              <a:noFill/>
              <a:ln w="12700">
                <a:solidFill>
                  <a:srgbClr val="000000"/>
                </a:solidFill>
                <a:round/>
                <a:headEnd/>
                <a:tailEnd/>
              </a:ln>
            </p:spPr>
            <p:txBody>
              <a:bodyPr wrap="none" anchor="ctr"/>
              <a:lstStyle/>
              <a:p>
                <a:endParaRPr lang="en-US"/>
              </a:p>
            </p:txBody>
          </p:sp>
          <p:sp>
            <p:nvSpPr>
              <p:cNvPr id="55596" name="Line 294"/>
              <p:cNvSpPr>
                <a:spLocks noChangeShapeType="1"/>
              </p:cNvSpPr>
              <p:nvPr/>
            </p:nvSpPr>
            <p:spPr bwMode="auto">
              <a:xfrm flipV="1">
                <a:off x="2019" y="3306"/>
                <a:ext cx="0" cy="25"/>
              </a:xfrm>
              <a:prstGeom prst="line">
                <a:avLst/>
              </a:prstGeom>
              <a:noFill/>
              <a:ln w="12700">
                <a:solidFill>
                  <a:srgbClr val="000000"/>
                </a:solidFill>
                <a:round/>
                <a:headEnd/>
                <a:tailEnd/>
              </a:ln>
            </p:spPr>
            <p:txBody>
              <a:bodyPr wrap="none" anchor="ctr"/>
              <a:lstStyle/>
              <a:p>
                <a:endParaRPr lang="en-US"/>
              </a:p>
            </p:txBody>
          </p:sp>
          <p:sp>
            <p:nvSpPr>
              <p:cNvPr id="55597" name="Line 295"/>
              <p:cNvSpPr>
                <a:spLocks noChangeShapeType="1"/>
              </p:cNvSpPr>
              <p:nvPr/>
            </p:nvSpPr>
            <p:spPr bwMode="auto">
              <a:xfrm flipV="1">
                <a:off x="2019" y="3270"/>
                <a:ext cx="0" cy="25"/>
              </a:xfrm>
              <a:prstGeom prst="line">
                <a:avLst/>
              </a:prstGeom>
              <a:noFill/>
              <a:ln w="12700">
                <a:solidFill>
                  <a:srgbClr val="000000"/>
                </a:solidFill>
                <a:round/>
                <a:headEnd/>
                <a:tailEnd/>
              </a:ln>
            </p:spPr>
            <p:txBody>
              <a:bodyPr wrap="none" anchor="ctr"/>
              <a:lstStyle/>
              <a:p>
                <a:endParaRPr lang="en-US"/>
              </a:p>
            </p:txBody>
          </p:sp>
          <p:sp>
            <p:nvSpPr>
              <p:cNvPr id="55598" name="Line 296"/>
              <p:cNvSpPr>
                <a:spLocks noChangeShapeType="1"/>
              </p:cNvSpPr>
              <p:nvPr/>
            </p:nvSpPr>
            <p:spPr bwMode="auto">
              <a:xfrm flipV="1">
                <a:off x="2019" y="3234"/>
                <a:ext cx="0" cy="25"/>
              </a:xfrm>
              <a:prstGeom prst="line">
                <a:avLst/>
              </a:prstGeom>
              <a:noFill/>
              <a:ln w="12700">
                <a:solidFill>
                  <a:srgbClr val="000000"/>
                </a:solidFill>
                <a:round/>
                <a:headEnd/>
                <a:tailEnd/>
              </a:ln>
            </p:spPr>
            <p:txBody>
              <a:bodyPr wrap="none" anchor="ctr"/>
              <a:lstStyle/>
              <a:p>
                <a:endParaRPr lang="en-US"/>
              </a:p>
            </p:txBody>
          </p:sp>
          <p:sp>
            <p:nvSpPr>
              <p:cNvPr id="55599" name="Line 297"/>
              <p:cNvSpPr>
                <a:spLocks noChangeShapeType="1"/>
              </p:cNvSpPr>
              <p:nvPr/>
            </p:nvSpPr>
            <p:spPr bwMode="auto">
              <a:xfrm flipV="1">
                <a:off x="2019" y="3196"/>
                <a:ext cx="0" cy="26"/>
              </a:xfrm>
              <a:prstGeom prst="line">
                <a:avLst/>
              </a:prstGeom>
              <a:noFill/>
              <a:ln w="12700">
                <a:solidFill>
                  <a:srgbClr val="000000"/>
                </a:solidFill>
                <a:round/>
                <a:headEnd/>
                <a:tailEnd/>
              </a:ln>
            </p:spPr>
            <p:txBody>
              <a:bodyPr wrap="none" anchor="ctr"/>
              <a:lstStyle/>
              <a:p>
                <a:endParaRPr lang="en-US"/>
              </a:p>
            </p:txBody>
          </p:sp>
          <p:sp>
            <p:nvSpPr>
              <p:cNvPr id="55600" name="Line 298"/>
              <p:cNvSpPr>
                <a:spLocks noChangeShapeType="1"/>
              </p:cNvSpPr>
              <p:nvPr/>
            </p:nvSpPr>
            <p:spPr bwMode="auto">
              <a:xfrm flipV="1">
                <a:off x="2019" y="3161"/>
                <a:ext cx="0" cy="25"/>
              </a:xfrm>
              <a:prstGeom prst="line">
                <a:avLst/>
              </a:prstGeom>
              <a:noFill/>
              <a:ln w="12700">
                <a:solidFill>
                  <a:srgbClr val="000000"/>
                </a:solidFill>
                <a:round/>
                <a:headEnd/>
                <a:tailEnd/>
              </a:ln>
            </p:spPr>
            <p:txBody>
              <a:bodyPr wrap="none" anchor="ctr"/>
              <a:lstStyle/>
              <a:p>
                <a:endParaRPr lang="en-US"/>
              </a:p>
            </p:txBody>
          </p:sp>
          <p:sp>
            <p:nvSpPr>
              <p:cNvPr id="55601" name="Line 299"/>
              <p:cNvSpPr>
                <a:spLocks noChangeShapeType="1"/>
              </p:cNvSpPr>
              <p:nvPr/>
            </p:nvSpPr>
            <p:spPr bwMode="auto">
              <a:xfrm flipV="1">
                <a:off x="2019" y="3125"/>
                <a:ext cx="0" cy="25"/>
              </a:xfrm>
              <a:prstGeom prst="line">
                <a:avLst/>
              </a:prstGeom>
              <a:noFill/>
              <a:ln w="12700">
                <a:solidFill>
                  <a:srgbClr val="000000"/>
                </a:solidFill>
                <a:round/>
                <a:headEnd/>
                <a:tailEnd/>
              </a:ln>
            </p:spPr>
            <p:txBody>
              <a:bodyPr wrap="none" anchor="ctr"/>
              <a:lstStyle/>
              <a:p>
                <a:endParaRPr lang="en-US"/>
              </a:p>
            </p:txBody>
          </p:sp>
          <p:sp>
            <p:nvSpPr>
              <p:cNvPr id="55602" name="Line 300"/>
              <p:cNvSpPr>
                <a:spLocks noChangeShapeType="1"/>
              </p:cNvSpPr>
              <p:nvPr/>
            </p:nvSpPr>
            <p:spPr bwMode="auto">
              <a:xfrm flipV="1">
                <a:off x="2019" y="3089"/>
                <a:ext cx="0" cy="25"/>
              </a:xfrm>
              <a:prstGeom prst="line">
                <a:avLst/>
              </a:prstGeom>
              <a:noFill/>
              <a:ln w="12700">
                <a:solidFill>
                  <a:srgbClr val="000000"/>
                </a:solidFill>
                <a:round/>
                <a:headEnd/>
                <a:tailEnd/>
              </a:ln>
            </p:spPr>
            <p:txBody>
              <a:bodyPr wrap="none" anchor="ctr"/>
              <a:lstStyle/>
              <a:p>
                <a:endParaRPr lang="en-US"/>
              </a:p>
            </p:txBody>
          </p:sp>
          <p:sp>
            <p:nvSpPr>
              <p:cNvPr id="55603" name="Line 301"/>
              <p:cNvSpPr>
                <a:spLocks noChangeShapeType="1"/>
              </p:cNvSpPr>
              <p:nvPr/>
            </p:nvSpPr>
            <p:spPr bwMode="auto">
              <a:xfrm flipV="1">
                <a:off x="2019" y="3051"/>
                <a:ext cx="0" cy="26"/>
              </a:xfrm>
              <a:prstGeom prst="line">
                <a:avLst/>
              </a:prstGeom>
              <a:noFill/>
              <a:ln w="12700">
                <a:solidFill>
                  <a:srgbClr val="000000"/>
                </a:solidFill>
                <a:round/>
                <a:headEnd/>
                <a:tailEnd/>
              </a:ln>
            </p:spPr>
            <p:txBody>
              <a:bodyPr wrap="none" anchor="ctr"/>
              <a:lstStyle/>
              <a:p>
                <a:endParaRPr lang="en-US"/>
              </a:p>
            </p:txBody>
          </p:sp>
          <p:sp>
            <p:nvSpPr>
              <p:cNvPr id="55604" name="Line 302"/>
              <p:cNvSpPr>
                <a:spLocks noChangeShapeType="1"/>
              </p:cNvSpPr>
              <p:nvPr/>
            </p:nvSpPr>
            <p:spPr bwMode="auto">
              <a:xfrm flipV="1">
                <a:off x="2019" y="3016"/>
                <a:ext cx="0" cy="24"/>
              </a:xfrm>
              <a:prstGeom prst="line">
                <a:avLst/>
              </a:prstGeom>
              <a:noFill/>
              <a:ln w="12700">
                <a:solidFill>
                  <a:srgbClr val="000000"/>
                </a:solidFill>
                <a:round/>
                <a:headEnd/>
                <a:tailEnd/>
              </a:ln>
            </p:spPr>
            <p:txBody>
              <a:bodyPr wrap="none" anchor="ctr"/>
              <a:lstStyle/>
              <a:p>
                <a:endParaRPr lang="en-US"/>
              </a:p>
            </p:txBody>
          </p:sp>
          <p:sp>
            <p:nvSpPr>
              <p:cNvPr id="55605" name="Line 303"/>
              <p:cNvSpPr>
                <a:spLocks noChangeShapeType="1"/>
              </p:cNvSpPr>
              <p:nvPr/>
            </p:nvSpPr>
            <p:spPr bwMode="auto">
              <a:xfrm flipV="1">
                <a:off x="2019" y="2980"/>
                <a:ext cx="0" cy="25"/>
              </a:xfrm>
              <a:prstGeom prst="line">
                <a:avLst/>
              </a:prstGeom>
              <a:noFill/>
              <a:ln w="12700">
                <a:solidFill>
                  <a:srgbClr val="000000"/>
                </a:solidFill>
                <a:round/>
                <a:headEnd/>
                <a:tailEnd/>
              </a:ln>
            </p:spPr>
            <p:txBody>
              <a:bodyPr wrap="none" anchor="ctr"/>
              <a:lstStyle/>
              <a:p>
                <a:endParaRPr lang="en-US"/>
              </a:p>
            </p:txBody>
          </p:sp>
          <p:sp>
            <p:nvSpPr>
              <p:cNvPr id="55606" name="Line 304"/>
              <p:cNvSpPr>
                <a:spLocks noChangeShapeType="1"/>
              </p:cNvSpPr>
              <p:nvPr/>
            </p:nvSpPr>
            <p:spPr bwMode="auto">
              <a:xfrm flipV="1">
                <a:off x="2019" y="2942"/>
                <a:ext cx="0" cy="26"/>
              </a:xfrm>
              <a:prstGeom prst="line">
                <a:avLst/>
              </a:prstGeom>
              <a:noFill/>
              <a:ln w="12700">
                <a:solidFill>
                  <a:srgbClr val="000000"/>
                </a:solidFill>
                <a:round/>
                <a:headEnd/>
                <a:tailEnd/>
              </a:ln>
            </p:spPr>
            <p:txBody>
              <a:bodyPr wrap="none" anchor="ctr"/>
              <a:lstStyle/>
              <a:p>
                <a:endParaRPr lang="en-US"/>
              </a:p>
            </p:txBody>
          </p:sp>
          <p:sp>
            <p:nvSpPr>
              <p:cNvPr id="55607" name="Line 305"/>
              <p:cNvSpPr>
                <a:spLocks noChangeShapeType="1"/>
              </p:cNvSpPr>
              <p:nvPr/>
            </p:nvSpPr>
            <p:spPr bwMode="auto">
              <a:xfrm flipV="1">
                <a:off x="2019" y="2907"/>
                <a:ext cx="0" cy="24"/>
              </a:xfrm>
              <a:prstGeom prst="line">
                <a:avLst/>
              </a:prstGeom>
              <a:noFill/>
              <a:ln w="12700">
                <a:solidFill>
                  <a:srgbClr val="000000"/>
                </a:solidFill>
                <a:round/>
                <a:headEnd/>
                <a:tailEnd/>
              </a:ln>
            </p:spPr>
            <p:txBody>
              <a:bodyPr wrap="none" anchor="ctr"/>
              <a:lstStyle/>
              <a:p>
                <a:endParaRPr lang="en-US"/>
              </a:p>
            </p:txBody>
          </p:sp>
          <p:sp>
            <p:nvSpPr>
              <p:cNvPr id="55608" name="Line 306"/>
              <p:cNvSpPr>
                <a:spLocks noChangeShapeType="1"/>
              </p:cNvSpPr>
              <p:nvPr/>
            </p:nvSpPr>
            <p:spPr bwMode="auto">
              <a:xfrm flipV="1">
                <a:off x="2019" y="2870"/>
                <a:ext cx="0" cy="26"/>
              </a:xfrm>
              <a:prstGeom prst="line">
                <a:avLst/>
              </a:prstGeom>
              <a:noFill/>
              <a:ln w="12700">
                <a:solidFill>
                  <a:srgbClr val="000000"/>
                </a:solidFill>
                <a:round/>
                <a:headEnd/>
                <a:tailEnd/>
              </a:ln>
            </p:spPr>
            <p:txBody>
              <a:bodyPr wrap="none" anchor="ctr"/>
              <a:lstStyle/>
              <a:p>
                <a:endParaRPr lang="en-US"/>
              </a:p>
            </p:txBody>
          </p:sp>
          <p:sp>
            <p:nvSpPr>
              <p:cNvPr id="55609" name="Line 307"/>
              <p:cNvSpPr>
                <a:spLocks noChangeShapeType="1"/>
              </p:cNvSpPr>
              <p:nvPr/>
            </p:nvSpPr>
            <p:spPr bwMode="auto">
              <a:xfrm flipV="1">
                <a:off x="2019" y="2835"/>
                <a:ext cx="0" cy="25"/>
              </a:xfrm>
              <a:prstGeom prst="line">
                <a:avLst/>
              </a:prstGeom>
              <a:noFill/>
              <a:ln w="12700">
                <a:solidFill>
                  <a:srgbClr val="000000"/>
                </a:solidFill>
                <a:round/>
                <a:headEnd/>
                <a:tailEnd/>
              </a:ln>
            </p:spPr>
            <p:txBody>
              <a:bodyPr wrap="none" anchor="ctr"/>
              <a:lstStyle/>
              <a:p>
                <a:endParaRPr lang="en-US"/>
              </a:p>
            </p:txBody>
          </p:sp>
          <p:sp>
            <p:nvSpPr>
              <p:cNvPr id="55610" name="Line 308"/>
              <p:cNvSpPr>
                <a:spLocks noChangeShapeType="1"/>
              </p:cNvSpPr>
              <p:nvPr/>
            </p:nvSpPr>
            <p:spPr bwMode="auto">
              <a:xfrm flipV="1">
                <a:off x="2019" y="2799"/>
                <a:ext cx="0" cy="25"/>
              </a:xfrm>
              <a:prstGeom prst="line">
                <a:avLst/>
              </a:prstGeom>
              <a:noFill/>
              <a:ln w="12700">
                <a:solidFill>
                  <a:srgbClr val="000000"/>
                </a:solidFill>
                <a:round/>
                <a:headEnd/>
                <a:tailEnd/>
              </a:ln>
            </p:spPr>
            <p:txBody>
              <a:bodyPr wrap="none" anchor="ctr"/>
              <a:lstStyle/>
              <a:p>
                <a:endParaRPr lang="en-US"/>
              </a:p>
            </p:txBody>
          </p:sp>
          <p:sp>
            <p:nvSpPr>
              <p:cNvPr id="55611" name="Line 309"/>
              <p:cNvSpPr>
                <a:spLocks noChangeShapeType="1"/>
              </p:cNvSpPr>
              <p:nvPr/>
            </p:nvSpPr>
            <p:spPr bwMode="auto">
              <a:xfrm flipV="1">
                <a:off x="2019" y="2763"/>
                <a:ext cx="0" cy="25"/>
              </a:xfrm>
              <a:prstGeom prst="line">
                <a:avLst/>
              </a:prstGeom>
              <a:noFill/>
              <a:ln w="12700">
                <a:solidFill>
                  <a:srgbClr val="000000"/>
                </a:solidFill>
                <a:round/>
                <a:headEnd/>
                <a:tailEnd/>
              </a:ln>
            </p:spPr>
            <p:txBody>
              <a:bodyPr wrap="none" anchor="ctr"/>
              <a:lstStyle/>
              <a:p>
                <a:endParaRPr lang="en-US"/>
              </a:p>
            </p:txBody>
          </p:sp>
          <p:sp>
            <p:nvSpPr>
              <p:cNvPr id="55612" name="Line 310"/>
              <p:cNvSpPr>
                <a:spLocks noChangeShapeType="1"/>
              </p:cNvSpPr>
              <p:nvPr/>
            </p:nvSpPr>
            <p:spPr bwMode="auto">
              <a:xfrm flipV="1">
                <a:off x="2019" y="2726"/>
                <a:ext cx="0" cy="25"/>
              </a:xfrm>
              <a:prstGeom prst="line">
                <a:avLst/>
              </a:prstGeom>
              <a:noFill/>
              <a:ln w="12700">
                <a:solidFill>
                  <a:srgbClr val="000000"/>
                </a:solidFill>
                <a:round/>
                <a:headEnd/>
                <a:tailEnd/>
              </a:ln>
            </p:spPr>
            <p:txBody>
              <a:bodyPr wrap="none" anchor="ctr"/>
              <a:lstStyle/>
              <a:p>
                <a:endParaRPr lang="en-US"/>
              </a:p>
            </p:txBody>
          </p:sp>
          <p:sp>
            <p:nvSpPr>
              <p:cNvPr id="55613" name="Line 311"/>
              <p:cNvSpPr>
                <a:spLocks noChangeShapeType="1"/>
              </p:cNvSpPr>
              <p:nvPr/>
            </p:nvSpPr>
            <p:spPr bwMode="auto">
              <a:xfrm flipV="1">
                <a:off x="2019" y="2690"/>
                <a:ext cx="0" cy="25"/>
              </a:xfrm>
              <a:prstGeom prst="line">
                <a:avLst/>
              </a:prstGeom>
              <a:noFill/>
              <a:ln w="12700">
                <a:solidFill>
                  <a:srgbClr val="000000"/>
                </a:solidFill>
                <a:round/>
                <a:headEnd/>
                <a:tailEnd/>
              </a:ln>
            </p:spPr>
            <p:txBody>
              <a:bodyPr wrap="none" anchor="ctr"/>
              <a:lstStyle/>
              <a:p>
                <a:endParaRPr lang="en-US"/>
              </a:p>
            </p:txBody>
          </p:sp>
          <p:sp>
            <p:nvSpPr>
              <p:cNvPr id="55614" name="Line 312"/>
              <p:cNvSpPr>
                <a:spLocks noChangeShapeType="1"/>
              </p:cNvSpPr>
              <p:nvPr/>
            </p:nvSpPr>
            <p:spPr bwMode="auto">
              <a:xfrm flipV="1">
                <a:off x="2019" y="2654"/>
                <a:ext cx="0" cy="25"/>
              </a:xfrm>
              <a:prstGeom prst="line">
                <a:avLst/>
              </a:prstGeom>
              <a:noFill/>
              <a:ln w="12700">
                <a:solidFill>
                  <a:srgbClr val="000000"/>
                </a:solidFill>
                <a:round/>
                <a:headEnd/>
                <a:tailEnd/>
              </a:ln>
            </p:spPr>
            <p:txBody>
              <a:bodyPr wrap="none" anchor="ctr"/>
              <a:lstStyle/>
              <a:p>
                <a:endParaRPr lang="en-US"/>
              </a:p>
            </p:txBody>
          </p:sp>
          <p:sp>
            <p:nvSpPr>
              <p:cNvPr id="55615" name="Line 313"/>
              <p:cNvSpPr>
                <a:spLocks noChangeShapeType="1"/>
              </p:cNvSpPr>
              <p:nvPr/>
            </p:nvSpPr>
            <p:spPr bwMode="auto">
              <a:xfrm flipV="1">
                <a:off x="2019" y="2616"/>
                <a:ext cx="0" cy="26"/>
              </a:xfrm>
              <a:prstGeom prst="line">
                <a:avLst/>
              </a:prstGeom>
              <a:noFill/>
              <a:ln w="12700">
                <a:solidFill>
                  <a:srgbClr val="000000"/>
                </a:solidFill>
                <a:round/>
                <a:headEnd/>
                <a:tailEnd/>
              </a:ln>
            </p:spPr>
            <p:txBody>
              <a:bodyPr wrap="none" anchor="ctr"/>
              <a:lstStyle/>
              <a:p>
                <a:endParaRPr lang="en-US"/>
              </a:p>
            </p:txBody>
          </p:sp>
          <p:sp>
            <p:nvSpPr>
              <p:cNvPr id="55616" name="Line 314"/>
              <p:cNvSpPr>
                <a:spLocks noChangeShapeType="1"/>
              </p:cNvSpPr>
              <p:nvPr/>
            </p:nvSpPr>
            <p:spPr bwMode="auto">
              <a:xfrm flipV="1">
                <a:off x="2019" y="2581"/>
                <a:ext cx="0" cy="24"/>
              </a:xfrm>
              <a:prstGeom prst="line">
                <a:avLst/>
              </a:prstGeom>
              <a:noFill/>
              <a:ln w="12700">
                <a:solidFill>
                  <a:srgbClr val="000000"/>
                </a:solidFill>
                <a:round/>
                <a:headEnd/>
                <a:tailEnd/>
              </a:ln>
            </p:spPr>
            <p:txBody>
              <a:bodyPr wrap="none" anchor="ctr"/>
              <a:lstStyle/>
              <a:p>
                <a:endParaRPr lang="en-US"/>
              </a:p>
            </p:txBody>
          </p:sp>
          <p:sp>
            <p:nvSpPr>
              <p:cNvPr id="55617" name="Line 315"/>
              <p:cNvSpPr>
                <a:spLocks noChangeShapeType="1"/>
              </p:cNvSpPr>
              <p:nvPr/>
            </p:nvSpPr>
            <p:spPr bwMode="auto">
              <a:xfrm flipV="1">
                <a:off x="2019" y="2544"/>
                <a:ext cx="0" cy="26"/>
              </a:xfrm>
              <a:prstGeom prst="line">
                <a:avLst/>
              </a:prstGeom>
              <a:noFill/>
              <a:ln w="12700">
                <a:solidFill>
                  <a:srgbClr val="000000"/>
                </a:solidFill>
                <a:round/>
                <a:headEnd/>
                <a:tailEnd/>
              </a:ln>
            </p:spPr>
            <p:txBody>
              <a:bodyPr wrap="none" anchor="ctr"/>
              <a:lstStyle/>
              <a:p>
                <a:endParaRPr lang="en-US"/>
              </a:p>
            </p:txBody>
          </p:sp>
          <p:sp>
            <p:nvSpPr>
              <p:cNvPr id="55618" name="Line 316"/>
              <p:cNvSpPr>
                <a:spLocks noChangeShapeType="1"/>
              </p:cNvSpPr>
              <p:nvPr/>
            </p:nvSpPr>
            <p:spPr bwMode="auto">
              <a:xfrm flipV="1">
                <a:off x="2019" y="2509"/>
                <a:ext cx="0" cy="25"/>
              </a:xfrm>
              <a:prstGeom prst="line">
                <a:avLst/>
              </a:prstGeom>
              <a:noFill/>
              <a:ln w="12700">
                <a:solidFill>
                  <a:srgbClr val="000000"/>
                </a:solidFill>
                <a:round/>
                <a:headEnd/>
                <a:tailEnd/>
              </a:ln>
            </p:spPr>
            <p:txBody>
              <a:bodyPr wrap="none" anchor="ctr"/>
              <a:lstStyle/>
              <a:p>
                <a:endParaRPr lang="en-US"/>
              </a:p>
            </p:txBody>
          </p:sp>
          <p:sp>
            <p:nvSpPr>
              <p:cNvPr id="55619" name="Line 317"/>
              <p:cNvSpPr>
                <a:spLocks noChangeShapeType="1"/>
              </p:cNvSpPr>
              <p:nvPr/>
            </p:nvSpPr>
            <p:spPr bwMode="auto">
              <a:xfrm flipV="1">
                <a:off x="2019" y="2472"/>
                <a:ext cx="0" cy="24"/>
              </a:xfrm>
              <a:prstGeom prst="line">
                <a:avLst/>
              </a:prstGeom>
              <a:noFill/>
              <a:ln w="12700">
                <a:solidFill>
                  <a:srgbClr val="000000"/>
                </a:solidFill>
                <a:round/>
                <a:headEnd/>
                <a:tailEnd/>
              </a:ln>
            </p:spPr>
            <p:txBody>
              <a:bodyPr wrap="none" anchor="ctr"/>
              <a:lstStyle/>
              <a:p>
                <a:endParaRPr lang="en-US"/>
              </a:p>
            </p:txBody>
          </p:sp>
          <p:sp>
            <p:nvSpPr>
              <p:cNvPr id="55620" name="Line 318"/>
              <p:cNvSpPr>
                <a:spLocks noChangeShapeType="1"/>
              </p:cNvSpPr>
              <p:nvPr/>
            </p:nvSpPr>
            <p:spPr bwMode="auto">
              <a:xfrm flipV="1">
                <a:off x="2019" y="2435"/>
                <a:ext cx="0" cy="26"/>
              </a:xfrm>
              <a:prstGeom prst="line">
                <a:avLst/>
              </a:prstGeom>
              <a:noFill/>
              <a:ln w="12700">
                <a:solidFill>
                  <a:srgbClr val="000000"/>
                </a:solidFill>
                <a:round/>
                <a:headEnd/>
                <a:tailEnd/>
              </a:ln>
            </p:spPr>
            <p:txBody>
              <a:bodyPr wrap="none" anchor="ctr"/>
              <a:lstStyle/>
              <a:p>
                <a:endParaRPr lang="en-US"/>
              </a:p>
            </p:txBody>
          </p:sp>
          <p:sp>
            <p:nvSpPr>
              <p:cNvPr id="55621" name="Line 319"/>
              <p:cNvSpPr>
                <a:spLocks noChangeShapeType="1"/>
              </p:cNvSpPr>
              <p:nvPr/>
            </p:nvSpPr>
            <p:spPr bwMode="auto">
              <a:xfrm flipV="1">
                <a:off x="2019" y="2400"/>
                <a:ext cx="0" cy="25"/>
              </a:xfrm>
              <a:prstGeom prst="line">
                <a:avLst/>
              </a:prstGeom>
              <a:noFill/>
              <a:ln w="12700">
                <a:solidFill>
                  <a:srgbClr val="000000"/>
                </a:solidFill>
                <a:round/>
                <a:headEnd/>
                <a:tailEnd/>
              </a:ln>
            </p:spPr>
            <p:txBody>
              <a:bodyPr wrap="none" anchor="ctr"/>
              <a:lstStyle/>
              <a:p>
                <a:endParaRPr lang="en-US"/>
              </a:p>
            </p:txBody>
          </p:sp>
          <p:sp>
            <p:nvSpPr>
              <p:cNvPr id="55622" name="Line 320"/>
              <p:cNvSpPr>
                <a:spLocks noChangeShapeType="1"/>
              </p:cNvSpPr>
              <p:nvPr/>
            </p:nvSpPr>
            <p:spPr bwMode="auto">
              <a:xfrm flipV="1">
                <a:off x="2019" y="2364"/>
                <a:ext cx="0" cy="25"/>
              </a:xfrm>
              <a:prstGeom prst="line">
                <a:avLst/>
              </a:prstGeom>
              <a:noFill/>
              <a:ln w="12700">
                <a:solidFill>
                  <a:srgbClr val="000000"/>
                </a:solidFill>
                <a:round/>
                <a:headEnd/>
                <a:tailEnd/>
              </a:ln>
            </p:spPr>
            <p:txBody>
              <a:bodyPr wrap="none" anchor="ctr"/>
              <a:lstStyle/>
              <a:p>
                <a:endParaRPr lang="en-US"/>
              </a:p>
            </p:txBody>
          </p:sp>
          <p:sp>
            <p:nvSpPr>
              <p:cNvPr id="55623" name="Line 321"/>
              <p:cNvSpPr>
                <a:spLocks noChangeShapeType="1"/>
              </p:cNvSpPr>
              <p:nvPr/>
            </p:nvSpPr>
            <p:spPr bwMode="auto">
              <a:xfrm flipV="1">
                <a:off x="2019" y="2328"/>
                <a:ext cx="0" cy="25"/>
              </a:xfrm>
              <a:prstGeom prst="line">
                <a:avLst/>
              </a:prstGeom>
              <a:noFill/>
              <a:ln w="12700">
                <a:solidFill>
                  <a:srgbClr val="000000"/>
                </a:solidFill>
                <a:round/>
                <a:headEnd/>
                <a:tailEnd/>
              </a:ln>
            </p:spPr>
            <p:txBody>
              <a:bodyPr wrap="none" anchor="ctr"/>
              <a:lstStyle/>
              <a:p>
                <a:endParaRPr lang="en-US"/>
              </a:p>
            </p:txBody>
          </p:sp>
          <p:sp>
            <p:nvSpPr>
              <p:cNvPr id="55624" name="Line 322"/>
              <p:cNvSpPr>
                <a:spLocks noChangeShapeType="1"/>
              </p:cNvSpPr>
              <p:nvPr/>
            </p:nvSpPr>
            <p:spPr bwMode="auto">
              <a:xfrm flipV="1">
                <a:off x="2019" y="2291"/>
                <a:ext cx="0" cy="24"/>
              </a:xfrm>
              <a:prstGeom prst="line">
                <a:avLst/>
              </a:prstGeom>
              <a:noFill/>
              <a:ln w="12700">
                <a:solidFill>
                  <a:srgbClr val="000000"/>
                </a:solidFill>
                <a:round/>
                <a:headEnd/>
                <a:tailEnd/>
              </a:ln>
            </p:spPr>
            <p:txBody>
              <a:bodyPr wrap="none" anchor="ctr"/>
              <a:lstStyle/>
              <a:p>
                <a:endParaRPr lang="en-US"/>
              </a:p>
            </p:txBody>
          </p:sp>
          <p:sp>
            <p:nvSpPr>
              <p:cNvPr id="55625" name="Line 323"/>
              <p:cNvSpPr>
                <a:spLocks noChangeShapeType="1"/>
              </p:cNvSpPr>
              <p:nvPr/>
            </p:nvSpPr>
            <p:spPr bwMode="auto">
              <a:xfrm flipV="1">
                <a:off x="2019" y="2255"/>
                <a:ext cx="0" cy="25"/>
              </a:xfrm>
              <a:prstGeom prst="line">
                <a:avLst/>
              </a:prstGeom>
              <a:noFill/>
              <a:ln w="12700">
                <a:solidFill>
                  <a:srgbClr val="000000"/>
                </a:solidFill>
                <a:round/>
                <a:headEnd/>
                <a:tailEnd/>
              </a:ln>
            </p:spPr>
            <p:txBody>
              <a:bodyPr wrap="none" anchor="ctr"/>
              <a:lstStyle/>
              <a:p>
                <a:endParaRPr lang="en-US"/>
              </a:p>
            </p:txBody>
          </p:sp>
          <p:sp>
            <p:nvSpPr>
              <p:cNvPr id="55626" name="Line 324"/>
              <p:cNvSpPr>
                <a:spLocks noChangeShapeType="1"/>
              </p:cNvSpPr>
              <p:nvPr/>
            </p:nvSpPr>
            <p:spPr bwMode="auto">
              <a:xfrm flipV="1">
                <a:off x="2019" y="2219"/>
                <a:ext cx="0" cy="25"/>
              </a:xfrm>
              <a:prstGeom prst="line">
                <a:avLst/>
              </a:prstGeom>
              <a:noFill/>
              <a:ln w="12700">
                <a:solidFill>
                  <a:srgbClr val="000000"/>
                </a:solidFill>
                <a:round/>
                <a:headEnd/>
                <a:tailEnd/>
              </a:ln>
            </p:spPr>
            <p:txBody>
              <a:bodyPr wrap="none" anchor="ctr"/>
              <a:lstStyle/>
              <a:p>
                <a:endParaRPr lang="en-US"/>
              </a:p>
            </p:txBody>
          </p:sp>
          <p:sp>
            <p:nvSpPr>
              <p:cNvPr id="55627" name="Line 325"/>
              <p:cNvSpPr>
                <a:spLocks noChangeShapeType="1"/>
              </p:cNvSpPr>
              <p:nvPr/>
            </p:nvSpPr>
            <p:spPr bwMode="auto">
              <a:xfrm flipV="1">
                <a:off x="2019" y="2183"/>
                <a:ext cx="0" cy="25"/>
              </a:xfrm>
              <a:prstGeom prst="line">
                <a:avLst/>
              </a:prstGeom>
              <a:noFill/>
              <a:ln w="12700">
                <a:solidFill>
                  <a:srgbClr val="000000"/>
                </a:solidFill>
                <a:round/>
                <a:headEnd/>
                <a:tailEnd/>
              </a:ln>
            </p:spPr>
            <p:txBody>
              <a:bodyPr wrap="none" anchor="ctr"/>
              <a:lstStyle/>
              <a:p>
                <a:endParaRPr lang="en-US"/>
              </a:p>
            </p:txBody>
          </p:sp>
          <p:sp>
            <p:nvSpPr>
              <p:cNvPr id="55628" name="Line 326"/>
              <p:cNvSpPr>
                <a:spLocks noChangeShapeType="1"/>
              </p:cNvSpPr>
              <p:nvPr/>
            </p:nvSpPr>
            <p:spPr bwMode="auto">
              <a:xfrm flipV="1">
                <a:off x="2019" y="2146"/>
                <a:ext cx="0" cy="24"/>
              </a:xfrm>
              <a:prstGeom prst="line">
                <a:avLst/>
              </a:prstGeom>
              <a:noFill/>
              <a:ln w="12700">
                <a:solidFill>
                  <a:srgbClr val="000000"/>
                </a:solidFill>
                <a:round/>
                <a:headEnd/>
                <a:tailEnd/>
              </a:ln>
            </p:spPr>
            <p:txBody>
              <a:bodyPr wrap="none" anchor="ctr"/>
              <a:lstStyle/>
              <a:p>
                <a:endParaRPr lang="en-US"/>
              </a:p>
            </p:txBody>
          </p:sp>
          <p:sp>
            <p:nvSpPr>
              <p:cNvPr id="55629" name="Line 327"/>
              <p:cNvSpPr>
                <a:spLocks noChangeShapeType="1"/>
              </p:cNvSpPr>
              <p:nvPr/>
            </p:nvSpPr>
            <p:spPr bwMode="auto">
              <a:xfrm flipV="1">
                <a:off x="2019" y="2109"/>
                <a:ext cx="0" cy="26"/>
              </a:xfrm>
              <a:prstGeom prst="line">
                <a:avLst/>
              </a:prstGeom>
              <a:noFill/>
              <a:ln w="12700">
                <a:solidFill>
                  <a:srgbClr val="000000"/>
                </a:solidFill>
                <a:round/>
                <a:headEnd/>
                <a:tailEnd/>
              </a:ln>
            </p:spPr>
            <p:txBody>
              <a:bodyPr wrap="none" anchor="ctr"/>
              <a:lstStyle/>
              <a:p>
                <a:endParaRPr lang="en-US"/>
              </a:p>
            </p:txBody>
          </p:sp>
          <p:sp>
            <p:nvSpPr>
              <p:cNvPr id="55630" name="Line 328"/>
              <p:cNvSpPr>
                <a:spLocks noChangeShapeType="1"/>
              </p:cNvSpPr>
              <p:nvPr/>
            </p:nvSpPr>
            <p:spPr bwMode="auto">
              <a:xfrm flipV="1">
                <a:off x="2019" y="2074"/>
                <a:ext cx="0" cy="25"/>
              </a:xfrm>
              <a:prstGeom prst="line">
                <a:avLst/>
              </a:prstGeom>
              <a:noFill/>
              <a:ln w="12700">
                <a:solidFill>
                  <a:srgbClr val="000000"/>
                </a:solidFill>
                <a:round/>
                <a:headEnd/>
                <a:tailEnd/>
              </a:ln>
            </p:spPr>
            <p:txBody>
              <a:bodyPr wrap="none" anchor="ctr"/>
              <a:lstStyle/>
              <a:p>
                <a:endParaRPr lang="en-US"/>
              </a:p>
            </p:txBody>
          </p:sp>
          <p:sp>
            <p:nvSpPr>
              <p:cNvPr id="55631" name="Line 329"/>
              <p:cNvSpPr>
                <a:spLocks noChangeShapeType="1"/>
              </p:cNvSpPr>
              <p:nvPr/>
            </p:nvSpPr>
            <p:spPr bwMode="auto">
              <a:xfrm flipV="1">
                <a:off x="2019" y="2038"/>
                <a:ext cx="0" cy="25"/>
              </a:xfrm>
              <a:prstGeom prst="line">
                <a:avLst/>
              </a:prstGeom>
              <a:noFill/>
              <a:ln w="12700">
                <a:solidFill>
                  <a:srgbClr val="000000"/>
                </a:solidFill>
                <a:round/>
                <a:headEnd/>
                <a:tailEnd/>
              </a:ln>
            </p:spPr>
            <p:txBody>
              <a:bodyPr wrap="none" anchor="ctr"/>
              <a:lstStyle/>
              <a:p>
                <a:endParaRPr lang="en-US"/>
              </a:p>
            </p:txBody>
          </p:sp>
          <p:sp>
            <p:nvSpPr>
              <p:cNvPr id="55632" name="Line 330"/>
              <p:cNvSpPr>
                <a:spLocks noChangeShapeType="1"/>
              </p:cNvSpPr>
              <p:nvPr/>
            </p:nvSpPr>
            <p:spPr bwMode="auto">
              <a:xfrm flipV="1">
                <a:off x="2019" y="2000"/>
                <a:ext cx="0" cy="26"/>
              </a:xfrm>
              <a:prstGeom prst="line">
                <a:avLst/>
              </a:prstGeom>
              <a:noFill/>
              <a:ln w="12700">
                <a:solidFill>
                  <a:srgbClr val="000000"/>
                </a:solidFill>
                <a:round/>
                <a:headEnd/>
                <a:tailEnd/>
              </a:ln>
            </p:spPr>
            <p:txBody>
              <a:bodyPr wrap="none" anchor="ctr"/>
              <a:lstStyle/>
              <a:p>
                <a:endParaRPr lang="en-US"/>
              </a:p>
            </p:txBody>
          </p:sp>
          <p:sp>
            <p:nvSpPr>
              <p:cNvPr id="55633" name="Line 331"/>
              <p:cNvSpPr>
                <a:spLocks noChangeShapeType="1"/>
              </p:cNvSpPr>
              <p:nvPr/>
            </p:nvSpPr>
            <p:spPr bwMode="auto">
              <a:xfrm flipV="1">
                <a:off x="2019" y="1965"/>
                <a:ext cx="0" cy="24"/>
              </a:xfrm>
              <a:prstGeom prst="line">
                <a:avLst/>
              </a:prstGeom>
              <a:noFill/>
              <a:ln w="12700">
                <a:solidFill>
                  <a:srgbClr val="000000"/>
                </a:solidFill>
                <a:round/>
                <a:headEnd/>
                <a:tailEnd/>
              </a:ln>
            </p:spPr>
            <p:txBody>
              <a:bodyPr wrap="none" anchor="ctr"/>
              <a:lstStyle/>
              <a:p>
                <a:endParaRPr lang="en-US"/>
              </a:p>
            </p:txBody>
          </p:sp>
          <p:sp>
            <p:nvSpPr>
              <p:cNvPr id="55634" name="Line 332"/>
              <p:cNvSpPr>
                <a:spLocks noChangeShapeType="1"/>
              </p:cNvSpPr>
              <p:nvPr/>
            </p:nvSpPr>
            <p:spPr bwMode="auto">
              <a:xfrm flipV="1">
                <a:off x="2019" y="1929"/>
                <a:ext cx="0" cy="25"/>
              </a:xfrm>
              <a:prstGeom prst="line">
                <a:avLst/>
              </a:prstGeom>
              <a:noFill/>
              <a:ln w="12700">
                <a:solidFill>
                  <a:srgbClr val="000000"/>
                </a:solidFill>
                <a:round/>
                <a:headEnd/>
                <a:tailEnd/>
              </a:ln>
            </p:spPr>
            <p:txBody>
              <a:bodyPr wrap="none" anchor="ctr"/>
              <a:lstStyle/>
              <a:p>
                <a:endParaRPr lang="en-US"/>
              </a:p>
            </p:txBody>
          </p:sp>
          <p:sp>
            <p:nvSpPr>
              <p:cNvPr id="55635" name="Line 333"/>
              <p:cNvSpPr>
                <a:spLocks noChangeShapeType="1"/>
              </p:cNvSpPr>
              <p:nvPr/>
            </p:nvSpPr>
            <p:spPr bwMode="auto">
              <a:xfrm flipV="1">
                <a:off x="2019" y="1893"/>
                <a:ext cx="0" cy="25"/>
              </a:xfrm>
              <a:prstGeom prst="line">
                <a:avLst/>
              </a:prstGeom>
              <a:noFill/>
              <a:ln w="12700">
                <a:solidFill>
                  <a:srgbClr val="000000"/>
                </a:solidFill>
                <a:round/>
                <a:headEnd/>
                <a:tailEnd/>
              </a:ln>
            </p:spPr>
            <p:txBody>
              <a:bodyPr wrap="none" anchor="ctr"/>
              <a:lstStyle/>
              <a:p>
                <a:endParaRPr lang="en-US"/>
              </a:p>
            </p:txBody>
          </p:sp>
          <p:sp>
            <p:nvSpPr>
              <p:cNvPr id="55636" name="Line 334"/>
              <p:cNvSpPr>
                <a:spLocks noChangeShapeType="1"/>
              </p:cNvSpPr>
              <p:nvPr/>
            </p:nvSpPr>
            <p:spPr bwMode="auto">
              <a:xfrm flipV="1">
                <a:off x="2019" y="1857"/>
                <a:ext cx="0" cy="25"/>
              </a:xfrm>
              <a:prstGeom prst="line">
                <a:avLst/>
              </a:prstGeom>
              <a:noFill/>
              <a:ln w="12700">
                <a:solidFill>
                  <a:srgbClr val="000000"/>
                </a:solidFill>
                <a:round/>
                <a:headEnd/>
                <a:tailEnd/>
              </a:ln>
            </p:spPr>
            <p:txBody>
              <a:bodyPr wrap="none" anchor="ctr"/>
              <a:lstStyle/>
              <a:p>
                <a:endParaRPr lang="en-US"/>
              </a:p>
            </p:txBody>
          </p:sp>
          <p:sp>
            <p:nvSpPr>
              <p:cNvPr id="55637" name="Line 335"/>
              <p:cNvSpPr>
                <a:spLocks noChangeShapeType="1"/>
              </p:cNvSpPr>
              <p:nvPr/>
            </p:nvSpPr>
            <p:spPr bwMode="auto">
              <a:xfrm flipV="1">
                <a:off x="2019" y="1819"/>
                <a:ext cx="0" cy="26"/>
              </a:xfrm>
              <a:prstGeom prst="line">
                <a:avLst/>
              </a:prstGeom>
              <a:noFill/>
              <a:ln w="12700">
                <a:solidFill>
                  <a:srgbClr val="000000"/>
                </a:solidFill>
                <a:round/>
                <a:headEnd/>
                <a:tailEnd/>
              </a:ln>
            </p:spPr>
            <p:txBody>
              <a:bodyPr wrap="none" anchor="ctr"/>
              <a:lstStyle/>
              <a:p>
                <a:endParaRPr lang="en-US"/>
              </a:p>
            </p:txBody>
          </p:sp>
          <p:sp>
            <p:nvSpPr>
              <p:cNvPr id="55638" name="Line 336"/>
              <p:cNvSpPr>
                <a:spLocks noChangeShapeType="1"/>
              </p:cNvSpPr>
              <p:nvPr/>
            </p:nvSpPr>
            <p:spPr bwMode="auto">
              <a:xfrm flipV="1">
                <a:off x="2019" y="1784"/>
                <a:ext cx="0" cy="25"/>
              </a:xfrm>
              <a:prstGeom prst="line">
                <a:avLst/>
              </a:prstGeom>
              <a:noFill/>
              <a:ln w="12700">
                <a:solidFill>
                  <a:srgbClr val="000000"/>
                </a:solidFill>
                <a:round/>
                <a:headEnd/>
                <a:tailEnd/>
              </a:ln>
            </p:spPr>
            <p:txBody>
              <a:bodyPr wrap="none" anchor="ctr"/>
              <a:lstStyle/>
              <a:p>
                <a:endParaRPr lang="en-US"/>
              </a:p>
            </p:txBody>
          </p:sp>
          <p:sp>
            <p:nvSpPr>
              <p:cNvPr id="55639" name="Line 337"/>
              <p:cNvSpPr>
                <a:spLocks noChangeShapeType="1"/>
              </p:cNvSpPr>
              <p:nvPr/>
            </p:nvSpPr>
            <p:spPr bwMode="auto">
              <a:xfrm flipV="1">
                <a:off x="2019" y="1748"/>
                <a:ext cx="0" cy="25"/>
              </a:xfrm>
              <a:prstGeom prst="line">
                <a:avLst/>
              </a:prstGeom>
              <a:noFill/>
              <a:ln w="12700">
                <a:solidFill>
                  <a:srgbClr val="000000"/>
                </a:solidFill>
                <a:round/>
                <a:headEnd/>
                <a:tailEnd/>
              </a:ln>
            </p:spPr>
            <p:txBody>
              <a:bodyPr wrap="none" anchor="ctr"/>
              <a:lstStyle/>
              <a:p>
                <a:endParaRPr lang="en-US"/>
              </a:p>
            </p:txBody>
          </p:sp>
          <p:sp>
            <p:nvSpPr>
              <p:cNvPr id="55640" name="Line 338"/>
              <p:cNvSpPr>
                <a:spLocks noChangeShapeType="1"/>
              </p:cNvSpPr>
              <p:nvPr/>
            </p:nvSpPr>
            <p:spPr bwMode="auto">
              <a:xfrm flipV="1">
                <a:off x="2019" y="1712"/>
                <a:ext cx="0" cy="25"/>
              </a:xfrm>
              <a:prstGeom prst="line">
                <a:avLst/>
              </a:prstGeom>
              <a:noFill/>
              <a:ln w="12700">
                <a:solidFill>
                  <a:srgbClr val="000000"/>
                </a:solidFill>
                <a:round/>
                <a:headEnd/>
                <a:tailEnd/>
              </a:ln>
            </p:spPr>
            <p:txBody>
              <a:bodyPr wrap="none" anchor="ctr"/>
              <a:lstStyle/>
              <a:p>
                <a:endParaRPr lang="en-US"/>
              </a:p>
            </p:txBody>
          </p:sp>
          <p:sp>
            <p:nvSpPr>
              <p:cNvPr id="55641" name="Line 339"/>
              <p:cNvSpPr>
                <a:spLocks noChangeShapeType="1"/>
              </p:cNvSpPr>
              <p:nvPr/>
            </p:nvSpPr>
            <p:spPr bwMode="auto">
              <a:xfrm flipV="1">
                <a:off x="2019" y="1674"/>
                <a:ext cx="0" cy="26"/>
              </a:xfrm>
              <a:prstGeom prst="line">
                <a:avLst/>
              </a:prstGeom>
              <a:noFill/>
              <a:ln w="12700">
                <a:solidFill>
                  <a:srgbClr val="000000"/>
                </a:solidFill>
                <a:round/>
                <a:headEnd/>
                <a:tailEnd/>
              </a:ln>
            </p:spPr>
            <p:txBody>
              <a:bodyPr wrap="none" anchor="ctr"/>
              <a:lstStyle/>
              <a:p>
                <a:endParaRPr lang="en-US"/>
              </a:p>
            </p:txBody>
          </p:sp>
          <p:sp>
            <p:nvSpPr>
              <p:cNvPr id="55642" name="Line 340"/>
              <p:cNvSpPr>
                <a:spLocks noChangeShapeType="1"/>
              </p:cNvSpPr>
              <p:nvPr/>
            </p:nvSpPr>
            <p:spPr bwMode="auto">
              <a:xfrm flipV="1">
                <a:off x="2019" y="1639"/>
                <a:ext cx="0" cy="25"/>
              </a:xfrm>
              <a:prstGeom prst="line">
                <a:avLst/>
              </a:prstGeom>
              <a:noFill/>
              <a:ln w="12700">
                <a:solidFill>
                  <a:srgbClr val="000000"/>
                </a:solidFill>
                <a:round/>
                <a:headEnd/>
                <a:tailEnd/>
              </a:ln>
            </p:spPr>
            <p:txBody>
              <a:bodyPr wrap="none" anchor="ctr"/>
              <a:lstStyle/>
              <a:p>
                <a:endParaRPr lang="en-US"/>
              </a:p>
            </p:txBody>
          </p:sp>
          <p:sp>
            <p:nvSpPr>
              <p:cNvPr id="55643" name="Line 341"/>
              <p:cNvSpPr>
                <a:spLocks noChangeShapeType="1"/>
              </p:cNvSpPr>
              <p:nvPr/>
            </p:nvSpPr>
            <p:spPr bwMode="auto">
              <a:xfrm flipV="1">
                <a:off x="2019" y="1603"/>
                <a:ext cx="0" cy="25"/>
              </a:xfrm>
              <a:prstGeom prst="line">
                <a:avLst/>
              </a:prstGeom>
              <a:noFill/>
              <a:ln w="12700">
                <a:solidFill>
                  <a:srgbClr val="000000"/>
                </a:solidFill>
                <a:round/>
                <a:headEnd/>
                <a:tailEnd/>
              </a:ln>
            </p:spPr>
            <p:txBody>
              <a:bodyPr wrap="none" anchor="ctr"/>
              <a:lstStyle/>
              <a:p>
                <a:endParaRPr lang="en-US"/>
              </a:p>
            </p:txBody>
          </p:sp>
          <p:sp>
            <p:nvSpPr>
              <p:cNvPr id="55644" name="Line 342"/>
              <p:cNvSpPr>
                <a:spLocks noChangeShapeType="1"/>
              </p:cNvSpPr>
              <p:nvPr/>
            </p:nvSpPr>
            <p:spPr bwMode="auto">
              <a:xfrm flipV="1">
                <a:off x="2019" y="1565"/>
                <a:ext cx="0" cy="26"/>
              </a:xfrm>
              <a:prstGeom prst="line">
                <a:avLst/>
              </a:prstGeom>
              <a:noFill/>
              <a:ln w="12700">
                <a:solidFill>
                  <a:srgbClr val="000000"/>
                </a:solidFill>
                <a:round/>
                <a:headEnd/>
                <a:tailEnd/>
              </a:ln>
            </p:spPr>
            <p:txBody>
              <a:bodyPr wrap="none" anchor="ctr"/>
              <a:lstStyle/>
              <a:p>
                <a:endParaRPr lang="en-US"/>
              </a:p>
            </p:txBody>
          </p:sp>
          <p:sp>
            <p:nvSpPr>
              <p:cNvPr id="55645" name="Line 343"/>
              <p:cNvSpPr>
                <a:spLocks noChangeShapeType="1"/>
              </p:cNvSpPr>
              <p:nvPr/>
            </p:nvSpPr>
            <p:spPr bwMode="auto">
              <a:xfrm flipV="1">
                <a:off x="2019" y="1530"/>
                <a:ext cx="0" cy="24"/>
              </a:xfrm>
              <a:prstGeom prst="line">
                <a:avLst/>
              </a:prstGeom>
              <a:noFill/>
              <a:ln w="12700">
                <a:solidFill>
                  <a:srgbClr val="000000"/>
                </a:solidFill>
                <a:round/>
                <a:headEnd/>
                <a:tailEnd/>
              </a:ln>
            </p:spPr>
            <p:txBody>
              <a:bodyPr wrap="none" anchor="ctr"/>
              <a:lstStyle/>
              <a:p>
                <a:endParaRPr lang="en-US"/>
              </a:p>
            </p:txBody>
          </p:sp>
          <p:sp>
            <p:nvSpPr>
              <p:cNvPr id="55646" name="Line 344"/>
              <p:cNvSpPr>
                <a:spLocks noChangeShapeType="1"/>
              </p:cNvSpPr>
              <p:nvPr/>
            </p:nvSpPr>
            <p:spPr bwMode="auto">
              <a:xfrm flipV="1">
                <a:off x="2019" y="1493"/>
                <a:ext cx="0" cy="26"/>
              </a:xfrm>
              <a:prstGeom prst="line">
                <a:avLst/>
              </a:prstGeom>
              <a:noFill/>
              <a:ln w="12700">
                <a:solidFill>
                  <a:srgbClr val="000000"/>
                </a:solidFill>
                <a:round/>
                <a:headEnd/>
                <a:tailEnd/>
              </a:ln>
            </p:spPr>
            <p:txBody>
              <a:bodyPr wrap="none" anchor="ctr"/>
              <a:lstStyle/>
              <a:p>
                <a:endParaRPr lang="en-US"/>
              </a:p>
            </p:txBody>
          </p:sp>
          <p:sp>
            <p:nvSpPr>
              <p:cNvPr id="55647" name="Line 345"/>
              <p:cNvSpPr>
                <a:spLocks noChangeShapeType="1"/>
              </p:cNvSpPr>
              <p:nvPr/>
            </p:nvSpPr>
            <p:spPr bwMode="auto">
              <a:xfrm flipV="1">
                <a:off x="2019" y="1458"/>
                <a:ext cx="0" cy="25"/>
              </a:xfrm>
              <a:prstGeom prst="line">
                <a:avLst/>
              </a:prstGeom>
              <a:noFill/>
              <a:ln w="12700">
                <a:solidFill>
                  <a:srgbClr val="000000"/>
                </a:solidFill>
                <a:round/>
                <a:headEnd/>
                <a:tailEnd/>
              </a:ln>
            </p:spPr>
            <p:txBody>
              <a:bodyPr wrap="none" anchor="ctr"/>
              <a:lstStyle/>
              <a:p>
                <a:endParaRPr lang="en-US"/>
              </a:p>
            </p:txBody>
          </p:sp>
          <p:sp>
            <p:nvSpPr>
              <p:cNvPr id="55648" name="Line 346"/>
              <p:cNvSpPr>
                <a:spLocks noChangeShapeType="1"/>
              </p:cNvSpPr>
              <p:nvPr/>
            </p:nvSpPr>
            <p:spPr bwMode="auto">
              <a:xfrm flipV="1">
                <a:off x="2019" y="1422"/>
                <a:ext cx="0" cy="25"/>
              </a:xfrm>
              <a:prstGeom prst="line">
                <a:avLst/>
              </a:prstGeom>
              <a:noFill/>
              <a:ln w="12700">
                <a:solidFill>
                  <a:srgbClr val="000000"/>
                </a:solidFill>
                <a:round/>
                <a:headEnd/>
                <a:tailEnd/>
              </a:ln>
            </p:spPr>
            <p:txBody>
              <a:bodyPr wrap="none" anchor="ctr"/>
              <a:lstStyle/>
              <a:p>
                <a:endParaRPr lang="en-US"/>
              </a:p>
            </p:txBody>
          </p:sp>
          <p:sp>
            <p:nvSpPr>
              <p:cNvPr id="55649" name="Line 347"/>
              <p:cNvSpPr>
                <a:spLocks noChangeShapeType="1"/>
              </p:cNvSpPr>
              <p:nvPr/>
            </p:nvSpPr>
            <p:spPr bwMode="auto">
              <a:xfrm flipV="1">
                <a:off x="2102" y="3377"/>
                <a:ext cx="0" cy="26"/>
              </a:xfrm>
              <a:prstGeom prst="line">
                <a:avLst/>
              </a:prstGeom>
              <a:noFill/>
              <a:ln w="12700">
                <a:solidFill>
                  <a:srgbClr val="000000"/>
                </a:solidFill>
                <a:round/>
                <a:headEnd/>
                <a:tailEnd/>
              </a:ln>
            </p:spPr>
            <p:txBody>
              <a:bodyPr wrap="none" anchor="ctr"/>
              <a:lstStyle/>
              <a:p>
                <a:endParaRPr lang="en-US"/>
              </a:p>
            </p:txBody>
          </p:sp>
          <p:sp>
            <p:nvSpPr>
              <p:cNvPr id="55650" name="Line 348"/>
              <p:cNvSpPr>
                <a:spLocks noChangeShapeType="1"/>
              </p:cNvSpPr>
              <p:nvPr/>
            </p:nvSpPr>
            <p:spPr bwMode="auto">
              <a:xfrm flipV="1">
                <a:off x="2102" y="3342"/>
                <a:ext cx="0" cy="24"/>
              </a:xfrm>
              <a:prstGeom prst="line">
                <a:avLst/>
              </a:prstGeom>
              <a:noFill/>
              <a:ln w="12700">
                <a:solidFill>
                  <a:srgbClr val="000000"/>
                </a:solidFill>
                <a:round/>
                <a:headEnd/>
                <a:tailEnd/>
              </a:ln>
            </p:spPr>
            <p:txBody>
              <a:bodyPr wrap="none" anchor="ctr"/>
              <a:lstStyle/>
              <a:p>
                <a:endParaRPr lang="en-US"/>
              </a:p>
            </p:txBody>
          </p:sp>
          <p:sp>
            <p:nvSpPr>
              <p:cNvPr id="55651" name="Line 349"/>
              <p:cNvSpPr>
                <a:spLocks noChangeShapeType="1"/>
              </p:cNvSpPr>
              <p:nvPr/>
            </p:nvSpPr>
            <p:spPr bwMode="auto">
              <a:xfrm flipV="1">
                <a:off x="2102" y="3306"/>
                <a:ext cx="0" cy="25"/>
              </a:xfrm>
              <a:prstGeom prst="line">
                <a:avLst/>
              </a:prstGeom>
              <a:noFill/>
              <a:ln w="12700">
                <a:solidFill>
                  <a:srgbClr val="000000"/>
                </a:solidFill>
                <a:round/>
                <a:headEnd/>
                <a:tailEnd/>
              </a:ln>
            </p:spPr>
            <p:txBody>
              <a:bodyPr wrap="none" anchor="ctr"/>
              <a:lstStyle/>
              <a:p>
                <a:endParaRPr lang="en-US"/>
              </a:p>
            </p:txBody>
          </p:sp>
          <p:sp>
            <p:nvSpPr>
              <p:cNvPr id="55652" name="Line 350"/>
              <p:cNvSpPr>
                <a:spLocks noChangeShapeType="1"/>
              </p:cNvSpPr>
              <p:nvPr/>
            </p:nvSpPr>
            <p:spPr bwMode="auto">
              <a:xfrm flipV="1">
                <a:off x="2102" y="3270"/>
                <a:ext cx="0" cy="25"/>
              </a:xfrm>
              <a:prstGeom prst="line">
                <a:avLst/>
              </a:prstGeom>
              <a:noFill/>
              <a:ln w="12700">
                <a:solidFill>
                  <a:srgbClr val="000000"/>
                </a:solidFill>
                <a:round/>
                <a:headEnd/>
                <a:tailEnd/>
              </a:ln>
            </p:spPr>
            <p:txBody>
              <a:bodyPr wrap="none" anchor="ctr"/>
              <a:lstStyle/>
              <a:p>
                <a:endParaRPr lang="en-US"/>
              </a:p>
            </p:txBody>
          </p:sp>
          <p:sp>
            <p:nvSpPr>
              <p:cNvPr id="55653" name="Line 351"/>
              <p:cNvSpPr>
                <a:spLocks noChangeShapeType="1"/>
              </p:cNvSpPr>
              <p:nvPr/>
            </p:nvSpPr>
            <p:spPr bwMode="auto">
              <a:xfrm flipV="1">
                <a:off x="2102" y="3234"/>
                <a:ext cx="0" cy="25"/>
              </a:xfrm>
              <a:prstGeom prst="line">
                <a:avLst/>
              </a:prstGeom>
              <a:noFill/>
              <a:ln w="12700">
                <a:solidFill>
                  <a:srgbClr val="000000"/>
                </a:solidFill>
                <a:round/>
                <a:headEnd/>
                <a:tailEnd/>
              </a:ln>
            </p:spPr>
            <p:txBody>
              <a:bodyPr wrap="none" anchor="ctr"/>
              <a:lstStyle/>
              <a:p>
                <a:endParaRPr lang="en-US"/>
              </a:p>
            </p:txBody>
          </p:sp>
          <p:sp>
            <p:nvSpPr>
              <p:cNvPr id="55654" name="Line 352"/>
              <p:cNvSpPr>
                <a:spLocks noChangeShapeType="1"/>
              </p:cNvSpPr>
              <p:nvPr/>
            </p:nvSpPr>
            <p:spPr bwMode="auto">
              <a:xfrm flipV="1">
                <a:off x="2102" y="3196"/>
                <a:ext cx="0" cy="26"/>
              </a:xfrm>
              <a:prstGeom prst="line">
                <a:avLst/>
              </a:prstGeom>
              <a:noFill/>
              <a:ln w="12700">
                <a:solidFill>
                  <a:srgbClr val="000000"/>
                </a:solidFill>
                <a:round/>
                <a:headEnd/>
                <a:tailEnd/>
              </a:ln>
            </p:spPr>
            <p:txBody>
              <a:bodyPr wrap="none" anchor="ctr"/>
              <a:lstStyle/>
              <a:p>
                <a:endParaRPr lang="en-US"/>
              </a:p>
            </p:txBody>
          </p:sp>
          <p:sp>
            <p:nvSpPr>
              <p:cNvPr id="55655" name="Line 353"/>
              <p:cNvSpPr>
                <a:spLocks noChangeShapeType="1"/>
              </p:cNvSpPr>
              <p:nvPr/>
            </p:nvSpPr>
            <p:spPr bwMode="auto">
              <a:xfrm flipV="1">
                <a:off x="2102" y="3161"/>
                <a:ext cx="0" cy="25"/>
              </a:xfrm>
              <a:prstGeom prst="line">
                <a:avLst/>
              </a:prstGeom>
              <a:noFill/>
              <a:ln w="12700">
                <a:solidFill>
                  <a:srgbClr val="000000"/>
                </a:solidFill>
                <a:round/>
                <a:headEnd/>
                <a:tailEnd/>
              </a:ln>
            </p:spPr>
            <p:txBody>
              <a:bodyPr wrap="none" anchor="ctr"/>
              <a:lstStyle/>
              <a:p>
                <a:endParaRPr lang="en-US"/>
              </a:p>
            </p:txBody>
          </p:sp>
          <p:sp>
            <p:nvSpPr>
              <p:cNvPr id="55656" name="Line 354"/>
              <p:cNvSpPr>
                <a:spLocks noChangeShapeType="1"/>
              </p:cNvSpPr>
              <p:nvPr/>
            </p:nvSpPr>
            <p:spPr bwMode="auto">
              <a:xfrm flipV="1">
                <a:off x="2102" y="3125"/>
                <a:ext cx="0" cy="25"/>
              </a:xfrm>
              <a:prstGeom prst="line">
                <a:avLst/>
              </a:prstGeom>
              <a:noFill/>
              <a:ln w="12700">
                <a:solidFill>
                  <a:srgbClr val="000000"/>
                </a:solidFill>
                <a:round/>
                <a:headEnd/>
                <a:tailEnd/>
              </a:ln>
            </p:spPr>
            <p:txBody>
              <a:bodyPr wrap="none" anchor="ctr"/>
              <a:lstStyle/>
              <a:p>
                <a:endParaRPr lang="en-US"/>
              </a:p>
            </p:txBody>
          </p:sp>
          <p:sp>
            <p:nvSpPr>
              <p:cNvPr id="55657" name="Line 355"/>
              <p:cNvSpPr>
                <a:spLocks noChangeShapeType="1"/>
              </p:cNvSpPr>
              <p:nvPr/>
            </p:nvSpPr>
            <p:spPr bwMode="auto">
              <a:xfrm flipV="1">
                <a:off x="2102" y="3089"/>
                <a:ext cx="0" cy="25"/>
              </a:xfrm>
              <a:prstGeom prst="line">
                <a:avLst/>
              </a:prstGeom>
              <a:noFill/>
              <a:ln w="12700">
                <a:solidFill>
                  <a:srgbClr val="000000"/>
                </a:solidFill>
                <a:round/>
                <a:headEnd/>
                <a:tailEnd/>
              </a:ln>
            </p:spPr>
            <p:txBody>
              <a:bodyPr wrap="none" anchor="ctr"/>
              <a:lstStyle/>
              <a:p>
                <a:endParaRPr lang="en-US"/>
              </a:p>
            </p:txBody>
          </p:sp>
          <p:sp>
            <p:nvSpPr>
              <p:cNvPr id="55658" name="Line 356"/>
              <p:cNvSpPr>
                <a:spLocks noChangeShapeType="1"/>
              </p:cNvSpPr>
              <p:nvPr/>
            </p:nvSpPr>
            <p:spPr bwMode="auto">
              <a:xfrm flipV="1">
                <a:off x="2102" y="3051"/>
                <a:ext cx="0" cy="26"/>
              </a:xfrm>
              <a:prstGeom prst="line">
                <a:avLst/>
              </a:prstGeom>
              <a:noFill/>
              <a:ln w="12700">
                <a:solidFill>
                  <a:srgbClr val="000000"/>
                </a:solidFill>
                <a:round/>
                <a:headEnd/>
                <a:tailEnd/>
              </a:ln>
            </p:spPr>
            <p:txBody>
              <a:bodyPr wrap="none" anchor="ctr"/>
              <a:lstStyle/>
              <a:p>
                <a:endParaRPr lang="en-US"/>
              </a:p>
            </p:txBody>
          </p:sp>
          <p:sp>
            <p:nvSpPr>
              <p:cNvPr id="55659" name="Line 357"/>
              <p:cNvSpPr>
                <a:spLocks noChangeShapeType="1"/>
              </p:cNvSpPr>
              <p:nvPr/>
            </p:nvSpPr>
            <p:spPr bwMode="auto">
              <a:xfrm flipV="1">
                <a:off x="2102" y="3016"/>
                <a:ext cx="0" cy="24"/>
              </a:xfrm>
              <a:prstGeom prst="line">
                <a:avLst/>
              </a:prstGeom>
              <a:noFill/>
              <a:ln w="12700">
                <a:solidFill>
                  <a:srgbClr val="000000"/>
                </a:solidFill>
                <a:round/>
                <a:headEnd/>
                <a:tailEnd/>
              </a:ln>
            </p:spPr>
            <p:txBody>
              <a:bodyPr wrap="none" anchor="ctr"/>
              <a:lstStyle/>
              <a:p>
                <a:endParaRPr lang="en-US"/>
              </a:p>
            </p:txBody>
          </p:sp>
          <p:sp>
            <p:nvSpPr>
              <p:cNvPr id="55660" name="Line 358"/>
              <p:cNvSpPr>
                <a:spLocks noChangeShapeType="1"/>
              </p:cNvSpPr>
              <p:nvPr/>
            </p:nvSpPr>
            <p:spPr bwMode="auto">
              <a:xfrm flipV="1">
                <a:off x="2102" y="2980"/>
                <a:ext cx="0" cy="25"/>
              </a:xfrm>
              <a:prstGeom prst="line">
                <a:avLst/>
              </a:prstGeom>
              <a:noFill/>
              <a:ln w="12700">
                <a:solidFill>
                  <a:srgbClr val="000000"/>
                </a:solidFill>
                <a:round/>
                <a:headEnd/>
                <a:tailEnd/>
              </a:ln>
            </p:spPr>
            <p:txBody>
              <a:bodyPr wrap="none" anchor="ctr"/>
              <a:lstStyle/>
              <a:p>
                <a:endParaRPr lang="en-US"/>
              </a:p>
            </p:txBody>
          </p:sp>
          <p:sp>
            <p:nvSpPr>
              <p:cNvPr id="55661" name="Line 359"/>
              <p:cNvSpPr>
                <a:spLocks noChangeShapeType="1"/>
              </p:cNvSpPr>
              <p:nvPr/>
            </p:nvSpPr>
            <p:spPr bwMode="auto">
              <a:xfrm flipV="1">
                <a:off x="2102" y="2942"/>
                <a:ext cx="0" cy="26"/>
              </a:xfrm>
              <a:prstGeom prst="line">
                <a:avLst/>
              </a:prstGeom>
              <a:noFill/>
              <a:ln w="12700">
                <a:solidFill>
                  <a:srgbClr val="000000"/>
                </a:solidFill>
                <a:round/>
                <a:headEnd/>
                <a:tailEnd/>
              </a:ln>
            </p:spPr>
            <p:txBody>
              <a:bodyPr wrap="none" anchor="ctr"/>
              <a:lstStyle/>
              <a:p>
                <a:endParaRPr lang="en-US"/>
              </a:p>
            </p:txBody>
          </p:sp>
          <p:sp>
            <p:nvSpPr>
              <p:cNvPr id="55662" name="Line 360"/>
              <p:cNvSpPr>
                <a:spLocks noChangeShapeType="1"/>
              </p:cNvSpPr>
              <p:nvPr/>
            </p:nvSpPr>
            <p:spPr bwMode="auto">
              <a:xfrm flipV="1">
                <a:off x="2102" y="2907"/>
                <a:ext cx="0" cy="24"/>
              </a:xfrm>
              <a:prstGeom prst="line">
                <a:avLst/>
              </a:prstGeom>
              <a:noFill/>
              <a:ln w="12700">
                <a:solidFill>
                  <a:srgbClr val="000000"/>
                </a:solidFill>
                <a:round/>
                <a:headEnd/>
                <a:tailEnd/>
              </a:ln>
            </p:spPr>
            <p:txBody>
              <a:bodyPr wrap="none" anchor="ctr"/>
              <a:lstStyle/>
              <a:p>
                <a:endParaRPr lang="en-US"/>
              </a:p>
            </p:txBody>
          </p:sp>
          <p:sp>
            <p:nvSpPr>
              <p:cNvPr id="55663" name="Line 361"/>
              <p:cNvSpPr>
                <a:spLocks noChangeShapeType="1"/>
              </p:cNvSpPr>
              <p:nvPr/>
            </p:nvSpPr>
            <p:spPr bwMode="auto">
              <a:xfrm flipV="1">
                <a:off x="2102" y="2870"/>
                <a:ext cx="0" cy="26"/>
              </a:xfrm>
              <a:prstGeom prst="line">
                <a:avLst/>
              </a:prstGeom>
              <a:noFill/>
              <a:ln w="12700">
                <a:solidFill>
                  <a:srgbClr val="000000"/>
                </a:solidFill>
                <a:round/>
                <a:headEnd/>
                <a:tailEnd/>
              </a:ln>
            </p:spPr>
            <p:txBody>
              <a:bodyPr wrap="none" anchor="ctr"/>
              <a:lstStyle/>
              <a:p>
                <a:endParaRPr lang="en-US"/>
              </a:p>
            </p:txBody>
          </p:sp>
          <p:sp>
            <p:nvSpPr>
              <p:cNvPr id="55664" name="Line 362"/>
              <p:cNvSpPr>
                <a:spLocks noChangeShapeType="1"/>
              </p:cNvSpPr>
              <p:nvPr/>
            </p:nvSpPr>
            <p:spPr bwMode="auto">
              <a:xfrm flipV="1">
                <a:off x="2102" y="2835"/>
                <a:ext cx="0" cy="25"/>
              </a:xfrm>
              <a:prstGeom prst="line">
                <a:avLst/>
              </a:prstGeom>
              <a:noFill/>
              <a:ln w="12700">
                <a:solidFill>
                  <a:srgbClr val="000000"/>
                </a:solidFill>
                <a:round/>
                <a:headEnd/>
                <a:tailEnd/>
              </a:ln>
            </p:spPr>
            <p:txBody>
              <a:bodyPr wrap="none" anchor="ctr"/>
              <a:lstStyle/>
              <a:p>
                <a:endParaRPr lang="en-US"/>
              </a:p>
            </p:txBody>
          </p:sp>
          <p:sp>
            <p:nvSpPr>
              <p:cNvPr id="55665" name="Line 363"/>
              <p:cNvSpPr>
                <a:spLocks noChangeShapeType="1"/>
              </p:cNvSpPr>
              <p:nvPr/>
            </p:nvSpPr>
            <p:spPr bwMode="auto">
              <a:xfrm flipV="1">
                <a:off x="2102" y="2799"/>
                <a:ext cx="0" cy="25"/>
              </a:xfrm>
              <a:prstGeom prst="line">
                <a:avLst/>
              </a:prstGeom>
              <a:noFill/>
              <a:ln w="12700">
                <a:solidFill>
                  <a:srgbClr val="000000"/>
                </a:solidFill>
                <a:round/>
                <a:headEnd/>
                <a:tailEnd/>
              </a:ln>
            </p:spPr>
            <p:txBody>
              <a:bodyPr wrap="none" anchor="ctr"/>
              <a:lstStyle/>
              <a:p>
                <a:endParaRPr lang="en-US"/>
              </a:p>
            </p:txBody>
          </p:sp>
          <p:sp>
            <p:nvSpPr>
              <p:cNvPr id="55666" name="Line 364"/>
              <p:cNvSpPr>
                <a:spLocks noChangeShapeType="1"/>
              </p:cNvSpPr>
              <p:nvPr/>
            </p:nvSpPr>
            <p:spPr bwMode="auto">
              <a:xfrm flipV="1">
                <a:off x="2102" y="2763"/>
                <a:ext cx="0" cy="25"/>
              </a:xfrm>
              <a:prstGeom prst="line">
                <a:avLst/>
              </a:prstGeom>
              <a:noFill/>
              <a:ln w="12700">
                <a:solidFill>
                  <a:srgbClr val="000000"/>
                </a:solidFill>
                <a:round/>
                <a:headEnd/>
                <a:tailEnd/>
              </a:ln>
            </p:spPr>
            <p:txBody>
              <a:bodyPr wrap="none" anchor="ctr"/>
              <a:lstStyle/>
              <a:p>
                <a:endParaRPr lang="en-US"/>
              </a:p>
            </p:txBody>
          </p:sp>
          <p:sp>
            <p:nvSpPr>
              <p:cNvPr id="55667" name="Line 365"/>
              <p:cNvSpPr>
                <a:spLocks noChangeShapeType="1"/>
              </p:cNvSpPr>
              <p:nvPr/>
            </p:nvSpPr>
            <p:spPr bwMode="auto">
              <a:xfrm flipV="1">
                <a:off x="2102" y="2726"/>
                <a:ext cx="0" cy="25"/>
              </a:xfrm>
              <a:prstGeom prst="line">
                <a:avLst/>
              </a:prstGeom>
              <a:noFill/>
              <a:ln w="12700">
                <a:solidFill>
                  <a:srgbClr val="000000"/>
                </a:solidFill>
                <a:round/>
                <a:headEnd/>
                <a:tailEnd/>
              </a:ln>
            </p:spPr>
            <p:txBody>
              <a:bodyPr wrap="none" anchor="ctr"/>
              <a:lstStyle/>
              <a:p>
                <a:endParaRPr lang="en-US"/>
              </a:p>
            </p:txBody>
          </p:sp>
          <p:sp>
            <p:nvSpPr>
              <p:cNvPr id="55668" name="Line 366"/>
              <p:cNvSpPr>
                <a:spLocks noChangeShapeType="1"/>
              </p:cNvSpPr>
              <p:nvPr/>
            </p:nvSpPr>
            <p:spPr bwMode="auto">
              <a:xfrm flipV="1">
                <a:off x="2102" y="2690"/>
                <a:ext cx="0" cy="25"/>
              </a:xfrm>
              <a:prstGeom prst="line">
                <a:avLst/>
              </a:prstGeom>
              <a:noFill/>
              <a:ln w="12700">
                <a:solidFill>
                  <a:srgbClr val="000000"/>
                </a:solidFill>
                <a:round/>
                <a:headEnd/>
                <a:tailEnd/>
              </a:ln>
            </p:spPr>
            <p:txBody>
              <a:bodyPr wrap="none" anchor="ctr"/>
              <a:lstStyle/>
              <a:p>
                <a:endParaRPr lang="en-US"/>
              </a:p>
            </p:txBody>
          </p:sp>
          <p:sp>
            <p:nvSpPr>
              <p:cNvPr id="55669" name="Line 367"/>
              <p:cNvSpPr>
                <a:spLocks noChangeShapeType="1"/>
              </p:cNvSpPr>
              <p:nvPr/>
            </p:nvSpPr>
            <p:spPr bwMode="auto">
              <a:xfrm flipV="1">
                <a:off x="2102" y="2654"/>
                <a:ext cx="0" cy="25"/>
              </a:xfrm>
              <a:prstGeom prst="line">
                <a:avLst/>
              </a:prstGeom>
              <a:noFill/>
              <a:ln w="12700">
                <a:solidFill>
                  <a:srgbClr val="000000"/>
                </a:solidFill>
                <a:round/>
                <a:headEnd/>
                <a:tailEnd/>
              </a:ln>
            </p:spPr>
            <p:txBody>
              <a:bodyPr wrap="none" anchor="ctr"/>
              <a:lstStyle/>
              <a:p>
                <a:endParaRPr lang="en-US"/>
              </a:p>
            </p:txBody>
          </p:sp>
          <p:sp>
            <p:nvSpPr>
              <p:cNvPr id="55670" name="Line 368"/>
              <p:cNvSpPr>
                <a:spLocks noChangeShapeType="1"/>
              </p:cNvSpPr>
              <p:nvPr/>
            </p:nvSpPr>
            <p:spPr bwMode="auto">
              <a:xfrm flipV="1">
                <a:off x="2102" y="2616"/>
                <a:ext cx="0" cy="26"/>
              </a:xfrm>
              <a:prstGeom prst="line">
                <a:avLst/>
              </a:prstGeom>
              <a:noFill/>
              <a:ln w="12700">
                <a:solidFill>
                  <a:srgbClr val="000000"/>
                </a:solidFill>
                <a:round/>
                <a:headEnd/>
                <a:tailEnd/>
              </a:ln>
            </p:spPr>
            <p:txBody>
              <a:bodyPr wrap="none" anchor="ctr"/>
              <a:lstStyle/>
              <a:p>
                <a:endParaRPr lang="en-US"/>
              </a:p>
            </p:txBody>
          </p:sp>
          <p:sp>
            <p:nvSpPr>
              <p:cNvPr id="55671" name="Line 369"/>
              <p:cNvSpPr>
                <a:spLocks noChangeShapeType="1"/>
              </p:cNvSpPr>
              <p:nvPr/>
            </p:nvSpPr>
            <p:spPr bwMode="auto">
              <a:xfrm flipV="1">
                <a:off x="2102" y="2581"/>
                <a:ext cx="0" cy="24"/>
              </a:xfrm>
              <a:prstGeom prst="line">
                <a:avLst/>
              </a:prstGeom>
              <a:noFill/>
              <a:ln w="12700">
                <a:solidFill>
                  <a:srgbClr val="000000"/>
                </a:solidFill>
                <a:round/>
                <a:headEnd/>
                <a:tailEnd/>
              </a:ln>
            </p:spPr>
            <p:txBody>
              <a:bodyPr wrap="none" anchor="ctr"/>
              <a:lstStyle/>
              <a:p>
                <a:endParaRPr lang="en-US"/>
              </a:p>
            </p:txBody>
          </p:sp>
          <p:sp>
            <p:nvSpPr>
              <p:cNvPr id="55672" name="Line 370"/>
              <p:cNvSpPr>
                <a:spLocks noChangeShapeType="1"/>
              </p:cNvSpPr>
              <p:nvPr/>
            </p:nvSpPr>
            <p:spPr bwMode="auto">
              <a:xfrm flipV="1">
                <a:off x="2102" y="2544"/>
                <a:ext cx="0" cy="26"/>
              </a:xfrm>
              <a:prstGeom prst="line">
                <a:avLst/>
              </a:prstGeom>
              <a:noFill/>
              <a:ln w="12700">
                <a:solidFill>
                  <a:srgbClr val="000000"/>
                </a:solidFill>
                <a:round/>
                <a:headEnd/>
                <a:tailEnd/>
              </a:ln>
            </p:spPr>
            <p:txBody>
              <a:bodyPr wrap="none" anchor="ctr"/>
              <a:lstStyle/>
              <a:p>
                <a:endParaRPr lang="en-US"/>
              </a:p>
            </p:txBody>
          </p:sp>
          <p:sp>
            <p:nvSpPr>
              <p:cNvPr id="55673" name="Line 371"/>
              <p:cNvSpPr>
                <a:spLocks noChangeShapeType="1"/>
              </p:cNvSpPr>
              <p:nvPr/>
            </p:nvSpPr>
            <p:spPr bwMode="auto">
              <a:xfrm flipV="1">
                <a:off x="2102" y="2509"/>
                <a:ext cx="0" cy="25"/>
              </a:xfrm>
              <a:prstGeom prst="line">
                <a:avLst/>
              </a:prstGeom>
              <a:noFill/>
              <a:ln w="12700">
                <a:solidFill>
                  <a:srgbClr val="000000"/>
                </a:solidFill>
                <a:round/>
                <a:headEnd/>
                <a:tailEnd/>
              </a:ln>
            </p:spPr>
            <p:txBody>
              <a:bodyPr wrap="none" anchor="ctr"/>
              <a:lstStyle/>
              <a:p>
                <a:endParaRPr lang="en-US"/>
              </a:p>
            </p:txBody>
          </p:sp>
          <p:sp>
            <p:nvSpPr>
              <p:cNvPr id="55674" name="Line 372"/>
              <p:cNvSpPr>
                <a:spLocks noChangeShapeType="1"/>
              </p:cNvSpPr>
              <p:nvPr/>
            </p:nvSpPr>
            <p:spPr bwMode="auto">
              <a:xfrm flipV="1">
                <a:off x="2102" y="2472"/>
                <a:ext cx="0" cy="24"/>
              </a:xfrm>
              <a:prstGeom prst="line">
                <a:avLst/>
              </a:prstGeom>
              <a:noFill/>
              <a:ln w="12700">
                <a:solidFill>
                  <a:srgbClr val="000000"/>
                </a:solidFill>
                <a:round/>
                <a:headEnd/>
                <a:tailEnd/>
              </a:ln>
            </p:spPr>
            <p:txBody>
              <a:bodyPr wrap="none" anchor="ctr"/>
              <a:lstStyle/>
              <a:p>
                <a:endParaRPr lang="en-US"/>
              </a:p>
            </p:txBody>
          </p:sp>
          <p:sp>
            <p:nvSpPr>
              <p:cNvPr id="55675" name="Line 373"/>
              <p:cNvSpPr>
                <a:spLocks noChangeShapeType="1"/>
              </p:cNvSpPr>
              <p:nvPr/>
            </p:nvSpPr>
            <p:spPr bwMode="auto">
              <a:xfrm flipV="1">
                <a:off x="2102" y="2435"/>
                <a:ext cx="0" cy="26"/>
              </a:xfrm>
              <a:prstGeom prst="line">
                <a:avLst/>
              </a:prstGeom>
              <a:noFill/>
              <a:ln w="12700">
                <a:solidFill>
                  <a:srgbClr val="000000"/>
                </a:solidFill>
                <a:round/>
                <a:headEnd/>
                <a:tailEnd/>
              </a:ln>
            </p:spPr>
            <p:txBody>
              <a:bodyPr wrap="none" anchor="ctr"/>
              <a:lstStyle/>
              <a:p>
                <a:endParaRPr lang="en-US"/>
              </a:p>
            </p:txBody>
          </p:sp>
          <p:sp>
            <p:nvSpPr>
              <p:cNvPr id="55676" name="Line 374"/>
              <p:cNvSpPr>
                <a:spLocks noChangeShapeType="1"/>
              </p:cNvSpPr>
              <p:nvPr/>
            </p:nvSpPr>
            <p:spPr bwMode="auto">
              <a:xfrm flipV="1">
                <a:off x="2102" y="2400"/>
                <a:ext cx="0" cy="25"/>
              </a:xfrm>
              <a:prstGeom prst="line">
                <a:avLst/>
              </a:prstGeom>
              <a:noFill/>
              <a:ln w="12700">
                <a:solidFill>
                  <a:srgbClr val="000000"/>
                </a:solidFill>
                <a:round/>
                <a:headEnd/>
                <a:tailEnd/>
              </a:ln>
            </p:spPr>
            <p:txBody>
              <a:bodyPr wrap="none" anchor="ctr"/>
              <a:lstStyle/>
              <a:p>
                <a:endParaRPr lang="en-US"/>
              </a:p>
            </p:txBody>
          </p:sp>
          <p:sp>
            <p:nvSpPr>
              <p:cNvPr id="55677" name="Line 375"/>
              <p:cNvSpPr>
                <a:spLocks noChangeShapeType="1"/>
              </p:cNvSpPr>
              <p:nvPr/>
            </p:nvSpPr>
            <p:spPr bwMode="auto">
              <a:xfrm flipV="1">
                <a:off x="2102" y="2364"/>
                <a:ext cx="0" cy="25"/>
              </a:xfrm>
              <a:prstGeom prst="line">
                <a:avLst/>
              </a:prstGeom>
              <a:noFill/>
              <a:ln w="12700">
                <a:solidFill>
                  <a:srgbClr val="000000"/>
                </a:solidFill>
                <a:round/>
                <a:headEnd/>
                <a:tailEnd/>
              </a:ln>
            </p:spPr>
            <p:txBody>
              <a:bodyPr wrap="none" anchor="ctr"/>
              <a:lstStyle/>
              <a:p>
                <a:endParaRPr lang="en-US"/>
              </a:p>
            </p:txBody>
          </p:sp>
          <p:sp>
            <p:nvSpPr>
              <p:cNvPr id="55678" name="Line 376"/>
              <p:cNvSpPr>
                <a:spLocks noChangeShapeType="1"/>
              </p:cNvSpPr>
              <p:nvPr/>
            </p:nvSpPr>
            <p:spPr bwMode="auto">
              <a:xfrm flipV="1">
                <a:off x="2102" y="2328"/>
                <a:ext cx="0" cy="25"/>
              </a:xfrm>
              <a:prstGeom prst="line">
                <a:avLst/>
              </a:prstGeom>
              <a:noFill/>
              <a:ln w="12700">
                <a:solidFill>
                  <a:srgbClr val="000000"/>
                </a:solidFill>
                <a:round/>
                <a:headEnd/>
                <a:tailEnd/>
              </a:ln>
            </p:spPr>
            <p:txBody>
              <a:bodyPr wrap="none" anchor="ctr"/>
              <a:lstStyle/>
              <a:p>
                <a:endParaRPr lang="en-US"/>
              </a:p>
            </p:txBody>
          </p:sp>
          <p:sp>
            <p:nvSpPr>
              <p:cNvPr id="55679" name="Line 377"/>
              <p:cNvSpPr>
                <a:spLocks noChangeShapeType="1"/>
              </p:cNvSpPr>
              <p:nvPr/>
            </p:nvSpPr>
            <p:spPr bwMode="auto">
              <a:xfrm flipV="1">
                <a:off x="2102" y="2291"/>
                <a:ext cx="0" cy="24"/>
              </a:xfrm>
              <a:prstGeom prst="line">
                <a:avLst/>
              </a:prstGeom>
              <a:noFill/>
              <a:ln w="12700">
                <a:solidFill>
                  <a:srgbClr val="000000"/>
                </a:solidFill>
                <a:round/>
                <a:headEnd/>
                <a:tailEnd/>
              </a:ln>
            </p:spPr>
            <p:txBody>
              <a:bodyPr wrap="none" anchor="ctr"/>
              <a:lstStyle/>
              <a:p>
                <a:endParaRPr lang="en-US"/>
              </a:p>
            </p:txBody>
          </p:sp>
          <p:sp>
            <p:nvSpPr>
              <p:cNvPr id="55680" name="Line 378"/>
              <p:cNvSpPr>
                <a:spLocks noChangeShapeType="1"/>
              </p:cNvSpPr>
              <p:nvPr/>
            </p:nvSpPr>
            <p:spPr bwMode="auto">
              <a:xfrm flipV="1">
                <a:off x="2102" y="2255"/>
                <a:ext cx="0" cy="25"/>
              </a:xfrm>
              <a:prstGeom prst="line">
                <a:avLst/>
              </a:prstGeom>
              <a:noFill/>
              <a:ln w="12700">
                <a:solidFill>
                  <a:srgbClr val="000000"/>
                </a:solidFill>
                <a:round/>
                <a:headEnd/>
                <a:tailEnd/>
              </a:ln>
            </p:spPr>
            <p:txBody>
              <a:bodyPr wrap="none" anchor="ctr"/>
              <a:lstStyle/>
              <a:p>
                <a:endParaRPr lang="en-US"/>
              </a:p>
            </p:txBody>
          </p:sp>
          <p:sp>
            <p:nvSpPr>
              <p:cNvPr id="55681" name="Line 379"/>
              <p:cNvSpPr>
                <a:spLocks noChangeShapeType="1"/>
              </p:cNvSpPr>
              <p:nvPr/>
            </p:nvSpPr>
            <p:spPr bwMode="auto">
              <a:xfrm flipV="1">
                <a:off x="2102" y="2219"/>
                <a:ext cx="0" cy="25"/>
              </a:xfrm>
              <a:prstGeom prst="line">
                <a:avLst/>
              </a:prstGeom>
              <a:noFill/>
              <a:ln w="12700">
                <a:solidFill>
                  <a:srgbClr val="000000"/>
                </a:solidFill>
                <a:round/>
                <a:headEnd/>
                <a:tailEnd/>
              </a:ln>
            </p:spPr>
            <p:txBody>
              <a:bodyPr wrap="none" anchor="ctr"/>
              <a:lstStyle/>
              <a:p>
                <a:endParaRPr lang="en-US"/>
              </a:p>
            </p:txBody>
          </p:sp>
          <p:sp>
            <p:nvSpPr>
              <p:cNvPr id="55682" name="Line 380"/>
              <p:cNvSpPr>
                <a:spLocks noChangeShapeType="1"/>
              </p:cNvSpPr>
              <p:nvPr/>
            </p:nvSpPr>
            <p:spPr bwMode="auto">
              <a:xfrm flipV="1">
                <a:off x="2102" y="2183"/>
                <a:ext cx="0" cy="25"/>
              </a:xfrm>
              <a:prstGeom prst="line">
                <a:avLst/>
              </a:prstGeom>
              <a:noFill/>
              <a:ln w="12700">
                <a:solidFill>
                  <a:srgbClr val="000000"/>
                </a:solidFill>
                <a:round/>
                <a:headEnd/>
                <a:tailEnd/>
              </a:ln>
            </p:spPr>
            <p:txBody>
              <a:bodyPr wrap="none" anchor="ctr"/>
              <a:lstStyle/>
              <a:p>
                <a:endParaRPr lang="en-US"/>
              </a:p>
            </p:txBody>
          </p:sp>
          <p:sp>
            <p:nvSpPr>
              <p:cNvPr id="55683" name="Line 381"/>
              <p:cNvSpPr>
                <a:spLocks noChangeShapeType="1"/>
              </p:cNvSpPr>
              <p:nvPr/>
            </p:nvSpPr>
            <p:spPr bwMode="auto">
              <a:xfrm flipV="1">
                <a:off x="2102" y="2146"/>
                <a:ext cx="0" cy="24"/>
              </a:xfrm>
              <a:prstGeom prst="line">
                <a:avLst/>
              </a:prstGeom>
              <a:noFill/>
              <a:ln w="12700">
                <a:solidFill>
                  <a:srgbClr val="000000"/>
                </a:solidFill>
                <a:round/>
                <a:headEnd/>
                <a:tailEnd/>
              </a:ln>
            </p:spPr>
            <p:txBody>
              <a:bodyPr wrap="none" anchor="ctr"/>
              <a:lstStyle/>
              <a:p>
                <a:endParaRPr lang="en-US"/>
              </a:p>
            </p:txBody>
          </p:sp>
          <p:sp>
            <p:nvSpPr>
              <p:cNvPr id="55684" name="Line 382"/>
              <p:cNvSpPr>
                <a:spLocks noChangeShapeType="1"/>
              </p:cNvSpPr>
              <p:nvPr/>
            </p:nvSpPr>
            <p:spPr bwMode="auto">
              <a:xfrm flipV="1">
                <a:off x="2102" y="2109"/>
                <a:ext cx="0" cy="26"/>
              </a:xfrm>
              <a:prstGeom prst="line">
                <a:avLst/>
              </a:prstGeom>
              <a:noFill/>
              <a:ln w="12700">
                <a:solidFill>
                  <a:srgbClr val="000000"/>
                </a:solidFill>
                <a:round/>
                <a:headEnd/>
                <a:tailEnd/>
              </a:ln>
            </p:spPr>
            <p:txBody>
              <a:bodyPr wrap="none" anchor="ctr"/>
              <a:lstStyle/>
              <a:p>
                <a:endParaRPr lang="en-US"/>
              </a:p>
            </p:txBody>
          </p:sp>
          <p:sp>
            <p:nvSpPr>
              <p:cNvPr id="55685" name="Line 383"/>
              <p:cNvSpPr>
                <a:spLocks noChangeShapeType="1"/>
              </p:cNvSpPr>
              <p:nvPr/>
            </p:nvSpPr>
            <p:spPr bwMode="auto">
              <a:xfrm flipV="1">
                <a:off x="2102" y="2074"/>
                <a:ext cx="0" cy="25"/>
              </a:xfrm>
              <a:prstGeom prst="line">
                <a:avLst/>
              </a:prstGeom>
              <a:noFill/>
              <a:ln w="12700">
                <a:solidFill>
                  <a:srgbClr val="000000"/>
                </a:solidFill>
                <a:round/>
                <a:headEnd/>
                <a:tailEnd/>
              </a:ln>
            </p:spPr>
            <p:txBody>
              <a:bodyPr wrap="none" anchor="ctr"/>
              <a:lstStyle/>
              <a:p>
                <a:endParaRPr lang="en-US"/>
              </a:p>
            </p:txBody>
          </p:sp>
          <p:sp>
            <p:nvSpPr>
              <p:cNvPr id="55686" name="Line 384"/>
              <p:cNvSpPr>
                <a:spLocks noChangeShapeType="1"/>
              </p:cNvSpPr>
              <p:nvPr/>
            </p:nvSpPr>
            <p:spPr bwMode="auto">
              <a:xfrm flipV="1">
                <a:off x="2102" y="2038"/>
                <a:ext cx="0" cy="25"/>
              </a:xfrm>
              <a:prstGeom prst="line">
                <a:avLst/>
              </a:prstGeom>
              <a:noFill/>
              <a:ln w="12700">
                <a:solidFill>
                  <a:srgbClr val="000000"/>
                </a:solidFill>
                <a:round/>
                <a:headEnd/>
                <a:tailEnd/>
              </a:ln>
            </p:spPr>
            <p:txBody>
              <a:bodyPr wrap="none" anchor="ctr"/>
              <a:lstStyle/>
              <a:p>
                <a:endParaRPr lang="en-US"/>
              </a:p>
            </p:txBody>
          </p:sp>
          <p:sp>
            <p:nvSpPr>
              <p:cNvPr id="55687" name="Line 385"/>
              <p:cNvSpPr>
                <a:spLocks noChangeShapeType="1"/>
              </p:cNvSpPr>
              <p:nvPr/>
            </p:nvSpPr>
            <p:spPr bwMode="auto">
              <a:xfrm flipV="1">
                <a:off x="2102" y="2000"/>
                <a:ext cx="0" cy="26"/>
              </a:xfrm>
              <a:prstGeom prst="line">
                <a:avLst/>
              </a:prstGeom>
              <a:noFill/>
              <a:ln w="12700">
                <a:solidFill>
                  <a:srgbClr val="000000"/>
                </a:solidFill>
                <a:round/>
                <a:headEnd/>
                <a:tailEnd/>
              </a:ln>
            </p:spPr>
            <p:txBody>
              <a:bodyPr wrap="none" anchor="ctr"/>
              <a:lstStyle/>
              <a:p>
                <a:endParaRPr lang="en-US"/>
              </a:p>
            </p:txBody>
          </p:sp>
          <p:sp>
            <p:nvSpPr>
              <p:cNvPr id="55688" name="Line 386"/>
              <p:cNvSpPr>
                <a:spLocks noChangeShapeType="1"/>
              </p:cNvSpPr>
              <p:nvPr/>
            </p:nvSpPr>
            <p:spPr bwMode="auto">
              <a:xfrm flipV="1">
                <a:off x="2102" y="1965"/>
                <a:ext cx="0" cy="24"/>
              </a:xfrm>
              <a:prstGeom prst="line">
                <a:avLst/>
              </a:prstGeom>
              <a:noFill/>
              <a:ln w="12700">
                <a:solidFill>
                  <a:srgbClr val="000000"/>
                </a:solidFill>
                <a:round/>
                <a:headEnd/>
                <a:tailEnd/>
              </a:ln>
            </p:spPr>
            <p:txBody>
              <a:bodyPr wrap="none" anchor="ctr"/>
              <a:lstStyle/>
              <a:p>
                <a:endParaRPr lang="en-US"/>
              </a:p>
            </p:txBody>
          </p:sp>
          <p:sp>
            <p:nvSpPr>
              <p:cNvPr id="55689" name="Line 387"/>
              <p:cNvSpPr>
                <a:spLocks noChangeShapeType="1"/>
              </p:cNvSpPr>
              <p:nvPr/>
            </p:nvSpPr>
            <p:spPr bwMode="auto">
              <a:xfrm flipV="1">
                <a:off x="2102" y="1929"/>
                <a:ext cx="0" cy="25"/>
              </a:xfrm>
              <a:prstGeom prst="line">
                <a:avLst/>
              </a:prstGeom>
              <a:noFill/>
              <a:ln w="12700">
                <a:solidFill>
                  <a:srgbClr val="000000"/>
                </a:solidFill>
                <a:round/>
                <a:headEnd/>
                <a:tailEnd/>
              </a:ln>
            </p:spPr>
            <p:txBody>
              <a:bodyPr wrap="none" anchor="ctr"/>
              <a:lstStyle/>
              <a:p>
                <a:endParaRPr lang="en-US"/>
              </a:p>
            </p:txBody>
          </p:sp>
          <p:sp>
            <p:nvSpPr>
              <p:cNvPr id="55690" name="Line 388"/>
              <p:cNvSpPr>
                <a:spLocks noChangeShapeType="1"/>
              </p:cNvSpPr>
              <p:nvPr/>
            </p:nvSpPr>
            <p:spPr bwMode="auto">
              <a:xfrm flipV="1">
                <a:off x="2102" y="1893"/>
                <a:ext cx="0" cy="25"/>
              </a:xfrm>
              <a:prstGeom prst="line">
                <a:avLst/>
              </a:prstGeom>
              <a:noFill/>
              <a:ln w="12700">
                <a:solidFill>
                  <a:srgbClr val="000000"/>
                </a:solidFill>
                <a:round/>
                <a:headEnd/>
                <a:tailEnd/>
              </a:ln>
            </p:spPr>
            <p:txBody>
              <a:bodyPr wrap="none" anchor="ctr"/>
              <a:lstStyle/>
              <a:p>
                <a:endParaRPr lang="en-US"/>
              </a:p>
            </p:txBody>
          </p:sp>
          <p:sp>
            <p:nvSpPr>
              <p:cNvPr id="55691" name="Line 389"/>
              <p:cNvSpPr>
                <a:spLocks noChangeShapeType="1"/>
              </p:cNvSpPr>
              <p:nvPr/>
            </p:nvSpPr>
            <p:spPr bwMode="auto">
              <a:xfrm flipV="1">
                <a:off x="2102" y="1857"/>
                <a:ext cx="0" cy="25"/>
              </a:xfrm>
              <a:prstGeom prst="line">
                <a:avLst/>
              </a:prstGeom>
              <a:noFill/>
              <a:ln w="12700">
                <a:solidFill>
                  <a:srgbClr val="000000"/>
                </a:solidFill>
                <a:round/>
                <a:headEnd/>
                <a:tailEnd/>
              </a:ln>
            </p:spPr>
            <p:txBody>
              <a:bodyPr wrap="none" anchor="ctr"/>
              <a:lstStyle/>
              <a:p>
                <a:endParaRPr lang="en-US"/>
              </a:p>
            </p:txBody>
          </p:sp>
          <p:sp>
            <p:nvSpPr>
              <p:cNvPr id="55692" name="Line 390"/>
              <p:cNvSpPr>
                <a:spLocks noChangeShapeType="1"/>
              </p:cNvSpPr>
              <p:nvPr/>
            </p:nvSpPr>
            <p:spPr bwMode="auto">
              <a:xfrm flipV="1">
                <a:off x="2102" y="1819"/>
                <a:ext cx="0" cy="26"/>
              </a:xfrm>
              <a:prstGeom prst="line">
                <a:avLst/>
              </a:prstGeom>
              <a:noFill/>
              <a:ln w="12700">
                <a:solidFill>
                  <a:srgbClr val="000000"/>
                </a:solidFill>
                <a:round/>
                <a:headEnd/>
                <a:tailEnd/>
              </a:ln>
            </p:spPr>
            <p:txBody>
              <a:bodyPr wrap="none" anchor="ctr"/>
              <a:lstStyle/>
              <a:p>
                <a:endParaRPr lang="en-US"/>
              </a:p>
            </p:txBody>
          </p:sp>
          <p:sp>
            <p:nvSpPr>
              <p:cNvPr id="55693" name="Line 391"/>
              <p:cNvSpPr>
                <a:spLocks noChangeShapeType="1"/>
              </p:cNvSpPr>
              <p:nvPr/>
            </p:nvSpPr>
            <p:spPr bwMode="auto">
              <a:xfrm flipV="1">
                <a:off x="2102" y="1784"/>
                <a:ext cx="0" cy="25"/>
              </a:xfrm>
              <a:prstGeom prst="line">
                <a:avLst/>
              </a:prstGeom>
              <a:noFill/>
              <a:ln w="12700">
                <a:solidFill>
                  <a:srgbClr val="000000"/>
                </a:solidFill>
                <a:round/>
                <a:headEnd/>
                <a:tailEnd/>
              </a:ln>
            </p:spPr>
            <p:txBody>
              <a:bodyPr wrap="none" anchor="ctr"/>
              <a:lstStyle/>
              <a:p>
                <a:endParaRPr lang="en-US"/>
              </a:p>
            </p:txBody>
          </p:sp>
          <p:sp>
            <p:nvSpPr>
              <p:cNvPr id="55694" name="Line 392"/>
              <p:cNvSpPr>
                <a:spLocks noChangeShapeType="1"/>
              </p:cNvSpPr>
              <p:nvPr/>
            </p:nvSpPr>
            <p:spPr bwMode="auto">
              <a:xfrm flipV="1">
                <a:off x="2102" y="1748"/>
                <a:ext cx="0" cy="25"/>
              </a:xfrm>
              <a:prstGeom prst="line">
                <a:avLst/>
              </a:prstGeom>
              <a:noFill/>
              <a:ln w="12700">
                <a:solidFill>
                  <a:srgbClr val="000000"/>
                </a:solidFill>
                <a:round/>
                <a:headEnd/>
                <a:tailEnd/>
              </a:ln>
            </p:spPr>
            <p:txBody>
              <a:bodyPr wrap="none" anchor="ctr"/>
              <a:lstStyle/>
              <a:p>
                <a:endParaRPr lang="en-US"/>
              </a:p>
            </p:txBody>
          </p:sp>
          <p:sp>
            <p:nvSpPr>
              <p:cNvPr id="55695" name="Line 393"/>
              <p:cNvSpPr>
                <a:spLocks noChangeShapeType="1"/>
              </p:cNvSpPr>
              <p:nvPr/>
            </p:nvSpPr>
            <p:spPr bwMode="auto">
              <a:xfrm flipV="1">
                <a:off x="2102" y="1712"/>
                <a:ext cx="0" cy="25"/>
              </a:xfrm>
              <a:prstGeom prst="line">
                <a:avLst/>
              </a:prstGeom>
              <a:noFill/>
              <a:ln w="12700">
                <a:solidFill>
                  <a:srgbClr val="000000"/>
                </a:solidFill>
                <a:round/>
                <a:headEnd/>
                <a:tailEnd/>
              </a:ln>
            </p:spPr>
            <p:txBody>
              <a:bodyPr wrap="none" anchor="ctr"/>
              <a:lstStyle/>
              <a:p>
                <a:endParaRPr lang="en-US"/>
              </a:p>
            </p:txBody>
          </p:sp>
          <p:sp>
            <p:nvSpPr>
              <p:cNvPr id="55696" name="Line 394"/>
              <p:cNvSpPr>
                <a:spLocks noChangeShapeType="1"/>
              </p:cNvSpPr>
              <p:nvPr/>
            </p:nvSpPr>
            <p:spPr bwMode="auto">
              <a:xfrm flipV="1">
                <a:off x="2102" y="1674"/>
                <a:ext cx="0" cy="26"/>
              </a:xfrm>
              <a:prstGeom prst="line">
                <a:avLst/>
              </a:prstGeom>
              <a:noFill/>
              <a:ln w="12700">
                <a:solidFill>
                  <a:srgbClr val="000000"/>
                </a:solidFill>
                <a:round/>
                <a:headEnd/>
                <a:tailEnd/>
              </a:ln>
            </p:spPr>
            <p:txBody>
              <a:bodyPr wrap="none" anchor="ctr"/>
              <a:lstStyle/>
              <a:p>
                <a:endParaRPr lang="en-US"/>
              </a:p>
            </p:txBody>
          </p:sp>
          <p:sp>
            <p:nvSpPr>
              <p:cNvPr id="55697" name="Line 395"/>
              <p:cNvSpPr>
                <a:spLocks noChangeShapeType="1"/>
              </p:cNvSpPr>
              <p:nvPr/>
            </p:nvSpPr>
            <p:spPr bwMode="auto">
              <a:xfrm flipV="1">
                <a:off x="2102" y="1639"/>
                <a:ext cx="0" cy="25"/>
              </a:xfrm>
              <a:prstGeom prst="line">
                <a:avLst/>
              </a:prstGeom>
              <a:noFill/>
              <a:ln w="12700">
                <a:solidFill>
                  <a:srgbClr val="000000"/>
                </a:solidFill>
                <a:round/>
                <a:headEnd/>
                <a:tailEnd/>
              </a:ln>
            </p:spPr>
            <p:txBody>
              <a:bodyPr wrap="none" anchor="ctr"/>
              <a:lstStyle/>
              <a:p>
                <a:endParaRPr lang="en-US"/>
              </a:p>
            </p:txBody>
          </p:sp>
          <p:sp>
            <p:nvSpPr>
              <p:cNvPr id="55698" name="Line 396"/>
              <p:cNvSpPr>
                <a:spLocks noChangeShapeType="1"/>
              </p:cNvSpPr>
              <p:nvPr/>
            </p:nvSpPr>
            <p:spPr bwMode="auto">
              <a:xfrm flipV="1">
                <a:off x="2102" y="1603"/>
                <a:ext cx="0" cy="25"/>
              </a:xfrm>
              <a:prstGeom prst="line">
                <a:avLst/>
              </a:prstGeom>
              <a:noFill/>
              <a:ln w="12700">
                <a:solidFill>
                  <a:srgbClr val="000000"/>
                </a:solidFill>
                <a:round/>
                <a:headEnd/>
                <a:tailEnd/>
              </a:ln>
            </p:spPr>
            <p:txBody>
              <a:bodyPr wrap="none" anchor="ctr"/>
              <a:lstStyle/>
              <a:p>
                <a:endParaRPr lang="en-US"/>
              </a:p>
            </p:txBody>
          </p:sp>
          <p:sp>
            <p:nvSpPr>
              <p:cNvPr id="55699" name="Line 397"/>
              <p:cNvSpPr>
                <a:spLocks noChangeShapeType="1"/>
              </p:cNvSpPr>
              <p:nvPr/>
            </p:nvSpPr>
            <p:spPr bwMode="auto">
              <a:xfrm flipV="1">
                <a:off x="2102" y="1565"/>
                <a:ext cx="0" cy="26"/>
              </a:xfrm>
              <a:prstGeom prst="line">
                <a:avLst/>
              </a:prstGeom>
              <a:noFill/>
              <a:ln w="12700">
                <a:solidFill>
                  <a:srgbClr val="000000"/>
                </a:solidFill>
                <a:round/>
                <a:headEnd/>
                <a:tailEnd/>
              </a:ln>
            </p:spPr>
            <p:txBody>
              <a:bodyPr wrap="none" anchor="ctr"/>
              <a:lstStyle/>
              <a:p>
                <a:endParaRPr lang="en-US"/>
              </a:p>
            </p:txBody>
          </p:sp>
          <p:sp>
            <p:nvSpPr>
              <p:cNvPr id="55700" name="Line 398"/>
              <p:cNvSpPr>
                <a:spLocks noChangeShapeType="1"/>
              </p:cNvSpPr>
              <p:nvPr/>
            </p:nvSpPr>
            <p:spPr bwMode="auto">
              <a:xfrm flipV="1">
                <a:off x="2102" y="1530"/>
                <a:ext cx="0" cy="24"/>
              </a:xfrm>
              <a:prstGeom prst="line">
                <a:avLst/>
              </a:prstGeom>
              <a:noFill/>
              <a:ln w="12700">
                <a:solidFill>
                  <a:srgbClr val="000000"/>
                </a:solidFill>
                <a:round/>
                <a:headEnd/>
                <a:tailEnd/>
              </a:ln>
            </p:spPr>
            <p:txBody>
              <a:bodyPr wrap="none" anchor="ctr"/>
              <a:lstStyle/>
              <a:p>
                <a:endParaRPr lang="en-US"/>
              </a:p>
            </p:txBody>
          </p:sp>
          <p:sp>
            <p:nvSpPr>
              <p:cNvPr id="55701" name="Line 399"/>
              <p:cNvSpPr>
                <a:spLocks noChangeShapeType="1"/>
              </p:cNvSpPr>
              <p:nvPr/>
            </p:nvSpPr>
            <p:spPr bwMode="auto">
              <a:xfrm flipV="1">
                <a:off x="2102" y="1493"/>
                <a:ext cx="0" cy="26"/>
              </a:xfrm>
              <a:prstGeom prst="line">
                <a:avLst/>
              </a:prstGeom>
              <a:noFill/>
              <a:ln w="12700">
                <a:solidFill>
                  <a:srgbClr val="000000"/>
                </a:solidFill>
                <a:round/>
                <a:headEnd/>
                <a:tailEnd/>
              </a:ln>
            </p:spPr>
            <p:txBody>
              <a:bodyPr wrap="none" anchor="ctr"/>
              <a:lstStyle/>
              <a:p>
                <a:endParaRPr lang="en-US"/>
              </a:p>
            </p:txBody>
          </p:sp>
          <p:sp>
            <p:nvSpPr>
              <p:cNvPr id="55702" name="Line 400"/>
              <p:cNvSpPr>
                <a:spLocks noChangeShapeType="1"/>
              </p:cNvSpPr>
              <p:nvPr/>
            </p:nvSpPr>
            <p:spPr bwMode="auto">
              <a:xfrm flipV="1">
                <a:off x="2102" y="1458"/>
                <a:ext cx="0" cy="25"/>
              </a:xfrm>
              <a:prstGeom prst="line">
                <a:avLst/>
              </a:prstGeom>
              <a:noFill/>
              <a:ln w="12700">
                <a:solidFill>
                  <a:srgbClr val="000000"/>
                </a:solidFill>
                <a:round/>
                <a:headEnd/>
                <a:tailEnd/>
              </a:ln>
            </p:spPr>
            <p:txBody>
              <a:bodyPr wrap="none" anchor="ctr"/>
              <a:lstStyle/>
              <a:p>
                <a:endParaRPr lang="en-US"/>
              </a:p>
            </p:txBody>
          </p:sp>
          <p:sp>
            <p:nvSpPr>
              <p:cNvPr id="55703" name="Line 401"/>
              <p:cNvSpPr>
                <a:spLocks noChangeShapeType="1"/>
              </p:cNvSpPr>
              <p:nvPr/>
            </p:nvSpPr>
            <p:spPr bwMode="auto">
              <a:xfrm flipV="1">
                <a:off x="2102" y="1422"/>
                <a:ext cx="0" cy="25"/>
              </a:xfrm>
              <a:prstGeom prst="line">
                <a:avLst/>
              </a:prstGeom>
              <a:noFill/>
              <a:ln w="12700">
                <a:solidFill>
                  <a:srgbClr val="000000"/>
                </a:solidFill>
                <a:round/>
                <a:headEnd/>
                <a:tailEnd/>
              </a:ln>
            </p:spPr>
            <p:txBody>
              <a:bodyPr wrap="none" anchor="ctr"/>
              <a:lstStyle/>
              <a:p>
                <a:endParaRPr lang="en-US"/>
              </a:p>
            </p:txBody>
          </p:sp>
          <p:sp>
            <p:nvSpPr>
              <p:cNvPr id="55704" name="Line 402"/>
              <p:cNvSpPr>
                <a:spLocks noChangeShapeType="1"/>
              </p:cNvSpPr>
              <p:nvPr/>
            </p:nvSpPr>
            <p:spPr bwMode="auto">
              <a:xfrm flipV="1">
                <a:off x="2174" y="3377"/>
                <a:ext cx="0" cy="26"/>
              </a:xfrm>
              <a:prstGeom prst="line">
                <a:avLst/>
              </a:prstGeom>
              <a:noFill/>
              <a:ln w="12700">
                <a:solidFill>
                  <a:srgbClr val="000000"/>
                </a:solidFill>
                <a:round/>
                <a:headEnd/>
                <a:tailEnd/>
              </a:ln>
            </p:spPr>
            <p:txBody>
              <a:bodyPr wrap="none" anchor="ctr"/>
              <a:lstStyle/>
              <a:p>
                <a:endParaRPr lang="en-US"/>
              </a:p>
            </p:txBody>
          </p:sp>
          <p:sp>
            <p:nvSpPr>
              <p:cNvPr id="55705" name="Line 403"/>
              <p:cNvSpPr>
                <a:spLocks noChangeShapeType="1"/>
              </p:cNvSpPr>
              <p:nvPr/>
            </p:nvSpPr>
            <p:spPr bwMode="auto">
              <a:xfrm flipV="1">
                <a:off x="2174" y="3342"/>
                <a:ext cx="0" cy="24"/>
              </a:xfrm>
              <a:prstGeom prst="line">
                <a:avLst/>
              </a:prstGeom>
              <a:noFill/>
              <a:ln w="12700">
                <a:solidFill>
                  <a:srgbClr val="000000"/>
                </a:solidFill>
                <a:round/>
                <a:headEnd/>
                <a:tailEnd/>
              </a:ln>
            </p:spPr>
            <p:txBody>
              <a:bodyPr wrap="none" anchor="ctr"/>
              <a:lstStyle/>
              <a:p>
                <a:endParaRPr lang="en-US"/>
              </a:p>
            </p:txBody>
          </p:sp>
          <p:sp>
            <p:nvSpPr>
              <p:cNvPr id="55706" name="Line 404"/>
              <p:cNvSpPr>
                <a:spLocks noChangeShapeType="1"/>
              </p:cNvSpPr>
              <p:nvPr/>
            </p:nvSpPr>
            <p:spPr bwMode="auto">
              <a:xfrm flipV="1">
                <a:off x="2174" y="3306"/>
                <a:ext cx="0" cy="25"/>
              </a:xfrm>
              <a:prstGeom prst="line">
                <a:avLst/>
              </a:prstGeom>
              <a:noFill/>
              <a:ln w="12700">
                <a:solidFill>
                  <a:srgbClr val="000000"/>
                </a:solidFill>
                <a:round/>
                <a:headEnd/>
                <a:tailEnd/>
              </a:ln>
            </p:spPr>
            <p:txBody>
              <a:bodyPr wrap="none" anchor="ctr"/>
              <a:lstStyle/>
              <a:p>
                <a:endParaRPr lang="en-US"/>
              </a:p>
            </p:txBody>
          </p:sp>
          <p:sp>
            <p:nvSpPr>
              <p:cNvPr id="55707" name="Line 405"/>
              <p:cNvSpPr>
                <a:spLocks noChangeShapeType="1"/>
              </p:cNvSpPr>
              <p:nvPr/>
            </p:nvSpPr>
            <p:spPr bwMode="auto">
              <a:xfrm flipV="1">
                <a:off x="2174" y="3270"/>
                <a:ext cx="0" cy="25"/>
              </a:xfrm>
              <a:prstGeom prst="line">
                <a:avLst/>
              </a:prstGeom>
              <a:noFill/>
              <a:ln w="12700">
                <a:solidFill>
                  <a:srgbClr val="000000"/>
                </a:solidFill>
                <a:round/>
                <a:headEnd/>
                <a:tailEnd/>
              </a:ln>
            </p:spPr>
            <p:txBody>
              <a:bodyPr wrap="none" anchor="ctr"/>
              <a:lstStyle/>
              <a:p>
                <a:endParaRPr lang="en-US"/>
              </a:p>
            </p:txBody>
          </p:sp>
          <p:sp>
            <p:nvSpPr>
              <p:cNvPr id="55708" name="Line 406"/>
              <p:cNvSpPr>
                <a:spLocks noChangeShapeType="1"/>
              </p:cNvSpPr>
              <p:nvPr/>
            </p:nvSpPr>
            <p:spPr bwMode="auto">
              <a:xfrm flipV="1">
                <a:off x="2174" y="3234"/>
                <a:ext cx="0" cy="25"/>
              </a:xfrm>
              <a:prstGeom prst="line">
                <a:avLst/>
              </a:prstGeom>
              <a:noFill/>
              <a:ln w="12700">
                <a:solidFill>
                  <a:srgbClr val="000000"/>
                </a:solidFill>
                <a:round/>
                <a:headEnd/>
                <a:tailEnd/>
              </a:ln>
            </p:spPr>
            <p:txBody>
              <a:bodyPr wrap="none" anchor="ctr"/>
              <a:lstStyle/>
              <a:p>
                <a:endParaRPr lang="en-US"/>
              </a:p>
            </p:txBody>
          </p:sp>
          <p:sp>
            <p:nvSpPr>
              <p:cNvPr id="55709" name="Line 407"/>
              <p:cNvSpPr>
                <a:spLocks noChangeShapeType="1"/>
              </p:cNvSpPr>
              <p:nvPr/>
            </p:nvSpPr>
            <p:spPr bwMode="auto">
              <a:xfrm flipV="1">
                <a:off x="2174" y="3196"/>
                <a:ext cx="0" cy="26"/>
              </a:xfrm>
              <a:prstGeom prst="line">
                <a:avLst/>
              </a:prstGeom>
              <a:noFill/>
              <a:ln w="12700">
                <a:solidFill>
                  <a:srgbClr val="000000"/>
                </a:solidFill>
                <a:round/>
                <a:headEnd/>
                <a:tailEnd/>
              </a:ln>
            </p:spPr>
            <p:txBody>
              <a:bodyPr wrap="none" anchor="ctr"/>
              <a:lstStyle/>
              <a:p>
                <a:endParaRPr lang="en-US"/>
              </a:p>
            </p:txBody>
          </p:sp>
          <p:sp>
            <p:nvSpPr>
              <p:cNvPr id="55710" name="Line 408"/>
              <p:cNvSpPr>
                <a:spLocks noChangeShapeType="1"/>
              </p:cNvSpPr>
              <p:nvPr/>
            </p:nvSpPr>
            <p:spPr bwMode="auto">
              <a:xfrm flipV="1">
                <a:off x="2174" y="3161"/>
                <a:ext cx="0" cy="25"/>
              </a:xfrm>
              <a:prstGeom prst="line">
                <a:avLst/>
              </a:prstGeom>
              <a:noFill/>
              <a:ln w="12700">
                <a:solidFill>
                  <a:srgbClr val="000000"/>
                </a:solidFill>
                <a:round/>
                <a:headEnd/>
                <a:tailEnd/>
              </a:ln>
            </p:spPr>
            <p:txBody>
              <a:bodyPr wrap="none" anchor="ctr"/>
              <a:lstStyle/>
              <a:p>
                <a:endParaRPr lang="en-US"/>
              </a:p>
            </p:txBody>
          </p:sp>
          <p:sp>
            <p:nvSpPr>
              <p:cNvPr id="55711" name="Line 409"/>
              <p:cNvSpPr>
                <a:spLocks noChangeShapeType="1"/>
              </p:cNvSpPr>
              <p:nvPr/>
            </p:nvSpPr>
            <p:spPr bwMode="auto">
              <a:xfrm flipV="1">
                <a:off x="2174" y="3125"/>
                <a:ext cx="0" cy="25"/>
              </a:xfrm>
              <a:prstGeom prst="line">
                <a:avLst/>
              </a:prstGeom>
              <a:noFill/>
              <a:ln w="12700">
                <a:solidFill>
                  <a:srgbClr val="000000"/>
                </a:solidFill>
                <a:round/>
                <a:headEnd/>
                <a:tailEnd/>
              </a:ln>
            </p:spPr>
            <p:txBody>
              <a:bodyPr wrap="none" anchor="ctr"/>
              <a:lstStyle/>
              <a:p>
                <a:endParaRPr lang="en-US"/>
              </a:p>
            </p:txBody>
          </p:sp>
          <p:sp>
            <p:nvSpPr>
              <p:cNvPr id="55712" name="Line 410"/>
              <p:cNvSpPr>
                <a:spLocks noChangeShapeType="1"/>
              </p:cNvSpPr>
              <p:nvPr/>
            </p:nvSpPr>
            <p:spPr bwMode="auto">
              <a:xfrm flipV="1">
                <a:off x="2174" y="3089"/>
                <a:ext cx="0" cy="25"/>
              </a:xfrm>
              <a:prstGeom prst="line">
                <a:avLst/>
              </a:prstGeom>
              <a:noFill/>
              <a:ln w="12700">
                <a:solidFill>
                  <a:srgbClr val="000000"/>
                </a:solidFill>
                <a:round/>
                <a:headEnd/>
                <a:tailEnd/>
              </a:ln>
            </p:spPr>
            <p:txBody>
              <a:bodyPr wrap="none" anchor="ctr"/>
              <a:lstStyle/>
              <a:p>
                <a:endParaRPr lang="en-US"/>
              </a:p>
            </p:txBody>
          </p:sp>
          <p:sp>
            <p:nvSpPr>
              <p:cNvPr id="55713" name="Line 411"/>
              <p:cNvSpPr>
                <a:spLocks noChangeShapeType="1"/>
              </p:cNvSpPr>
              <p:nvPr/>
            </p:nvSpPr>
            <p:spPr bwMode="auto">
              <a:xfrm flipV="1">
                <a:off x="2174" y="3051"/>
                <a:ext cx="0" cy="26"/>
              </a:xfrm>
              <a:prstGeom prst="line">
                <a:avLst/>
              </a:prstGeom>
              <a:noFill/>
              <a:ln w="12700">
                <a:solidFill>
                  <a:srgbClr val="000000"/>
                </a:solidFill>
                <a:round/>
                <a:headEnd/>
                <a:tailEnd/>
              </a:ln>
            </p:spPr>
            <p:txBody>
              <a:bodyPr wrap="none" anchor="ctr"/>
              <a:lstStyle/>
              <a:p>
                <a:endParaRPr lang="en-US"/>
              </a:p>
            </p:txBody>
          </p:sp>
          <p:sp>
            <p:nvSpPr>
              <p:cNvPr id="55714" name="Line 412"/>
              <p:cNvSpPr>
                <a:spLocks noChangeShapeType="1"/>
              </p:cNvSpPr>
              <p:nvPr/>
            </p:nvSpPr>
            <p:spPr bwMode="auto">
              <a:xfrm flipV="1">
                <a:off x="2174" y="3016"/>
                <a:ext cx="0" cy="24"/>
              </a:xfrm>
              <a:prstGeom prst="line">
                <a:avLst/>
              </a:prstGeom>
              <a:noFill/>
              <a:ln w="12700">
                <a:solidFill>
                  <a:srgbClr val="000000"/>
                </a:solidFill>
                <a:round/>
                <a:headEnd/>
                <a:tailEnd/>
              </a:ln>
            </p:spPr>
            <p:txBody>
              <a:bodyPr wrap="none" anchor="ctr"/>
              <a:lstStyle/>
              <a:p>
                <a:endParaRPr lang="en-US"/>
              </a:p>
            </p:txBody>
          </p:sp>
          <p:sp>
            <p:nvSpPr>
              <p:cNvPr id="55715" name="Line 413"/>
              <p:cNvSpPr>
                <a:spLocks noChangeShapeType="1"/>
              </p:cNvSpPr>
              <p:nvPr/>
            </p:nvSpPr>
            <p:spPr bwMode="auto">
              <a:xfrm flipV="1">
                <a:off x="2174" y="2980"/>
                <a:ext cx="0" cy="25"/>
              </a:xfrm>
              <a:prstGeom prst="line">
                <a:avLst/>
              </a:prstGeom>
              <a:noFill/>
              <a:ln w="12700">
                <a:solidFill>
                  <a:srgbClr val="000000"/>
                </a:solidFill>
                <a:round/>
                <a:headEnd/>
                <a:tailEnd/>
              </a:ln>
            </p:spPr>
            <p:txBody>
              <a:bodyPr wrap="none" anchor="ctr"/>
              <a:lstStyle/>
              <a:p>
                <a:endParaRPr lang="en-US"/>
              </a:p>
            </p:txBody>
          </p:sp>
          <p:sp>
            <p:nvSpPr>
              <p:cNvPr id="55716" name="Line 414"/>
              <p:cNvSpPr>
                <a:spLocks noChangeShapeType="1"/>
              </p:cNvSpPr>
              <p:nvPr/>
            </p:nvSpPr>
            <p:spPr bwMode="auto">
              <a:xfrm flipV="1">
                <a:off x="2174" y="2942"/>
                <a:ext cx="0" cy="26"/>
              </a:xfrm>
              <a:prstGeom prst="line">
                <a:avLst/>
              </a:prstGeom>
              <a:noFill/>
              <a:ln w="12700">
                <a:solidFill>
                  <a:srgbClr val="000000"/>
                </a:solidFill>
                <a:round/>
                <a:headEnd/>
                <a:tailEnd/>
              </a:ln>
            </p:spPr>
            <p:txBody>
              <a:bodyPr wrap="none" anchor="ctr"/>
              <a:lstStyle/>
              <a:p>
                <a:endParaRPr lang="en-US"/>
              </a:p>
            </p:txBody>
          </p:sp>
          <p:sp>
            <p:nvSpPr>
              <p:cNvPr id="55717" name="Line 415"/>
              <p:cNvSpPr>
                <a:spLocks noChangeShapeType="1"/>
              </p:cNvSpPr>
              <p:nvPr/>
            </p:nvSpPr>
            <p:spPr bwMode="auto">
              <a:xfrm flipV="1">
                <a:off x="2174" y="2907"/>
                <a:ext cx="0" cy="24"/>
              </a:xfrm>
              <a:prstGeom prst="line">
                <a:avLst/>
              </a:prstGeom>
              <a:noFill/>
              <a:ln w="12700">
                <a:solidFill>
                  <a:srgbClr val="000000"/>
                </a:solidFill>
                <a:round/>
                <a:headEnd/>
                <a:tailEnd/>
              </a:ln>
            </p:spPr>
            <p:txBody>
              <a:bodyPr wrap="none" anchor="ctr"/>
              <a:lstStyle/>
              <a:p>
                <a:endParaRPr lang="en-US"/>
              </a:p>
            </p:txBody>
          </p:sp>
          <p:sp>
            <p:nvSpPr>
              <p:cNvPr id="55718" name="Line 416"/>
              <p:cNvSpPr>
                <a:spLocks noChangeShapeType="1"/>
              </p:cNvSpPr>
              <p:nvPr/>
            </p:nvSpPr>
            <p:spPr bwMode="auto">
              <a:xfrm flipV="1">
                <a:off x="2174" y="2870"/>
                <a:ext cx="0" cy="26"/>
              </a:xfrm>
              <a:prstGeom prst="line">
                <a:avLst/>
              </a:prstGeom>
              <a:noFill/>
              <a:ln w="12700">
                <a:solidFill>
                  <a:srgbClr val="000000"/>
                </a:solidFill>
                <a:round/>
                <a:headEnd/>
                <a:tailEnd/>
              </a:ln>
            </p:spPr>
            <p:txBody>
              <a:bodyPr wrap="none" anchor="ctr"/>
              <a:lstStyle/>
              <a:p>
                <a:endParaRPr lang="en-US"/>
              </a:p>
            </p:txBody>
          </p:sp>
          <p:sp>
            <p:nvSpPr>
              <p:cNvPr id="55719" name="Line 417"/>
              <p:cNvSpPr>
                <a:spLocks noChangeShapeType="1"/>
              </p:cNvSpPr>
              <p:nvPr/>
            </p:nvSpPr>
            <p:spPr bwMode="auto">
              <a:xfrm flipV="1">
                <a:off x="2174" y="2835"/>
                <a:ext cx="0" cy="25"/>
              </a:xfrm>
              <a:prstGeom prst="line">
                <a:avLst/>
              </a:prstGeom>
              <a:noFill/>
              <a:ln w="12700">
                <a:solidFill>
                  <a:srgbClr val="000000"/>
                </a:solidFill>
                <a:round/>
                <a:headEnd/>
                <a:tailEnd/>
              </a:ln>
            </p:spPr>
            <p:txBody>
              <a:bodyPr wrap="none" anchor="ctr"/>
              <a:lstStyle/>
              <a:p>
                <a:endParaRPr lang="en-US"/>
              </a:p>
            </p:txBody>
          </p:sp>
          <p:sp>
            <p:nvSpPr>
              <p:cNvPr id="55720" name="Line 418"/>
              <p:cNvSpPr>
                <a:spLocks noChangeShapeType="1"/>
              </p:cNvSpPr>
              <p:nvPr/>
            </p:nvSpPr>
            <p:spPr bwMode="auto">
              <a:xfrm flipV="1">
                <a:off x="2174" y="2799"/>
                <a:ext cx="0" cy="25"/>
              </a:xfrm>
              <a:prstGeom prst="line">
                <a:avLst/>
              </a:prstGeom>
              <a:noFill/>
              <a:ln w="12700">
                <a:solidFill>
                  <a:srgbClr val="000000"/>
                </a:solidFill>
                <a:round/>
                <a:headEnd/>
                <a:tailEnd/>
              </a:ln>
            </p:spPr>
            <p:txBody>
              <a:bodyPr wrap="none" anchor="ctr"/>
              <a:lstStyle/>
              <a:p>
                <a:endParaRPr lang="en-US"/>
              </a:p>
            </p:txBody>
          </p:sp>
          <p:sp>
            <p:nvSpPr>
              <p:cNvPr id="55721" name="Line 419"/>
              <p:cNvSpPr>
                <a:spLocks noChangeShapeType="1"/>
              </p:cNvSpPr>
              <p:nvPr/>
            </p:nvSpPr>
            <p:spPr bwMode="auto">
              <a:xfrm flipV="1">
                <a:off x="2174" y="2763"/>
                <a:ext cx="0" cy="25"/>
              </a:xfrm>
              <a:prstGeom prst="line">
                <a:avLst/>
              </a:prstGeom>
              <a:noFill/>
              <a:ln w="12700">
                <a:solidFill>
                  <a:srgbClr val="000000"/>
                </a:solidFill>
                <a:round/>
                <a:headEnd/>
                <a:tailEnd/>
              </a:ln>
            </p:spPr>
            <p:txBody>
              <a:bodyPr wrap="none" anchor="ctr"/>
              <a:lstStyle/>
              <a:p>
                <a:endParaRPr lang="en-US"/>
              </a:p>
            </p:txBody>
          </p:sp>
          <p:sp>
            <p:nvSpPr>
              <p:cNvPr id="55722" name="Line 420"/>
              <p:cNvSpPr>
                <a:spLocks noChangeShapeType="1"/>
              </p:cNvSpPr>
              <p:nvPr/>
            </p:nvSpPr>
            <p:spPr bwMode="auto">
              <a:xfrm flipV="1">
                <a:off x="2174" y="2726"/>
                <a:ext cx="0" cy="25"/>
              </a:xfrm>
              <a:prstGeom prst="line">
                <a:avLst/>
              </a:prstGeom>
              <a:noFill/>
              <a:ln w="12700">
                <a:solidFill>
                  <a:srgbClr val="000000"/>
                </a:solidFill>
                <a:round/>
                <a:headEnd/>
                <a:tailEnd/>
              </a:ln>
            </p:spPr>
            <p:txBody>
              <a:bodyPr wrap="none" anchor="ctr"/>
              <a:lstStyle/>
              <a:p>
                <a:endParaRPr lang="en-US"/>
              </a:p>
            </p:txBody>
          </p:sp>
          <p:sp>
            <p:nvSpPr>
              <p:cNvPr id="55723" name="Line 421"/>
              <p:cNvSpPr>
                <a:spLocks noChangeShapeType="1"/>
              </p:cNvSpPr>
              <p:nvPr/>
            </p:nvSpPr>
            <p:spPr bwMode="auto">
              <a:xfrm flipV="1">
                <a:off x="2174" y="2690"/>
                <a:ext cx="0" cy="25"/>
              </a:xfrm>
              <a:prstGeom prst="line">
                <a:avLst/>
              </a:prstGeom>
              <a:noFill/>
              <a:ln w="12700">
                <a:solidFill>
                  <a:srgbClr val="000000"/>
                </a:solidFill>
                <a:round/>
                <a:headEnd/>
                <a:tailEnd/>
              </a:ln>
            </p:spPr>
            <p:txBody>
              <a:bodyPr wrap="none" anchor="ctr"/>
              <a:lstStyle/>
              <a:p>
                <a:endParaRPr lang="en-US"/>
              </a:p>
            </p:txBody>
          </p:sp>
          <p:sp>
            <p:nvSpPr>
              <p:cNvPr id="55724" name="Line 422"/>
              <p:cNvSpPr>
                <a:spLocks noChangeShapeType="1"/>
              </p:cNvSpPr>
              <p:nvPr/>
            </p:nvSpPr>
            <p:spPr bwMode="auto">
              <a:xfrm flipV="1">
                <a:off x="2174" y="2654"/>
                <a:ext cx="0" cy="25"/>
              </a:xfrm>
              <a:prstGeom prst="line">
                <a:avLst/>
              </a:prstGeom>
              <a:noFill/>
              <a:ln w="12700">
                <a:solidFill>
                  <a:srgbClr val="000000"/>
                </a:solidFill>
                <a:round/>
                <a:headEnd/>
                <a:tailEnd/>
              </a:ln>
            </p:spPr>
            <p:txBody>
              <a:bodyPr wrap="none" anchor="ctr"/>
              <a:lstStyle/>
              <a:p>
                <a:endParaRPr lang="en-US"/>
              </a:p>
            </p:txBody>
          </p:sp>
          <p:sp>
            <p:nvSpPr>
              <p:cNvPr id="55725" name="Line 423"/>
              <p:cNvSpPr>
                <a:spLocks noChangeShapeType="1"/>
              </p:cNvSpPr>
              <p:nvPr/>
            </p:nvSpPr>
            <p:spPr bwMode="auto">
              <a:xfrm flipV="1">
                <a:off x="2174" y="2616"/>
                <a:ext cx="0" cy="26"/>
              </a:xfrm>
              <a:prstGeom prst="line">
                <a:avLst/>
              </a:prstGeom>
              <a:noFill/>
              <a:ln w="12700">
                <a:solidFill>
                  <a:srgbClr val="000000"/>
                </a:solidFill>
                <a:round/>
                <a:headEnd/>
                <a:tailEnd/>
              </a:ln>
            </p:spPr>
            <p:txBody>
              <a:bodyPr wrap="none" anchor="ctr"/>
              <a:lstStyle/>
              <a:p>
                <a:endParaRPr lang="en-US"/>
              </a:p>
            </p:txBody>
          </p:sp>
          <p:sp>
            <p:nvSpPr>
              <p:cNvPr id="55726" name="Line 424"/>
              <p:cNvSpPr>
                <a:spLocks noChangeShapeType="1"/>
              </p:cNvSpPr>
              <p:nvPr/>
            </p:nvSpPr>
            <p:spPr bwMode="auto">
              <a:xfrm flipV="1">
                <a:off x="2174" y="2581"/>
                <a:ext cx="0" cy="24"/>
              </a:xfrm>
              <a:prstGeom prst="line">
                <a:avLst/>
              </a:prstGeom>
              <a:noFill/>
              <a:ln w="12700">
                <a:solidFill>
                  <a:srgbClr val="000000"/>
                </a:solidFill>
                <a:round/>
                <a:headEnd/>
                <a:tailEnd/>
              </a:ln>
            </p:spPr>
            <p:txBody>
              <a:bodyPr wrap="none" anchor="ctr"/>
              <a:lstStyle/>
              <a:p>
                <a:endParaRPr lang="en-US"/>
              </a:p>
            </p:txBody>
          </p:sp>
          <p:sp>
            <p:nvSpPr>
              <p:cNvPr id="55727" name="Line 425"/>
              <p:cNvSpPr>
                <a:spLocks noChangeShapeType="1"/>
              </p:cNvSpPr>
              <p:nvPr/>
            </p:nvSpPr>
            <p:spPr bwMode="auto">
              <a:xfrm flipV="1">
                <a:off x="2174" y="2544"/>
                <a:ext cx="0" cy="26"/>
              </a:xfrm>
              <a:prstGeom prst="line">
                <a:avLst/>
              </a:prstGeom>
              <a:noFill/>
              <a:ln w="12700">
                <a:solidFill>
                  <a:srgbClr val="000000"/>
                </a:solidFill>
                <a:round/>
                <a:headEnd/>
                <a:tailEnd/>
              </a:ln>
            </p:spPr>
            <p:txBody>
              <a:bodyPr wrap="none" anchor="ctr"/>
              <a:lstStyle/>
              <a:p>
                <a:endParaRPr lang="en-US"/>
              </a:p>
            </p:txBody>
          </p:sp>
          <p:sp>
            <p:nvSpPr>
              <p:cNvPr id="55728" name="Line 426"/>
              <p:cNvSpPr>
                <a:spLocks noChangeShapeType="1"/>
              </p:cNvSpPr>
              <p:nvPr/>
            </p:nvSpPr>
            <p:spPr bwMode="auto">
              <a:xfrm flipV="1">
                <a:off x="2174" y="2509"/>
                <a:ext cx="0" cy="25"/>
              </a:xfrm>
              <a:prstGeom prst="line">
                <a:avLst/>
              </a:prstGeom>
              <a:noFill/>
              <a:ln w="12700">
                <a:solidFill>
                  <a:srgbClr val="000000"/>
                </a:solidFill>
                <a:round/>
                <a:headEnd/>
                <a:tailEnd/>
              </a:ln>
            </p:spPr>
            <p:txBody>
              <a:bodyPr wrap="none" anchor="ctr"/>
              <a:lstStyle/>
              <a:p>
                <a:endParaRPr lang="en-US"/>
              </a:p>
            </p:txBody>
          </p:sp>
          <p:sp>
            <p:nvSpPr>
              <p:cNvPr id="55729" name="Line 427"/>
              <p:cNvSpPr>
                <a:spLocks noChangeShapeType="1"/>
              </p:cNvSpPr>
              <p:nvPr/>
            </p:nvSpPr>
            <p:spPr bwMode="auto">
              <a:xfrm flipV="1">
                <a:off x="2174" y="2472"/>
                <a:ext cx="0" cy="24"/>
              </a:xfrm>
              <a:prstGeom prst="line">
                <a:avLst/>
              </a:prstGeom>
              <a:noFill/>
              <a:ln w="12700">
                <a:solidFill>
                  <a:srgbClr val="000000"/>
                </a:solidFill>
                <a:round/>
                <a:headEnd/>
                <a:tailEnd/>
              </a:ln>
            </p:spPr>
            <p:txBody>
              <a:bodyPr wrap="none" anchor="ctr"/>
              <a:lstStyle/>
              <a:p>
                <a:endParaRPr lang="en-US"/>
              </a:p>
            </p:txBody>
          </p:sp>
          <p:sp>
            <p:nvSpPr>
              <p:cNvPr id="55730" name="Line 428"/>
              <p:cNvSpPr>
                <a:spLocks noChangeShapeType="1"/>
              </p:cNvSpPr>
              <p:nvPr/>
            </p:nvSpPr>
            <p:spPr bwMode="auto">
              <a:xfrm flipV="1">
                <a:off x="2174" y="2435"/>
                <a:ext cx="0" cy="26"/>
              </a:xfrm>
              <a:prstGeom prst="line">
                <a:avLst/>
              </a:prstGeom>
              <a:noFill/>
              <a:ln w="12700">
                <a:solidFill>
                  <a:srgbClr val="000000"/>
                </a:solidFill>
                <a:round/>
                <a:headEnd/>
                <a:tailEnd/>
              </a:ln>
            </p:spPr>
            <p:txBody>
              <a:bodyPr wrap="none" anchor="ctr"/>
              <a:lstStyle/>
              <a:p>
                <a:endParaRPr lang="en-US"/>
              </a:p>
            </p:txBody>
          </p:sp>
          <p:sp>
            <p:nvSpPr>
              <p:cNvPr id="55731" name="Line 429"/>
              <p:cNvSpPr>
                <a:spLocks noChangeShapeType="1"/>
              </p:cNvSpPr>
              <p:nvPr/>
            </p:nvSpPr>
            <p:spPr bwMode="auto">
              <a:xfrm flipV="1">
                <a:off x="2174" y="2400"/>
                <a:ext cx="0" cy="25"/>
              </a:xfrm>
              <a:prstGeom prst="line">
                <a:avLst/>
              </a:prstGeom>
              <a:noFill/>
              <a:ln w="12700">
                <a:solidFill>
                  <a:srgbClr val="000000"/>
                </a:solidFill>
                <a:round/>
                <a:headEnd/>
                <a:tailEnd/>
              </a:ln>
            </p:spPr>
            <p:txBody>
              <a:bodyPr wrap="none" anchor="ctr"/>
              <a:lstStyle/>
              <a:p>
                <a:endParaRPr lang="en-US"/>
              </a:p>
            </p:txBody>
          </p:sp>
          <p:sp>
            <p:nvSpPr>
              <p:cNvPr id="55732" name="Line 430"/>
              <p:cNvSpPr>
                <a:spLocks noChangeShapeType="1"/>
              </p:cNvSpPr>
              <p:nvPr/>
            </p:nvSpPr>
            <p:spPr bwMode="auto">
              <a:xfrm flipV="1">
                <a:off x="2174" y="2364"/>
                <a:ext cx="0" cy="25"/>
              </a:xfrm>
              <a:prstGeom prst="line">
                <a:avLst/>
              </a:prstGeom>
              <a:noFill/>
              <a:ln w="12700">
                <a:solidFill>
                  <a:srgbClr val="000000"/>
                </a:solidFill>
                <a:round/>
                <a:headEnd/>
                <a:tailEnd/>
              </a:ln>
            </p:spPr>
            <p:txBody>
              <a:bodyPr wrap="none" anchor="ctr"/>
              <a:lstStyle/>
              <a:p>
                <a:endParaRPr lang="en-US"/>
              </a:p>
            </p:txBody>
          </p:sp>
          <p:sp>
            <p:nvSpPr>
              <p:cNvPr id="55733" name="Line 431"/>
              <p:cNvSpPr>
                <a:spLocks noChangeShapeType="1"/>
              </p:cNvSpPr>
              <p:nvPr/>
            </p:nvSpPr>
            <p:spPr bwMode="auto">
              <a:xfrm flipV="1">
                <a:off x="2174" y="2328"/>
                <a:ext cx="0" cy="25"/>
              </a:xfrm>
              <a:prstGeom prst="line">
                <a:avLst/>
              </a:prstGeom>
              <a:noFill/>
              <a:ln w="12700">
                <a:solidFill>
                  <a:srgbClr val="000000"/>
                </a:solidFill>
                <a:round/>
                <a:headEnd/>
                <a:tailEnd/>
              </a:ln>
            </p:spPr>
            <p:txBody>
              <a:bodyPr wrap="none" anchor="ctr"/>
              <a:lstStyle/>
              <a:p>
                <a:endParaRPr lang="en-US"/>
              </a:p>
            </p:txBody>
          </p:sp>
          <p:sp>
            <p:nvSpPr>
              <p:cNvPr id="55734" name="Line 432"/>
              <p:cNvSpPr>
                <a:spLocks noChangeShapeType="1"/>
              </p:cNvSpPr>
              <p:nvPr/>
            </p:nvSpPr>
            <p:spPr bwMode="auto">
              <a:xfrm flipV="1">
                <a:off x="2174" y="2291"/>
                <a:ext cx="0" cy="24"/>
              </a:xfrm>
              <a:prstGeom prst="line">
                <a:avLst/>
              </a:prstGeom>
              <a:noFill/>
              <a:ln w="12700">
                <a:solidFill>
                  <a:srgbClr val="000000"/>
                </a:solidFill>
                <a:round/>
                <a:headEnd/>
                <a:tailEnd/>
              </a:ln>
            </p:spPr>
            <p:txBody>
              <a:bodyPr wrap="none" anchor="ctr"/>
              <a:lstStyle/>
              <a:p>
                <a:endParaRPr lang="en-US"/>
              </a:p>
            </p:txBody>
          </p:sp>
          <p:sp>
            <p:nvSpPr>
              <p:cNvPr id="55735" name="Line 433"/>
              <p:cNvSpPr>
                <a:spLocks noChangeShapeType="1"/>
              </p:cNvSpPr>
              <p:nvPr/>
            </p:nvSpPr>
            <p:spPr bwMode="auto">
              <a:xfrm flipV="1">
                <a:off x="2174" y="2255"/>
                <a:ext cx="0" cy="25"/>
              </a:xfrm>
              <a:prstGeom prst="line">
                <a:avLst/>
              </a:prstGeom>
              <a:noFill/>
              <a:ln w="12700">
                <a:solidFill>
                  <a:srgbClr val="000000"/>
                </a:solidFill>
                <a:round/>
                <a:headEnd/>
                <a:tailEnd/>
              </a:ln>
            </p:spPr>
            <p:txBody>
              <a:bodyPr wrap="none" anchor="ctr"/>
              <a:lstStyle/>
              <a:p>
                <a:endParaRPr lang="en-US"/>
              </a:p>
            </p:txBody>
          </p:sp>
          <p:sp>
            <p:nvSpPr>
              <p:cNvPr id="55736" name="Line 434"/>
              <p:cNvSpPr>
                <a:spLocks noChangeShapeType="1"/>
              </p:cNvSpPr>
              <p:nvPr/>
            </p:nvSpPr>
            <p:spPr bwMode="auto">
              <a:xfrm flipV="1">
                <a:off x="2174" y="2219"/>
                <a:ext cx="0" cy="25"/>
              </a:xfrm>
              <a:prstGeom prst="line">
                <a:avLst/>
              </a:prstGeom>
              <a:noFill/>
              <a:ln w="12700">
                <a:solidFill>
                  <a:srgbClr val="000000"/>
                </a:solidFill>
                <a:round/>
                <a:headEnd/>
                <a:tailEnd/>
              </a:ln>
            </p:spPr>
            <p:txBody>
              <a:bodyPr wrap="none" anchor="ctr"/>
              <a:lstStyle/>
              <a:p>
                <a:endParaRPr lang="en-US"/>
              </a:p>
            </p:txBody>
          </p:sp>
          <p:sp>
            <p:nvSpPr>
              <p:cNvPr id="55737" name="Line 435"/>
              <p:cNvSpPr>
                <a:spLocks noChangeShapeType="1"/>
              </p:cNvSpPr>
              <p:nvPr/>
            </p:nvSpPr>
            <p:spPr bwMode="auto">
              <a:xfrm flipV="1">
                <a:off x="2174" y="2183"/>
                <a:ext cx="0" cy="25"/>
              </a:xfrm>
              <a:prstGeom prst="line">
                <a:avLst/>
              </a:prstGeom>
              <a:noFill/>
              <a:ln w="12700">
                <a:solidFill>
                  <a:srgbClr val="000000"/>
                </a:solidFill>
                <a:round/>
                <a:headEnd/>
                <a:tailEnd/>
              </a:ln>
            </p:spPr>
            <p:txBody>
              <a:bodyPr wrap="none" anchor="ctr"/>
              <a:lstStyle/>
              <a:p>
                <a:endParaRPr lang="en-US"/>
              </a:p>
            </p:txBody>
          </p:sp>
          <p:sp>
            <p:nvSpPr>
              <p:cNvPr id="55738" name="Line 436"/>
              <p:cNvSpPr>
                <a:spLocks noChangeShapeType="1"/>
              </p:cNvSpPr>
              <p:nvPr/>
            </p:nvSpPr>
            <p:spPr bwMode="auto">
              <a:xfrm flipV="1">
                <a:off x="2174" y="2146"/>
                <a:ext cx="0" cy="24"/>
              </a:xfrm>
              <a:prstGeom prst="line">
                <a:avLst/>
              </a:prstGeom>
              <a:noFill/>
              <a:ln w="12700">
                <a:solidFill>
                  <a:srgbClr val="000000"/>
                </a:solidFill>
                <a:round/>
                <a:headEnd/>
                <a:tailEnd/>
              </a:ln>
            </p:spPr>
            <p:txBody>
              <a:bodyPr wrap="none" anchor="ctr"/>
              <a:lstStyle/>
              <a:p>
                <a:endParaRPr lang="en-US"/>
              </a:p>
            </p:txBody>
          </p:sp>
          <p:sp>
            <p:nvSpPr>
              <p:cNvPr id="55739" name="Line 437"/>
              <p:cNvSpPr>
                <a:spLocks noChangeShapeType="1"/>
              </p:cNvSpPr>
              <p:nvPr/>
            </p:nvSpPr>
            <p:spPr bwMode="auto">
              <a:xfrm flipV="1">
                <a:off x="2174" y="2109"/>
                <a:ext cx="0" cy="26"/>
              </a:xfrm>
              <a:prstGeom prst="line">
                <a:avLst/>
              </a:prstGeom>
              <a:noFill/>
              <a:ln w="12700">
                <a:solidFill>
                  <a:srgbClr val="000000"/>
                </a:solidFill>
                <a:round/>
                <a:headEnd/>
                <a:tailEnd/>
              </a:ln>
            </p:spPr>
            <p:txBody>
              <a:bodyPr wrap="none" anchor="ctr"/>
              <a:lstStyle/>
              <a:p>
                <a:endParaRPr lang="en-US"/>
              </a:p>
            </p:txBody>
          </p:sp>
          <p:sp>
            <p:nvSpPr>
              <p:cNvPr id="55740" name="Line 438"/>
              <p:cNvSpPr>
                <a:spLocks noChangeShapeType="1"/>
              </p:cNvSpPr>
              <p:nvPr/>
            </p:nvSpPr>
            <p:spPr bwMode="auto">
              <a:xfrm flipV="1">
                <a:off x="2174" y="2074"/>
                <a:ext cx="0" cy="25"/>
              </a:xfrm>
              <a:prstGeom prst="line">
                <a:avLst/>
              </a:prstGeom>
              <a:noFill/>
              <a:ln w="12700">
                <a:solidFill>
                  <a:srgbClr val="000000"/>
                </a:solidFill>
                <a:round/>
                <a:headEnd/>
                <a:tailEnd/>
              </a:ln>
            </p:spPr>
            <p:txBody>
              <a:bodyPr wrap="none" anchor="ctr"/>
              <a:lstStyle/>
              <a:p>
                <a:endParaRPr lang="en-US"/>
              </a:p>
            </p:txBody>
          </p:sp>
          <p:sp>
            <p:nvSpPr>
              <p:cNvPr id="55741" name="Line 439"/>
              <p:cNvSpPr>
                <a:spLocks noChangeShapeType="1"/>
              </p:cNvSpPr>
              <p:nvPr/>
            </p:nvSpPr>
            <p:spPr bwMode="auto">
              <a:xfrm flipV="1">
                <a:off x="2174" y="2038"/>
                <a:ext cx="0" cy="25"/>
              </a:xfrm>
              <a:prstGeom prst="line">
                <a:avLst/>
              </a:prstGeom>
              <a:noFill/>
              <a:ln w="12700">
                <a:solidFill>
                  <a:srgbClr val="000000"/>
                </a:solidFill>
                <a:round/>
                <a:headEnd/>
                <a:tailEnd/>
              </a:ln>
            </p:spPr>
            <p:txBody>
              <a:bodyPr wrap="none" anchor="ctr"/>
              <a:lstStyle/>
              <a:p>
                <a:endParaRPr lang="en-US"/>
              </a:p>
            </p:txBody>
          </p:sp>
          <p:sp>
            <p:nvSpPr>
              <p:cNvPr id="55742" name="Line 440"/>
              <p:cNvSpPr>
                <a:spLocks noChangeShapeType="1"/>
              </p:cNvSpPr>
              <p:nvPr/>
            </p:nvSpPr>
            <p:spPr bwMode="auto">
              <a:xfrm flipV="1">
                <a:off x="2174" y="2000"/>
                <a:ext cx="0" cy="26"/>
              </a:xfrm>
              <a:prstGeom prst="line">
                <a:avLst/>
              </a:prstGeom>
              <a:noFill/>
              <a:ln w="12700">
                <a:solidFill>
                  <a:srgbClr val="000000"/>
                </a:solidFill>
                <a:round/>
                <a:headEnd/>
                <a:tailEnd/>
              </a:ln>
            </p:spPr>
            <p:txBody>
              <a:bodyPr wrap="none" anchor="ctr"/>
              <a:lstStyle/>
              <a:p>
                <a:endParaRPr lang="en-US"/>
              </a:p>
            </p:txBody>
          </p:sp>
          <p:sp>
            <p:nvSpPr>
              <p:cNvPr id="55743" name="Line 441"/>
              <p:cNvSpPr>
                <a:spLocks noChangeShapeType="1"/>
              </p:cNvSpPr>
              <p:nvPr/>
            </p:nvSpPr>
            <p:spPr bwMode="auto">
              <a:xfrm flipV="1">
                <a:off x="2174" y="1965"/>
                <a:ext cx="0" cy="24"/>
              </a:xfrm>
              <a:prstGeom prst="line">
                <a:avLst/>
              </a:prstGeom>
              <a:noFill/>
              <a:ln w="12700">
                <a:solidFill>
                  <a:srgbClr val="000000"/>
                </a:solidFill>
                <a:round/>
                <a:headEnd/>
                <a:tailEnd/>
              </a:ln>
            </p:spPr>
            <p:txBody>
              <a:bodyPr wrap="none" anchor="ctr"/>
              <a:lstStyle/>
              <a:p>
                <a:endParaRPr lang="en-US"/>
              </a:p>
            </p:txBody>
          </p:sp>
          <p:sp>
            <p:nvSpPr>
              <p:cNvPr id="55744" name="Line 442"/>
              <p:cNvSpPr>
                <a:spLocks noChangeShapeType="1"/>
              </p:cNvSpPr>
              <p:nvPr/>
            </p:nvSpPr>
            <p:spPr bwMode="auto">
              <a:xfrm flipV="1">
                <a:off x="2174" y="1929"/>
                <a:ext cx="0" cy="25"/>
              </a:xfrm>
              <a:prstGeom prst="line">
                <a:avLst/>
              </a:prstGeom>
              <a:noFill/>
              <a:ln w="12700">
                <a:solidFill>
                  <a:srgbClr val="000000"/>
                </a:solidFill>
                <a:round/>
                <a:headEnd/>
                <a:tailEnd/>
              </a:ln>
            </p:spPr>
            <p:txBody>
              <a:bodyPr wrap="none" anchor="ctr"/>
              <a:lstStyle/>
              <a:p>
                <a:endParaRPr lang="en-US"/>
              </a:p>
            </p:txBody>
          </p:sp>
          <p:sp>
            <p:nvSpPr>
              <p:cNvPr id="55745" name="Line 443"/>
              <p:cNvSpPr>
                <a:spLocks noChangeShapeType="1"/>
              </p:cNvSpPr>
              <p:nvPr/>
            </p:nvSpPr>
            <p:spPr bwMode="auto">
              <a:xfrm flipV="1">
                <a:off x="2174" y="1893"/>
                <a:ext cx="0" cy="25"/>
              </a:xfrm>
              <a:prstGeom prst="line">
                <a:avLst/>
              </a:prstGeom>
              <a:noFill/>
              <a:ln w="12700">
                <a:solidFill>
                  <a:srgbClr val="000000"/>
                </a:solidFill>
                <a:round/>
                <a:headEnd/>
                <a:tailEnd/>
              </a:ln>
            </p:spPr>
            <p:txBody>
              <a:bodyPr wrap="none" anchor="ctr"/>
              <a:lstStyle/>
              <a:p>
                <a:endParaRPr lang="en-US"/>
              </a:p>
            </p:txBody>
          </p:sp>
          <p:sp>
            <p:nvSpPr>
              <p:cNvPr id="55746" name="Line 444"/>
              <p:cNvSpPr>
                <a:spLocks noChangeShapeType="1"/>
              </p:cNvSpPr>
              <p:nvPr/>
            </p:nvSpPr>
            <p:spPr bwMode="auto">
              <a:xfrm flipV="1">
                <a:off x="2174" y="1857"/>
                <a:ext cx="0" cy="25"/>
              </a:xfrm>
              <a:prstGeom prst="line">
                <a:avLst/>
              </a:prstGeom>
              <a:noFill/>
              <a:ln w="12700">
                <a:solidFill>
                  <a:srgbClr val="000000"/>
                </a:solidFill>
                <a:round/>
                <a:headEnd/>
                <a:tailEnd/>
              </a:ln>
            </p:spPr>
            <p:txBody>
              <a:bodyPr wrap="none" anchor="ctr"/>
              <a:lstStyle/>
              <a:p>
                <a:endParaRPr lang="en-US"/>
              </a:p>
            </p:txBody>
          </p:sp>
          <p:sp>
            <p:nvSpPr>
              <p:cNvPr id="55747" name="Line 445"/>
              <p:cNvSpPr>
                <a:spLocks noChangeShapeType="1"/>
              </p:cNvSpPr>
              <p:nvPr/>
            </p:nvSpPr>
            <p:spPr bwMode="auto">
              <a:xfrm flipV="1">
                <a:off x="2174" y="1819"/>
                <a:ext cx="0" cy="26"/>
              </a:xfrm>
              <a:prstGeom prst="line">
                <a:avLst/>
              </a:prstGeom>
              <a:noFill/>
              <a:ln w="12700">
                <a:solidFill>
                  <a:srgbClr val="000000"/>
                </a:solidFill>
                <a:round/>
                <a:headEnd/>
                <a:tailEnd/>
              </a:ln>
            </p:spPr>
            <p:txBody>
              <a:bodyPr wrap="none" anchor="ctr"/>
              <a:lstStyle/>
              <a:p>
                <a:endParaRPr lang="en-US"/>
              </a:p>
            </p:txBody>
          </p:sp>
          <p:sp>
            <p:nvSpPr>
              <p:cNvPr id="55748" name="Line 446"/>
              <p:cNvSpPr>
                <a:spLocks noChangeShapeType="1"/>
              </p:cNvSpPr>
              <p:nvPr/>
            </p:nvSpPr>
            <p:spPr bwMode="auto">
              <a:xfrm flipV="1">
                <a:off x="2174" y="1784"/>
                <a:ext cx="0" cy="25"/>
              </a:xfrm>
              <a:prstGeom prst="line">
                <a:avLst/>
              </a:prstGeom>
              <a:noFill/>
              <a:ln w="12700">
                <a:solidFill>
                  <a:srgbClr val="000000"/>
                </a:solidFill>
                <a:round/>
                <a:headEnd/>
                <a:tailEnd/>
              </a:ln>
            </p:spPr>
            <p:txBody>
              <a:bodyPr wrap="none" anchor="ctr"/>
              <a:lstStyle/>
              <a:p>
                <a:endParaRPr lang="en-US"/>
              </a:p>
            </p:txBody>
          </p:sp>
          <p:sp>
            <p:nvSpPr>
              <p:cNvPr id="55749" name="Line 447"/>
              <p:cNvSpPr>
                <a:spLocks noChangeShapeType="1"/>
              </p:cNvSpPr>
              <p:nvPr/>
            </p:nvSpPr>
            <p:spPr bwMode="auto">
              <a:xfrm flipV="1">
                <a:off x="2174" y="1748"/>
                <a:ext cx="0" cy="25"/>
              </a:xfrm>
              <a:prstGeom prst="line">
                <a:avLst/>
              </a:prstGeom>
              <a:noFill/>
              <a:ln w="12700">
                <a:solidFill>
                  <a:srgbClr val="000000"/>
                </a:solidFill>
                <a:round/>
                <a:headEnd/>
                <a:tailEnd/>
              </a:ln>
            </p:spPr>
            <p:txBody>
              <a:bodyPr wrap="none" anchor="ctr"/>
              <a:lstStyle/>
              <a:p>
                <a:endParaRPr lang="en-US"/>
              </a:p>
            </p:txBody>
          </p:sp>
          <p:sp>
            <p:nvSpPr>
              <p:cNvPr id="55750" name="Line 448"/>
              <p:cNvSpPr>
                <a:spLocks noChangeShapeType="1"/>
              </p:cNvSpPr>
              <p:nvPr/>
            </p:nvSpPr>
            <p:spPr bwMode="auto">
              <a:xfrm flipV="1">
                <a:off x="2174" y="1712"/>
                <a:ext cx="0" cy="25"/>
              </a:xfrm>
              <a:prstGeom prst="line">
                <a:avLst/>
              </a:prstGeom>
              <a:noFill/>
              <a:ln w="12700">
                <a:solidFill>
                  <a:srgbClr val="000000"/>
                </a:solidFill>
                <a:round/>
                <a:headEnd/>
                <a:tailEnd/>
              </a:ln>
            </p:spPr>
            <p:txBody>
              <a:bodyPr wrap="none" anchor="ctr"/>
              <a:lstStyle/>
              <a:p>
                <a:endParaRPr lang="en-US"/>
              </a:p>
            </p:txBody>
          </p:sp>
          <p:sp>
            <p:nvSpPr>
              <p:cNvPr id="55751" name="Line 449"/>
              <p:cNvSpPr>
                <a:spLocks noChangeShapeType="1"/>
              </p:cNvSpPr>
              <p:nvPr/>
            </p:nvSpPr>
            <p:spPr bwMode="auto">
              <a:xfrm flipV="1">
                <a:off x="2174" y="1674"/>
                <a:ext cx="0" cy="26"/>
              </a:xfrm>
              <a:prstGeom prst="line">
                <a:avLst/>
              </a:prstGeom>
              <a:noFill/>
              <a:ln w="12700">
                <a:solidFill>
                  <a:srgbClr val="000000"/>
                </a:solidFill>
                <a:round/>
                <a:headEnd/>
                <a:tailEnd/>
              </a:ln>
            </p:spPr>
            <p:txBody>
              <a:bodyPr wrap="none" anchor="ctr"/>
              <a:lstStyle/>
              <a:p>
                <a:endParaRPr lang="en-US"/>
              </a:p>
            </p:txBody>
          </p:sp>
          <p:sp>
            <p:nvSpPr>
              <p:cNvPr id="55752" name="Line 450"/>
              <p:cNvSpPr>
                <a:spLocks noChangeShapeType="1"/>
              </p:cNvSpPr>
              <p:nvPr/>
            </p:nvSpPr>
            <p:spPr bwMode="auto">
              <a:xfrm flipV="1">
                <a:off x="2174" y="1639"/>
                <a:ext cx="0" cy="25"/>
              </a:xfrm>
              <a:prstGeom prst="line">
                <a:avLst/>
              </a:prstGeom>
              <a:noFill/>
              <a:ln w="12700">
                <a:solidFill>
                  <a:srgbClr val="000000"/>
                </a:solidFill>
                <a:round/>
                <a:headEnd/>
                <a:tailEnd/>
              </a:ln>
            </p:spPr>
            <p:txBody>
              <a:bodyPr wrap="none" anchor="ctr"/>
              <a:lstStyle/>
              <a:p>
                <a:endParaRPr lang="en-US"/>
              </a:p>
            </p:txBody>
          </p:sp>
          <p:sp>
            <p:nvSpPr>
              <p:cNvPr id="55753" name="Line 451"/>
              <p:cNvSpPr>
                <a:spLocks noChangeShapeType="1"/>
              </p:cNvSpPr>
              <p:nvPr/>
            </p:nvSpPr>
            <p:spPr bwMode="auto">
              <a:xfrm flipV="1">
                <a:off x="2174" y="1603"/>
                <a:ext cx="0" cy="25"/>
              </a:xfrm>
              <a:prstGeom prst="line">
                <a:avLst/>
              </a:prstGeom>
              <a:noFill/>
              <a:ln w="12700">
                <a:solidFill>
                  <a:srgbClr val="000000"/>
                </a:solidFill>
                <a:round/>
                <a:headEnd/>
                <a:tailEnd/>
              </a:ln>
            </p:spPr>
            <p:txBody>
              <a:bodyPr wrap="none" anchor="ctr"/>
              <a:lstStyle/>
              <a:p>
                <a:endParaRPr lang="en-US"/>
              </a:p>
            </p:txBody>
          </p:sp>
          <p:sp>
            <p:nvSpPr>
              <p:cNvPr id="55754" name="Line 452"/>
              <p:cNvSpPr>
                <a:spLocks noChangeShapeType="1"/>
              </p:cNvSpPr>
              <p:nvPr/>
            </p:nvSpPr>
            <p:spPr bwMode="auto">
              <a:xfrm flipV="1">
                <a:off x="2174" y="1565"/>
                <a:ext cx="0" cy="26"/>
              </a:xfrm>
              <a:prstGeom prst="line">
                <a:avLst/>
              </a:prstGeom>
              <a:noFill/>
              <a:ln w="12700">
                <a:solidFill>
                  <a:srgbClr val="000000"/>
                </a:solidFill>
                <a:round/>
                <a:headEnd/>
                <a:tailEnd/>
              </a:ln>
            </p:spPr>
            <p:txBody>
              <a:bodyPr wrap="none" anchor="ctr"/>
              <a:lstStyle/>
              <a:p>
                <a:endParaRPr lang="en-US"/>
              </a:p>
            </p:txBody>
          </p:sp>
          <p:sp>
            <p:nvSpPr>
              <p:cNvPr id="55755" name="Line 453"/>
              <p:cNvSpPr>
                <a:spLocks noChangeShapeType="1"/>
              </p:cNvSpPr>
              <p:nvPr/>
            </p:nvSpPr>
            <p:spPr bwMode="auto">
              <a:xfrm flipV="1">
                <a:off x="2174" y="1530"/>
                <a:ext cx="0" cy="24"/>
              </a:xfrm>
              <a:prstGeom prst="line">
                <a:avLst/>
              </a:prstGeom>
              <a:noFill/>
              <a:ln w="12700">
                <a:solidFill>
                  <a:srgbClr val="000000"/>
                </a:solidFill>
                <a:round/>
                <a:headEnd/>
                <a:tailEnd/>
              </a:ln>
            </p:spPr>
            <p:txBody>
              <a:bodyPr wrap="none" anchor="ctr"/>
              <a:lstStyle/>
              <a:p>
                <a:endParaRPr lang="en-US"/>
              </a:p>
            </p:txBody>
          </p:sp>
          <p:sp>
            <p:nvSpPr>
              <p:cNvPr id="55756" name="Line 454"/>
              <p:cNvSpPr>
                <a:spLocks noChangeShapeType="1"/>
              </p:cNvSpPr>
              <p:nvPr/>
            </p:nvSpPr>
            <p:spPr bwMode="auto">
              <a:xfrm flipV="1">
                <a:off x="2174" y="1493"/>
                <a:ext cx="0" cy="26"/>
              </a:xfrm>
              <a:prstGeom prst="line">
                <a:avLst/>
              </a:prstGeom>
              <a:noFill/>
              <a:ln w="12700">
                <a:solidFill>
                  <a:srgbClr val="000000"/>
                </a:solidFill>
                <a:round/>
                <a:headEnd/>
                <a:tailEnd/>
              </a:ln>
            </p:spPr>
            <p:txBody>
              <a:bodyPr wrap="none" anchor="ctr"/>
              <a:lstStyle/>
              <a:p>
                <a:endParaRPr lang="en-US"/>
              </a:p>
            </p:txBody>
          </p:sp>
          <p:sp>
            <p:nvSpPr>
              <p:cNvPr id="55757" name="Line 455"/>
              <p:cNvSpPr>
                <a:spLocks noChangeShapeType="1"/>
              </p:cNvSpPr>
              <p:nvPr/>
            </p:nvSpPr>
            <p:spPr bwMode="auto">
              <a:xfrm flipV="1">
                <a:off x="2174" y="1458"/>
                <a:ext cx="0" cy="25"/>
              </a:xfrm>
              <a:prstGeom prst="line">
                <a:avLst/>
              </a:prstGeom>
              <a:noFill/>
              <a:ln w="12700">
                <a:solidFill>
                  <a:srgbClr val="000000"/>
                </a:solidFill>
                <a:round/>
                <a:headEnd/>
                <a:tailEnd/>
              </a:ln>
            </p:spPr>
            <p:txBody>
              <a:bodyPr wrap="none" anchor="ctr"/>
              <a:lstStyle/>
              <a:p>
                <a:endParaRPr lang="en-US"/>
              </a:p>
            </p:txBody>
          </p:sp>
          <p:sp>
            <p:nvSpPr>
              <p:cNvPr id="55758" name="Line 456"/>
              <p:cNvSpPr>
                <a:spLocks noChangeShapeType="1"/>
              </p:cNvSpPr>
              <p:nvPr/>
            </p:nvSpPr>
            <p:spPr bwMode="auto">
              <a:xfrm flipV="1">
                <a:off x="2174" y="1422"/>
                <a:ext cx="0" cy="25"/>
              </a:xfrm>
              <a:prstGeom prst="line">
                <a:avLst/>
              </a:prstGeom>
              <a:noFill/>
              <a:ln w="12700">
                <a:solidFill>
                  <a:srgbClr val="000000"/>
                </a:solidFill>
                <a:round/>
                <a:headEnd/>
                <a:tailEnd/>
              </a:ln>
            </p:spPr>
            <p:txBody>
              <a:bodyPr wrap="none" anchor="ctr"/>
              <a:lstStyle/>
              <a:p>
                <a:endParaRPr lang="en-US"/>
              </a:p>
            </p:txBody>
          </p:sp>
          <p:sp>
            <p:nvSpPr>
              <p:cNvPr id="55759" name="Line 457"/>
              <p:cNvSpPr>
                <a:spLocks noChangeShapeType="1"/>
              </p:cNvSpPr>
              <p:nvPr/>
            </p:nvSpPr>
            <p:spPr bwMode="auto">
              <a:xfrm flipV="1">
                <a:off x="2666" y="3377"/>
                <a:ext cx="0" cy="26"/>
              </a:xfrm>
              <a:prstGeom prst="line">
                <a:avLst/>
              </a:prstGeom>
              <a:noFill/>
              <a:ln w="12700">
                <a:solidFill>
                  <a:srgbClr val="000000"/>
                </a:solidFill>
                <a:round/>
                <a:headEnd/>
                <a:tailEnd/>
              </a:ln>
            </p:spPr>
            <p:txBody>
              <a:bodyPr wrap="none" anchor="ctr"/>
              <a:lstStyle/>
              <a:p>
                <a:endParaRPr lang="en-US"/>
              </a:p>
            </p:txBody>
          </p:sp>
          <p:sp>
            <p:nvSpPr>
              <p:cNvPr id="55760" name="Line 458"/>
              <p:cNvSpPr>
                <a:spLocks noChangeShapeType="1"/>
              </p:cNvSpPr>
              <p:nvPr/>
            </p:nvSpPr>
            <p:spPr bwMode="auto">
              <a:xfrm flipV="1">
                <a:off x="2666" y="3342"/>
                <a:ext cx="0" cy="24"/>
              </a:xfrm>
              <a:prstGeom prst="line">
                <a:avLst/>
              </a:prstGeom>
              <a:noFill/>
              <a:ln w="12700">
                <a:solidFill>
                  <a:srgbClr val="000000"/>
                </a:solidFill>
                <a:round/>
                <a:headEnd/>
                <a:tailEnd/>
              </a:ln>
            </p:spPr>
            <p:txBody>
              <a:bodyPr wrap="none" anchor="ctr"/>
              <a:lstStyle/>
              <a:p>
                <a:endParaRPr lang="en-US"/>
              </a:p>
            </p:txBody>
          </p:sp>
          <p:sp>
            <p:nvSpPr>
              <p:cNvPr id="55761" name="Line 459"/>
              <p:cNvSpPr>
                <a:spLocks noChangeShapeType="1"/>
              </p:cNvSpPr>
              <p:nvPr/>
            </p:nvSpPr>
            <p:spPr bwMode="auto">
              <a:xfrm flipV="1">
                <a:off x="2666" y="3306"/>
                <a:ext cx="0" cy="25"/>
              </a:xfrm>
              <a:prstGeom prst="line">
                <a:avLst/>
              </a:prstGeom>
              <a:noFill/>
              <a:ln w="12700">
                <a:solidFill>
                  <a:srgbClr val="000000"/>
                </a:solidFill>
                <a:round/>
                <a:headEnd/>
                <a:tailEnd/>
              </a:ln>
            </p:spPr>
            <p:txBody>
              <a:bodyPr wrap="none" anchor="ctr"/>
              <a:lstStyle/>
              <a:p>
                <a:endParaRPr lang="en-US"/>
              </a:p>
            </p:txBody>
          </p:sp>
          <p:sp>
            <p:nvSpPr>
              <p:cNvPr id="55762" name="Line 460"/>
              <p:cNvSpPr>
                <a:spLocks noChangeShapeType="1"/>
              </p:cNvSpPr>
              <p:nvPr/>
            </p:nvSpPr>
            <p:spPr bwMode="auto">
              <a:xfrm flipV="1">
                <a:off x="2666" y="3270"/>
                <a:ext cx="0" cy="25"/>
              </a:xfrm>
              <a:prstGeom prst="line">
                <a:avLst/>
              </a:prstGeom>
              <a:noFill/>
              <a:ln w="12700">
                <a:solidFill>
                  <a:srgbClr val="000000"/>
                </a:solidFill>
                <a:round/>
                <a:headEnd/>
                <a:tailEnd/>
              </a:ln>
            </p:spPr>
            <p:txBody>
              <a:bodyPr wrap="none" anchor="ctr"/>
              <a:lstStyle/>
              <a:p>
                <a:endParaRPr lang="en-US"/>
              </a:p>
            </p:txBody>
          </p:sp>
          <p:sp>
            <p:nvSpPr>
              <p:cNvPr id="55763" name="Line 461"/>
              <p:cNvSpPr>
                <a:spLocks noChangeShapeType="1"/>
              </p:cNvSpPr>
              <p:nvPr/>
            </p:nvSpPr>
            <p:spPr bwMode="auto">
              <a:xfrm flipV="1">
                <a:off x="2666" y="3234"/>
                <a:ext cx="0" cy="25"/>
              </a:xfrm>
              <a:prstGeom prst="line">
                <a:avLst/>
              </a:prstGeom>
              <a:noFill/>
              <a:ln w="12700">
                <a:solidFill>
                  <a:srgbClr val="000000"/>
                </a:solidFill>
                <a:round/>
                <a:headEnd/>
                <a:tailEnd/>
              </a:ln>
            </p:spPr>
            <p:txBody>
              <a:bodyPr wrap="none" anchor="ctr"/>
              <a:lstStyle/>
              <a:p>
                <a:endParaRPr lang="en-US"/>
              </a:p>
            </p:txBody>
          </p:sp>
          <p:sp>
            <p:nvSpPr>
              <p:cNvPr id="55764" name="Line 462"/>
              <p:cNvSpPr>
                <a:spLocks noChangeShapeType="1"/>
              </p:cNvSpPr>
              <p:nvPr/>
            </p:nvSpPr>
            <p:spPr bwMode="auto">
              <a:xfrm flipV="1">
                <a:off x="2666" y="3196"/>
                <a:ext cx="0" cy="26"/>
              </a:xfrm>
              <a:prstGeom prst="line">
                <a:avLst/>
              </a:prstGeom>
              <a:noFill/>
              <a:ln w="12700">
                <a:solidFill>
                  <a:srgbClr val="000000"/>
                </a:solidFill>
                <a:round/>
                <a:headEnd/>
                <a:tailEnd/>
              </a:ln>
            </p:spPr>
            <p:txBody>
              <a:bodyPr wrap="none" anchor="ctr"/>
              <a:lstStyle/>
              <a:p>
                <a:endParaRPr lang="en-US"/>
              </a:p>
            </p:txBody>
          </p:sp>
          <p:sp>
            <p:nvSpPr>
              <p:cNvPr id="55765" name="Line 463"/>
              <p:cNvSpPr>
                <a:spLocks noChangeShapeType="1"/>
              </p:cNvSpPr>
              <p:nvPr/>
            </p:nvSpPr>
            <p:spPr bwMode="auto">
              <a:xfrm flipV="1">
                <a:off x="2666" y="3161"/>
                <a:ext cx="0" cy="25"/>
              </a:xfrm>
              <a:prstGeom prst="line">
                <a:avLst/>
              </a:prstGeom>
              <a:noFill/>
              <a:ln w="12700">
                <a:solidFill>
                  <a:srgbClr val="000000"/>
                </a:solidFill>
                <a:round/>
                <a:headEnd/>
                <a:tailEnd/>
              </a:ln>
            </p:spPr>
            <p:txBody>
              <a:bodyPr wrap="none" anchor="ctr"/>
              <a:lstStyle/>
              <a:p>
                <a:endParaRPr lang="en-US"/>
              </a:p>
            </p:txBody>
          </p:sp>
          <p:sp>
            <p:nvSpPr>
              <p:cNvPr id="55766" name="Line 464"/>
              <p:cNvSpPr>
                <a:spLocks noChangeShapeType="1"/>
              </p:cNvSpPr>
              <p:nvPr/>
            </p:nvSpPr>
            <p:spPr bwMode="auto">
              <a:xfrm flipV="1">
                <a:off x="2666" y="3125"/>
                <a:ext cx="0" cy="25"/>
              </a:xfrm>
              <a:prstGeom prst="line">
                <a:avLst/>
              </a:prstGeom>
              <a:noFill/>
              <a:ln w="12700">
                <a:solidFill>
                  <a:srgbClr val="000000"/>
                </a:solidFill>
                <a:round/>
                <a:headEnd/>
                <a:tailEnd/>
              </a:ln>
            </p:spPr>
            <p:txBody>
              <a:bodyPr wrap="none" anchor="ctr"/>
              <a:lstStyle/>
              <a:p>
                <a:endParaRPr lang="en-US"/>
              </a:p>
            </p:txBody>
          </p:sp>
          <p:sp>
            <p:nvSpPr>
              <p:cNvPr id="55767" name="Line 465"/>
              <p:cNvSpPr>
                <a:spLocks noChangeShapeType="1"/>
              </p:cNvSpPr>
              <p:nvPr/>
            </p:nvSpPr>
            <p:spPr bwMode="auto">
              <a:xfrm flipV="1">
                <a:off x="2666" y="3089"/>
                <a:ext cx="0" cy="25"/>
              </a:xfrm>
              <a:prstGeom prst="line">
                <a:avLst/>
              </a:prstGeom>
              <a:noFill/>
              <a:ln w="12700">
                <a:solidFill>
                  <a:srgbClr val="000000"/>
                </a:solidFill>
                <a:round/>
                <a:headEnd/>
                <a:tailEnd/>
              </a:ln>
            </p:spPr>
            <p:txBody>
              <a:bodyPr wrap="none" anchor="ctr"/>
              <a:lstStyle/>
              <a:p>
                <a:endParaRPr lang="en-US"/>
              </a:p>
            </p:txBody>
          </p:sp>
          <p:sp>
            <p:nvSpPr>
              <p:cNvPr id="55768" name="Line 466"/>
              <p:cNvSpPr>
                <a:spLocks noChangeShapeType="1"/>
              </p:cNvSpPr>
              <p:nvPr/>
            </p:nvSpPr>
            <p:spPr bwMode="auto">
              <a:xfrm flipV="1">
                <a:off x="2666" y="3051"/>
                <a:ext cx="0" cy="26"/>
              </a:xfrm>
              <a:prstGeom prst="line">
                <a:avLst/>
              </a:prstGeom>
              <a:noFill/>
              <a:ln w="12700">
                <a:solidFill>
                  <a:srgbClr val="000000"/>
                </a:solidFill>
                <a:round/>
                <a:headEnd/>
                <a:tailEnd/>
              </a:ln>
            </p:spPr>
            <p:txBody>
              <a:bodyPr wrap="none" anchor="ctr"/>
              <a:lstStyle/>
              <a:p>
                <a:endParaRPr lang="en-US"/>
              </a:p>
            </p:txBody>
          </p:sp>
          <p:sp>
            <p:nvSpPr>
              <p:cNvPr id="55769" name="Line 467"/>
              <p:cNvSpPr>
                <a:spLocks noChangeShapeType="1"/>
              </p:cNvSpPr>
              <p:nvPr/>
            </p:nvSpPr>
            <p:spPr bwMode="auto">
              <a:xfrm flipV="1">
                <a:off x="2666" y="3016"/>
                <a:ext cx="0" cy="24"/>
              </a:xfrm>
              <a:prstGeom prst="line">
                <a:avLst/>
              </a:prstGeom>
              <a:noFill/>
              <a:ln w="12700">
                <a:solidFill>
                  <a:srgbClr val="000000"/>
                </a:solidFill>
                <a:round/>
                <a:headEnd/>
                <a:tailEnd/>
              </a:ln>
            </p:spPr>
            <p:txBody>
              <a:bodyPr wrap="none" anchor="ctr"/>
              <a:lstStyle/>
              <a:p>
                <a:endParaRPr lang="en-US"/>
              </a:p>
            </p:txBody>
          </p:sp>
          <p:sp>
            <p:nvSpPr>
              <p:cNvPr id="55770" name="Line 468"/>
              <p:cNvSpPr>
                <a:spLocks noChangeShapeType="1"/>
              </p:cNvSpPr>
              <p:nvPr/>
            </p:nvSpPr>
            <p:spPr bwMode="auto">
              <a:xfrm flipV="1">
                <a:off x="2666" y="2980"/>
                <a:ext cx="0" cy="25"/>
              </a:xfrm>
              <a:prstGeom prst="line">
                <a:avLst/>
              </a:prstGeom>
              <a:noFill/>
              <a:ln w="12700">
                <a:solidFill>
                  <a:srgbClr val="000000"/>
                </a:solidFill>
                <a:round/>
                <a:headEnd/>
                <a:tailEnd/>
              </a:ln>
            </p:spPr>
            <p:txBody>
              <a:bodyPr wrap="none" anchor="ctr"/>
              <a:lstStyle/>
              <a:p>
                <a:endParaRPr lang="en-US"/>
              </a:p>
            </p:txBody>
          </p:sp>
          <p:sp>
            <p:nvSpPr>
              <p:cNvPr id="55771" name="Line 469"/>
              <p:cNvSpPr>
                <a:spLocks noChangeShapeType="1"/>
              </p:cNvSpPr>
              <p:nvPr/>
            </p:nvSpPr>
            <p:spPr bwMode="auto">
              <a:xfrm flipV="1">
                <a:off x="2666" y="2942"/>
                <a:ext cx="0" cy="26"/>
              </a:xfrm>
              <a:prstGeom prst="line">
                <a:avLst/>
              </a:prstGeom>
              <a:noFill/>
              <a:ln w="12700">
                <a:solidFill>
                  <a:srgbClr val="000000"/>
                </a:solidFill>
                <a:round/>
                <a:headEnd/>
                <a:tailEnd/>
              </a:ln>
            </p:spPr>
            <p:txBody>
              <a:bodyPr wrap="none" anchor="ctr"/>
              <a:lstStyle/>
              <a:p>
                <a:endParaRPr lang="en-US"/>
              </a:p>
            </p:txBody>
          </p:sp>
          <p:sp>
            <p:nvSpPr>
              <p:cNvPr id="55772" name="Line 470"/>
              <p:cNvSpPr>
                <a:spLocks noChangeShapeType="1"/>
              </p:cNvSpPr>
              <p:nvPr/>
            </p:nvSpPr>
            <p:spPr bwMode="auto">
              <a:xfrm flipV="1">
                <a:off x="2666" y="2907"/>
                <a:ext cx="0" cy="24"/>
              </a:xfrm>
              <a:prstGeom prst="line">
                <a:avLst/>
              </a:prstGeom>
              <a:noFill/>
              <a:ln w="12700">
                <a:solidFill>
                  <a:srgbClr val="000000"/>
                </a:solidFill>
                <a:round/>
                <a:headEnd/>
                <a:tailEnd/>
              </a:ln>
            </p:spPr>
            <p:txBody>
              <a:bodyPr wrap="none" anchor="ctr"/>
              <a:lstStyle/>
              <a:p>
                <a:endParaRPr lang="en-US"/>
              </a:p>
            </p:txBody>
          </p:sp>
          <p:sp>
            <p:nvSpPr>
              <p:cNvPr id="55773" name="Line 471"/>
              <p:cNvSpPr>
                <a:spLocks noChangeShapeType="1"/>
              </p:cNvSpPr>
              <p:nvPr/>
            </p:nvSpPr>
            <p:spPr bwMode="auto">
              <a:xfrm flipV="1">
                <a:off x="2666" y="2870"/>
                <a:ext cx="0" cy="26"/>
              </a:xfrm>
              <a:prstGeom prst="line">
                <a:avLst/>
              </a:prstGeom>
              <a:noFill/>
              <a:ln w="12700">
                <a:solidFill>
                  <a:srgbClr val="000000"/>
                </a:solidFill>
                <a:round/>
                <a:headEnd/>
                <a:tailEnd/>
              </a:ln>
            </p:spPr>
            <p:txBody>
              <a:bodyPr wrap="none" anchor="ctr"/>
              <a:lstStyle/>
              <a:p>
                <a:endParaRPr lang="en-US"/>
              </a:p>
            </p:txBody>
          </p:sp>
          <p:sp>
            <p:nvSpPr>
              <p:cNvPr id="55774" name="Line 472"/>
              <p:cNvSpPr>
                <a:spLocks noChangeShapeType="1"/>
              </p:cNvSpPr>
              <p:nvPr/>
            </p:nvSpPr>
            <p:spPr bwMode="auto">
              <a:xfrm flipV="1">
                <a:off x="2666" y="2835"/>
                <a:ext cx="0" cy="25"/>
              </a:xfrm>
              <a:prstGeom prst="line">
                <a:avLst/>
              </a:prstGeom>
              <a:noFill/>
              <a:ln w="12700">
                <a:solidFill>
                  <a:srgbClr val="000000"/>
                </a:solidFill>
                <a:round/>
                <a:headEnd/>
                <a:tailEnd/>
              </a:ln>
            </p:spPr>
            <p:txBody>
              <a:bodyPr wrap="none" anchor="ctr"/>
              <a:lstStyle/>
              <a:p>
                <a:endParaRPr lang="en-US"/>
              </a:p>
            </p:txBody>
          </p:sp>
          <p:sp>
            <p:nvSpPr>
              <p:cNvPr id="55775" name="Line 473"/>
              <p:cNvSpPr>
                <a:spLocks noChangeShapeType="1"/>
              </p:cNvSpPr>
              <p:nvPr/>
            </p:nvSpPr>
            <p:spPr bwMode="auto">
              <a:xfrm flipV="1">
                <a:off x="2666" y="2799"/>
                <a:ext cx="0" cy="25"/>
              </a:xfrm>
              <a:prstGeom prst="line">
                <a:avLst/>
              </a:prstGeom>
              <a:noFill/>
              <a:ln w="12700">
                <a:solidFill>
                  <a:srgbClr val="000000"/>
                </a:solidFill>
                <a:round/>
                <a:headEnd/>
                <a:tailEnd/>
              </a:ln>
            </p:spPr>
            <p:txBody>
              <a:bodyPr wrap="none" anchor="ctr"/>
              <a:lstStyle/>
              <a:p>
                <a:endParaRPr lang="en-US"/>
              </a:p>
            </p:txBody>
          </p:sp>
          <p:sp>
            <p:nvSpPr>
              <p:cNvPr id="55776" name="Line 474"/>
              <p:cNvSpPr>
                <a:spLocks noChangeShapeType="1"/>
              </p:cNvSpPr>
              <p:nvPr/>
            </p:nvSpPr>
            <p:spPr bwMode="auto">
              <a:xfrm flipV="1">
                <a:off x="2666" y="2763"/>
                <a:ext cx="0" cy="25"/>
              </a:xfrm>
              <a:prstGeom prst="line">
                <a:avLst/>
              </a:prstGeom>
              <a:noFill/>
              <a:ln w="12700">
                <a:solidFill>
                  <a:srgbClr val="000000"/>
                </a:solidFill>
                <a:round/>
                <a:headEnd/>
                <a:tailEnd/>
              </a:ln>
            </p:spPr>
            <p:txBody>
              <a:bodyPr wrap="none" anchor="ctr"/>
              <a:lstStyle/>
              <a:p>
                <a:endParaRPr lang="en-US"/>
              </a:p>
            </p:txBody>
          </p:sp>
          <p:sp>
            <p:nvSpPr>
              <p:cNvPr id="55777" name="Line 475"/>
              <p:cNvSpPr>
                <a:spLocks noChangeShapeType="1"/>
              </p:cNvSpPr>
              <p:nvPr/>
            </p:nvSpPr>
            <p:spPr bwMode="auto">
              <a:xfrm flipV="1">
                <a:off x="2666" y="2726"/>
                <a:ext cx="0" cy="25"/>
              </a:xfrm>
              <a:prstGeom prst="line">
                <a:avLst/>
              </a:prstGeom>
              <a:noFill/>
              <a:ln w="12700">
                <a:solidFill>
                  <a:srgbClr val="000000"/>
                </a:solidFill>
                <a:round/>
                <a:headEnd/>
                <a:tailEnd/>
              </a:ln>
            </p:spPr>
            <p:txBody>
              <a:bodyPr wrap="none" anchor="ctr"/>
              <a:lstStyle/>
              <a:p>
                <a:endParaRPr lang="en-US"/>
              </a:p>
            </p:txBody>
          </p:sp>
          <p:sp>
            <p:nvSpPr>
              <p:cNvPr id="55778" name="Line 476"/>
              <p:cNvSpPr>
                <a:spLocks noChangeShapeType="1"/>
              </p:cNvSpPr>
              <p:nvPr/>
            </p:nvSpPr>
            <p:spPr bwMode="auto">
              <a:xfrm flipV="1">
                <a:off x="2666" y="2690"/>
                <a:ext cx="0" cy="25"/>
              </a:xfrm>
              <a:prstGeom prst="line">
                <a:avLst/>
              </a:prstGeom>
              <a:noFill/>
              <a:ln w="12700">
                <a:solidFill>
                  <a:srgbClr val="000000"/>
                </a:solidFill>
                <a:round/>
                <a:headEnd/>
                <a:tailEnd/>
              </a:ln>
            </p:spPr>
            <p:txBody>
              <a:bodyPr wrap="none" anchor="ctr"/>
              <a:lstStyle/>
              <a:p>
                <a:endParaRPr lang="en-US"/>
              </a:p>
            </p:txBody>
          </p:sp>
          <p:sp>
            <p:nvSpPr>
              <p:cNvPr id="55779" name="Line 477"/>
              <p:cNvSpPr>
                <a:spLocks noChangeShapeType="1"/>
              </p:cNvSpPr>
              <p:nvPr/>
            </p:nvSpPr>
            <p:spPr bwMode="auto">
              <a:xfrm flipV="1">
                <a:off x="2666" y="2654"/>
                <a:ext cx="0" cy="25"/>
              </a:xfrm>
              <a:prstGeom prst="line">
                <a:avLst/>
              </a:prstGeom>
              <a:noFill/>
              <a:ln w="12700">
                <a:solidFill>
                  <a:srgbClr val="000000"/>
                </a:solidFill>
                <a:round/>
                <a:headEnd/>
                <a:tailEnd/>
              </a:ln>
            </p:spPr>
            <p:txBody>
              <a:bodyPr wrap="none" anchor="ctr"/>
              <a:lstStyle/>
              <a:p>
                <a:endParaRPr lang="en-US"/>
              </a:p>
            </p:txBody>
          </p:sp>
          <p:sp>
            <p:nvSpPr>
              <p:cNvPr id="55780" name="Line 478"/>
              <p:cNvSpPr>
                <a:spLocks noChangeShapeType="1"/>
              </p:cNvSpPr>
              <p:nvPr/>
            </p:nvSpPr>
            <p:spPr bwMode="auto">
              <a:xfrm flipV="1">
                <a:off x="2666" y="2616"/>
                <a:ext cx="0" cy="26"/>
              </a:xfrm>
              <a:prstGeom prst="line">
                <a:avLst/>
              </a:prstGeom>
              <a:noFill/>
              <a:ln w="12700">
                <a:solidFill>
                  <a:srgbClr val="000000"/>
                </a:solidFill>
                <a:round/>
                <a:headEnd/>
                <a:tailEnd/>
              </a:ln>
            </p:spPr>
            <p:txBody>
              <a:bodyPr wrap="none" anchor="ctr"/>
              <a:lstStyle/>
              <a:p>
                <a:endParaRPr lang="en-US"/>
              </a:p>
            </p:txBody>
          </p:sp>
          <p:sp>
            <p:nvSpPr>
              <p:cNvPr id="55781" name="Line 479"/>
              <p:cNvSpPr>
                <a:spLocks noChangeShapeType="1"/>
              </p:cNvSpPr>
              <p:nvPr/>
            </p:nvSpPr>
            <p:spPr bwMode="auto">
              <a:xfrm flipV="1">
                <a:off x="2666" y="2581"/>
                <a:ext cx="0" cy="24"/>
              </a:xfrm>
              <a:prstGeom prst="line">
                <a:avLst/>
              </a:prstGeom>
              <a:noFill/>
              <a:ln w="12700">
                <a:solidFill>
                  <a:srgbClr val="000000"/>
                </a:solidFill>
                <a:round/>
                <a:headEnd/>
                <a:tailEnd/>
              </a:ln>
            </p:spPr>
            <p:txBody>
              <a:bodyPr wrap="none" anchor="ctr"/>
              <a:lstStyle/>
              <a:p>
                <a:endParaRPr lang="en-US"/>
              </a:p>
            </p:txBody>
          </p:sp>
          <p:sp>
            <p:nvSpPr>
              <p:cNvPr id="55782" name="Line 480"/>
              <p:cNvSpPr>
                <a:spLocks noChangeShapeType="1"/>
              </p:cNvSpPr>
              <p:nvPr/>
            </p:nvSpPr>
            <p:spPr bwMode="auto">
              <a:xfrm flipV="1">
                <a:off x="2666" y="2544"/>
                <a:ext cx="0" cy="26"/>
              </a:xfrm>
              <a:prstGeom prst="line">
                <a:avLst/>
              </a:prstGeom>
              <a:noFill/>
              <a:ln w="12700">
                <a:solidFill>
                  <a:srgbClr val="000000"/>
                </a:solidFill>
                <a:round/>
                <a:headEnd/>
                <a:tailEnd/>
              </a:ln>
            </p:spPr>
            <p:txBody>
              <a:bodyPr wrap="none" anchor="ctr"/>
              <a:lstStyle/>
              <a:p>
                <a:endParaRPr lang="en-US"/>
              </a:p>
            </p:txBody>
          </p:sp>
          <p:sp>
            <p:nvSpPr>
              <p:cNvPr id="55783" name="Line 481"/>
              <p:cNvSpPr>
                <a:spLocks noChangeShapeType="1"/>
              </p:cNvSpPr>
              <p:nvPr/>
            </p:nvSpPr>
            <p:spPr bwMode="auto">
              <a:xfrm flipV="1">
                <a:off x="2666" y="2509"/>
                <a:ext cx="0" cy="25"/>
              </a:xfrm>
              <a:prstGeom prst="line">
                <a:avLst/>
              </a:prstGeom>
              <a:noFill/>
              <a:ln w="12700">
                <a:solidFill>
                  <a:srgbClr val="000000"/>
                </a:solidFill>
                <a:round/>
                <a:headEnd/>
                <a:tailEnd/>
              </a:ln>
            </p:spPr>
            <p:txBody>
              <a:bodyPr wrap="none" anchor="ctr"/>
              <a:lstStyle/>
              <a:p>
                <a:endParaRPr lang="en-US"/>
              </a:p>
            </p:txBody>
          </p:sp>
          <p:sp>
            <p:nvSpPr>
              <p:cNvPr id="55784" name="Line 482"/>
              <p:cNvSpPr>
                <a:spLocks noChangeShapeType="1"/>
              </p:cNvSpPr>
              <p:nvPr/>
            </p:nvSpPr>
            <p:spPr bwMode="auto">
              <a:xfrm flipV="1">
                <a:off x="2666" y="2472"/>
                <a:ext cx="0" cy="24"/>
              </a:xfrm>
              <a:prstGeom prst="line">
                <a:avLst/>
              </a:prstGeom>
              <a:noFill/>
              <a:ln w="12700">
                <a:solidFill>
                  <a:srgbClr val="000000"/>
                </a:solidFill>
                <a:round/>
                <a:headEnd/>
                <a:tailEnd/>
              </a:ln>
            </p:spPr>
            <p:txBody>
              <a:bodyPr wrap="none" anchor="ctr"/>
              <a:lstStyle/>
              <a:p>
                <a:endParaRPr lang="en-US"/>
              </a:p>
            </p:txBody>
          </p:sp>
          <p:sp>
            <p:nvSpPr>
              <p:cNvPr id="55785" name="Line 483"/>
              <p:cNvSpPr>
                <a:spLocks noChangeShapeType="1"/>
              </p:cNvSpPr>
              <p:nvPr/>
            </p:nvSpPr>
            <p:spPr bwMode="auto">
              <a:xfrm flipV="1">
                <a:off x="2666" y="2435"/>
                <a:ext cx="0" cy="26"/>
              </a:xfrm>
              <a:prstGeom prst="line">
                <a:avLst/>
              </a:prstGeom>
              <a:noFill/>
              <a:ln w="12700">
                <a:solidFill>
                  <a:srgbClr val="000000"/>
                </a:solidFill>
                <a:round/>
                <a:headEnd/>
                <a:tailEnd/>
              </a:ln>
            </p:spPr>
            <p:txBody>
              <a:bodyPr wrap="none" anchor="ctr"/>
              <a:lstStyle/>
              <a:p>
                <a:endParaRPr lang="en-US"/>
              </a:p>
            </p:txBody>
          </p:sp>
          <p:sp>
            <p:nvSpPr>
              <p:cNvPr id="55786" name="Line 484"/>
              <p:cNvSpPr>
                <a:spLocks noChangeShapeType="1"/>
              </p:cNvSpPr>
              <p:nvPr/>
            </p:nvSpPr>
            <p:spPr bwMode="auto">
              <a:xfrm flipV="1">
                <a:off x="2666" y="2400"/>
                <a:ext cx="0" cy="25"/>
              </a:xfrm>
              <a:prstGeom prst="line">
                <a:avLst/>
              </a:prstGeom>
              <a:noFill/>
              <a:ln w="12700">
                <a:solidFill>
                  <a:srgbClr val="000000"/>
                </a:solidFill>
                <a:round/>
                <a:headEnd/>
                <a:tailEnd/>
              </a:ln>
            </p:spPr>
            <p:txBody>
              <a:bodyPr wrap="none" anchor="ctr"/>
              <a:lstStyle/>
              <a:p>
                <a:endParaRPr lang="en-US"/>
              </a:p>
            </p:txBody>
          </p:sp>
          <p:sp>
            <p:nvSpPr>
              <p:cNvPr id="55787" name="Line 485"/>
              <p:cNvSpPr>
                <a:spLocks noChangeShapeType="1"/>
              </p:cNvSpPr>
              <p:nvPr/>
            </p:nvSpPr>
            <p:spPr bwMode="auto">
              <a:xfrm flipV="1">
                <a:off x="2666" y="2364"/>
                <a:ext cx="0" cy="25"/>
              </a:xfrm>
              <a:prstGeom prst="line">
                <a:avLst/>
              </a:prstGeom>
              <a:noFill/>
              <a:ln w="12700">
                <a:solidFill>
                  <a:srgbClr val="000000"/>
                </a:solidFill>
                <a:round/>
                <a:headEnd/>
                <a:tailEnd/>
              </a:ln>
            </p:spPr>
            <p:txBody>
              <a:bodyPr wrap="none" anchor="ctr"/>
              <a:lstStyle/>
              <a:p>
                <a:endParaRPr lang="en-US"/>
              </a:p>
            </p:txBody>
          </p:sp>
          <p:sp>
            <p:nvSpPr>
              <p:cNvPr id="55788" name="Line 486"/>
              <p:cNvSpPr>
                <a:spLocks noChangeShapeType="1"/>
              </p:cNvSpPr>
              <p:nvPr/>
            </p:nvSpPr>
            <p:spPr bwMode="auto">
              <a:xfrm flipV="1">
                <a:off x="2666" y="2328"/>
                <a:ext cx="0" cy="25"/>
              </a:xfrm>
              <a:prstGeom prst="line">
                <a:avLst/>
              </a:prstGeom>
              <a:noFill/>
              <a:ln w="12700">
                <a:solidFill>
                  <a:srgbClr val="000000"/>
                </a:solidFill>
                <a:round/>
                <a:headEnd/>
                <a:tailEnd/>
              </a:ln>
            </p:spPr>
            <p:txBody>
              <a:bodyPr wrap="none" anchor="ctr"/>
              <a:lstStyle/>
              <a:p>
                <a:endParaRPr lang="en-US"/>
              </a:p>
            </p:txBody>
          </p:sp>
          <p:sp>
            <p:nvSpPr>
              <p:cNvPr id="55789" name="Line 487"/>
              <p:cNvSpPr>
                <a:spLocks noChangeShapeType="1"/>
              </p:cNvSpPr>
              <p:nvPr/>
            </p:nvSpPr>
            <p:spPr bwMode="auto">
              <a:xfrm flipV="1">
                <a:off x="2666" y="2291"/>
                <a:ext cx="0" cy="24"/>
              </a:xfrm>
              <a:prstGeom prst="line">
                <a:avLst/>
              </a:prstGeom>
              <a:noFill/>
              <a:ln w="12700">
                <a:solidFill>
                  <a:srgbClr val="000000"/>
                </a:solidFill>
                <a:round/>
                <a:headEnd/>
                <a:tailEnd/>
              </a:ln>
            </p:spPr>
            <p:txBody>
              <a:bodyPr wrap="none" anchor="ctr"/>
              <a:lstStyle/>
              <a:p>
                <a:endParaRPr lang="en-US"/>
              </a:p>
            </p:txBody>
          </p:sp>
          <p:sp>
            <p:nvSpPr>
              <p:cNvPr id="55790" name="Line 488"/>
              <p:cNvSpPr>
                <a:spLocks noChangeShapeType="1"/>
              </p:cNvSpPr>
              <p:nvPr/>
            </p:nvSpPr>
            <p:spPr bwMode="auto">
              <a:xfrm flipV="1">
                <a:off x="2666" y="2255"/>
                <a:ext cx="0" cy="25"/>
              </a:xfrm>
              <a:prstGeom prst="line">
                <a:avLst/>
              </a:prstGeom>
              <a:noFill/>
              <a:ln w="12700">
                <a:solidFill>
                  <a:srgbClr val="000000"/>
                </a:solidFill>
                <a:round/>
                <a:headEnd/>
                <a:tailEnd/>
              </a:ln>
            </p:spPr>
            <p:txBody>
              <a:bodyPr wrap="none" anchor="ctr"/>
              <a:lstStyle/>
              <a:p>
                <a:endParaRPr lang="en-US"/>
              </a:p>
            </p:txBody>
          </p:sp>
          <p:sp>
            <p:nvSpPr>
              <p:cNvPr id="55791" name="Line 489"/>
              <p:cNvSpPr>
                <a:spLocks noChangeShapeType="1"/>
              </p:cNvSpPr>
              <p:nvPr/>
            </p:nvSpPr>
            <p:spPr bwMode="auto">
              <a:xfrm flipV="1">
                <a:off x="2666" y="2219"/>
                <a:ext cx="0" cy="25"/>
              </a:xfrm>
              <a:prstGeom prst="line">
                <a:avLst/>
              </a:prstGeom>
              <a:noFill/>
              <a:ln w="12700">
                <a:solidFill>
                  <a:srgbClr val="000000"/>
                </a:solidFill>
                <a:round/>
                <a:headEnd/>
                <a:tailEnd/>
              </a:ln>
            </p:spPr>
            <p:txBody>
              <a:bodyPr wrap="none" anchor="ctr"/>
              <a:lstStyle/>
              <a:p>
                <a:endParaRPr lang="en-US"/>
              </a:p>
            </p:txBody>
          </p:sp>
          <p:sp>
            <p:nvSpPr>
              <p:cNvPr id="55792" name="Line 490"/>
              <p:cNvSpPr>
                <a:spLocks noChangeShapeType="1"/>
              </p:cNvSpPr>
              <p:nvPr/>
            </p:nvSpPr>
            <p:spPr bwMode="auto">
              <a:xfrm flipV="1">
                <a:off x="2666" y="2183"/>
                <a:ext cx="0" cy="25"/>
              </a:xfrm>
              <a:prstGeom prst="line">
                <a:avLst/>
              </a:prstGeom>
              <a:noFill/>
              <a:ln w="12700">
                <a:solidFill>
                  <a:srgbClr val="000000"/>
                </a:solidFill>
                <a:round/>
                <a:headEnd/>
                <a:tailEnd/>
              </a:ln>
            </p:spPr>
            <p:txBody>
              <a:bodyPr wrap="none" anchor="ctr"/>
              <a:lstStyle/>
              <a:p>
                <a:endParaRPr lang="en-US"/>
              </a:p>
            </p:txBody>
          </p:sp>
          <p:sp>
            <p:nvSpPr>
              <p:cNvPr id="55793" name="Line 491"/>
              <p:cNvSpPr>
                <a:spLocks noChangeShapeType="1"/>
              </p:cNvSpPr>
              <p:nvPr/>
            </p:nvSpPr>
            <p:spPr bwMode="auto">
              <a:xfrm flipV="1">
                <a:off x="2666" y="2146"/>
                <a:ext cx="0" cy="24"/>
              </a:xfrm>
              <a:prstGeom prst="line">
                <a:avLst/>
              </a:prstGeom>
              <a:noFill/>
              <a:ln w="12700">
                <a:solidFill>
                  <a:srgbClr val="000000"/>
                </a:solidFill>
                <a:round/>
                <a:headEnd/>
                <a:tailEnd/>
              </a:ln>
            </p:spPr>
            <p:txBody>
              <a:bodyPr wrap="none" anchor="ctr"/>
              <a:lstStyle/>
              <a:p>
                <a:endParaRPr lang="en-US"/>
              </a:p>
            </p:txBody>
          </p:sp>
          <p:sp>
            <p:nvSpPr>
              <p:cNvPr id="55794" name="Line 492"/>
              <p:cNvSpPr>
                <a:spLocks noChangeShapeType="1"/>
              </p:cNvSpPr>
              <p:nvPr/>
            </p:nvSpPr>
            <p:spPr bwMode="auto">
              <a:xfrm flipV="1">
                <a:off x="2666" y="2109"/>
                <a:ext cx="0" cy="26"/>
              </a:xfrm>
              <a:prstGeom prst="line">
                <a:avLst/>
              </a:prstGeom>
              <a:noFill/>
              <a:ln w="12700">
                <a:solidFill>
                  <a:srgbClr val="000000"/>
                </a:solidFill>
                <a:round/>
                <a:headEnd/>
                <a:tailEnd/>
              </a:ln>
            </p:spPr>
            <p:txBody>
              <a:bodyPr wrap="none" anchor="ctr"/>
              <a:lstStyle/>
              <a:p>
                <a:endParaRPr lang="en-US"/>
              </a:p>
            </p:txBody>
          </p:sp>
          <p:sp>
            <p:nvSpPr>
              <p:cNvPr id="55795" name="Line 493"/>
              <p:cNvSpPr>
                <a:spLocks noChangeShapeType="1"/>
              </p:cNvSpPr>
              <p:nvPr/>
            </p:nvSpPr>
            <p:spPr bwMode="auto">
              <a:xfrm flipV="1">
                <a:off x="2666" y="2074"/>
                <a:ext cx="0" cy="25"/>
              </a:xfrm>
              <a:prstGeom prst="line">
                <a:avLst/>
              </a:prstGeom>
              <a:noFill/>
              <a:ln w="12700">
                <a:solidFill>
                  <a:srgbClr val="000000"/>
                </a:solidFill>
                <a:round/>
                <a:headEnd/>
                <a:tailEnd/>
              </a:ln>
            </p:spPr>
            <p:txBody>
              <a:bodyPr wrap="none" anchor="ctr"/>
              <a:lstStyle/>
              <a:p>
                <a:endParaRPr lang="en-US"/>
              </a:p>
            </p:txBody>
          </p:sp>
          <p:sp>
            <p:nvSpPr>
              <p:cNvPr id="55796" name="Line 494"/>
              <p:cNvSpPr>
                <a:spLocks noChangeShapeType="1"/>
              </p:cNvSpPr>
              <p:nvPr/>
            </p:nvSpPr>
            <p:spPr bwMode="auto">
              <a:xfrm flipV="1">
                <a:off x="2666" y="2038"/>
                <a:ext cx="0" cy="25"/>
              </a:xfrm>
              <a:prstGeom prst="line">
                <a:avLst/>
              </a:prstGeom>
              <a:noFill/>
              <a:ln w="12700">
                <a:solidFill>
                  <a:srgbClr val="000000"/>
                </a:solidFill>
                <a:round/>
                <a:headEnd/>
                <a:tailEnd/>
              </a:ln>
            </p:spPr>
            <p:txBody>
              <a:bodyPr wrap="none" anchor="ctr"/>
              <a:lstStyle/>
              <a:p>
                <a:endParaRPr lang="en-US"/>
              </a:p>
            </p:txBody>
          </p:sp>
          <p:sp>
            <p:nvSpPr>
              <p:cNvPr id="55797" name="Line 495"/>
              <p:cNvSpPr>
                <a:spLocks noChangeShapeType="1"/>
              </p:cNvSpPr>
              <p:nvPr/>
            </p:nvSpPr>
            <p:spPr bwMode="auto">
              <a:xfrm flipV="1">
                <a:off x="2666" y="2000"/>
                <a:ext cx="0" cy="26"/>
              </a:xfrm>
              <a:prstGeom prst="line">
                <a:avLst/>
              </a:prstGeom>
              <a:noFill/>
              <a:ln w="12700">
                <a:solidFill>
                  <a:srgbClr val="000000"/>
                </a:solidFill>
                <a:round/>
                <a:headEnd/>
                <a:tailEnd/>
              </a:ln>
            </p:spPr>
            <p:txBody>
              <a:bodyPr wrap="none" anchor="ctr"/>
              <a:lstStyle/>
              <a:p>
                <a:endParaRPr lang="en-US"/>
              </a:p>
            </p:txBody>
          </p:sp>
          <p:sp>
            <p:nvSpPr>
              <p:cNvPr id="55798" name="Line 496"/>
              <p:cNvSpPr>
                <a:spLocks noChangeShapeType="1"/>
              </p:cNvSpPr>
              <p:nvPr/>
            </p:nvSpPr>
            <p:spPr bwMode="auto">
              <a:xfrm flipV="1">
                <a:off x="2666" y="1965"/>
                <a:ext cx="0" cy="24"/>
              </a:xfrm>
              <a:prstGeom prst="line">
                <a:avLst/>
              </a:prstGeom>
              <a:noFill/>
              <a:ln w="12700">
                <a:solidFill>
                  <a:srgbClr val="000000"/>
                </a:solidFill>
                <a:round/>
                <a:headEnd/>
                <a:tailEnd/>
              </a:ln>
            </p:spPr>
            <p:txBody>
              <a:bodyPr wrap="none" anchor="ctr"/>
              <a:lstStyle/>
              <a:p>
                <a:endParaRPr lang="en-US"/>
              </a:p>
            </p:txBody>
          </p:sp>
          <p:sp>
            <p:nvSpPr>
              <p:cNvPr id="55799" name="Line 497"/>
              <p:cNvSpPr>
                <a:spLocks noChangeShapeType="1"/>
              </p:cNvSpPr>
              <p:nvPr/>
            </p:nvSpPr>
            <p:spPr bwMode="auto">
              <a:xfrm flipV="1">
                <a:off x="2666" y="1929"/>
                <a:ext cx="0" cy="25"/>
              </a:xfrm>
              <a:prstGeom prst="line">
                <a:avLst/>
              </a:prstGeom>
              <a:noFill/>
              <a:ln w="12700">
                <a:solidFill>
                  <a:srgbClr val="000000"/>
                </a:solidFill>
                <a:round/>
                <a:headEnd/>
                <a:tailEnd/>
              </a:ln>
            </p:spPr>
            <p:txBody>
              <a:bodyPr wrap="none" anchor="ctr"/>
              <a:lstStyle/>
              <a:p>
                <a:endParaRPr lang="en-US"/>
              </a:p>
            </p:txBody>
          </p:sp>
          <p:sp>
            <p:nvSpPr>
              <p:cNvPr id="55800" name="Line 498"/>
              <p:cNvSpPr>
                <a:spLocks noChangeShapeType="1"/>
              </p:cNvSpPr>
              <p:nvPr/>
            </p:nvSpPr>
            <p:spPr bwMode="auto">
              <a:xfrm flipV="1">
                <a:off x="2666" y="1893"/>
                <a:ext cx="0" cy="25"/>
              </a:xfrm>
              <a:prstGeom prst="line">
                <a:avLst/>
              </a:prstGeom>
              <a:noFill/>
              <a:ln w="12700">
                <a:solidFill>
                  <a:srgbClr val="000000"/>
                </a:solidFill>
                <a:round/>
                <a:headEnd/>
                <a:tailEnd/>
              </a:ln>
            </p:spPr>
            <p:txBody>
              <a:bodyPr wrap="none" anchor="ctr"/>
              <a:lstStyle/>
              <a:p>
                <a:endParaRPr lang="en-US"/>
              </a:p>
            </p:txBody>
          </p:sp>
          <p:sp>
            <p:nvSpPr>
              <p:cNvPr id="55801" name="Line 499"/>
              <p:cNvSpPr>
                <a:spLocks noChangeShapeType="1"/>
              </p:cNvSpPr>
              <p:nvPr/>
            </p:nvSpPr>
            <p:spPr bwMode="auto">
              <a:xfrm flipV="1">
                <a:off x="2666" y="1857"/>
                <a:ext cx="0" cy="25"/>
              </a:xfrm>
              <a:prstGeom prst="line">
                <a:avLst/>
              </a:prstGeom>
              <a:noFill/>
              <a:ln w="12700">
                <a:solidFill>
                  <a:srgbClr val="000000"/>
                </a:solidFill>
                <a:round/>
                <a:headEnd/>
                <a:tailEnd/>
              </a:ln>
            </p:spPr>
            <p:txBody>
              <a:bodyPr wrap="none" anchor="ctr"/>
              <a:lstStyle/>
              <a:p>
                <a:endParaRPr lang="en-US"/>
              </a:p>
            </p:txBody>
          </p:sp>
          <p:sp>
            <p:nvSpPr>
              <p:cNvPr id="55802" name="Line 500"/>
              <p:cNvSpPr>
                <a:spLocks noChangeShapeType="1"/>
              </p:cNvSpPr>
              <p:nvPr/>
            </p:nvSpPr>
            <p:spPr bwMode="auto">
              <a:xfrm flipV="1">
                <a:off x="2666" y="1819"/>
                <a:ext cx="0" cy="26"/>
              </a:xfrm>
              <a:prstGeom prst="line">
                <a:avLst/>
              </a:prstGeom>
              <a:noFill/>
              <a:ln w="12700">
                <a:solidFill>
                  <a:srgbClr val="000000"/>
                </a:solidFill>
                <a:round/>
                <a:headEnd/>
                <a:tailEnd/>
              </a:ln>
            </p:spPr>
            <p:txBody>
              <a:bodyPr wrap="none" anchor="ctr"/>
              <a:lstStyle/>
              <a:p>
                <a:endParaRPr lang="en-US"/>
              </a:p>
            </p:txBody>
          </p:sp>
          <p:sp>
            <p:nvSpPr>
              <p:cNvPr id="55803" name="Line 501"/>
              <p:cNvSpPr>
                <a:spLocks noChangeShapeType="1"/>
              </p:cNvSpPr>
              <p:nvPr/>
            </p:nvSpPr>
            <p:spPr bwMode="auto">
              <a:xfrm flipV="1">
                <a:off x="2666" y="1784"/>
                <a:ext cx="0" cy="25"/>
              </a:xfrm>
              <a:prstGeom prst="line">
                <a:avLst/>
              </a:prstGeom>
              <a:noFill/>
              <a:ln w="12700">
                <a:solidFill>
                  <a:srgbClr val="000000"/>
                </a:solidFill>
                <a:round/>
                <a:headEnd/>
                <a:tailEnd/>
              </a:ln>
            </p:spPr>
            <p:txBody>
              <a:bodyPr wrap="none" anchor="ctr"/>
              <a:lstStyle/>
              <a:p>
                <a:endParaRPr lang="en-US"/>
              </a:p>
            </p:txBody>
          </p:sp>
          <p:sp>
            <p:nvSpPr>
              <p:cNvPr id="55804" name="Line 502"/>
              <p:cNvSpPr>
                <a:spLocks noChangeShapeType="1"/>
              </p:cNvSpPr>
              <p:nvPr/>
            </p:nvSpPr>
            <p:spPr bwMode="auto">
              <a:xfrm flipV="1">
                <a:off x="2666" y="1748"/>
                <a:ext cx="0" cy="25"/>
              </a:xfrm>
              <a:prstGeom prst="line">
                <a:avLst/>
              </a:prstGeom>
              <a:noFill/>
              <a:ln w="12700">
                <a:solidFill>
                  <a:srgbClr val="000000"/>
                </a:solidFill>
                <a:round/>
                <a:headEnd/>
                <a:tailEnd/>
              </a:ln>
            </p:spPr>
            <p:txBody>
              <a:bodyPr wrap="none" anchor="ctr"/>
              <a:lstStyle/>
              <a:p>
                <a:endParaRPr lang="en-US"/>
              </a:p>
            </p:txBody>
          </p:sp>
          <p:sp>
            <p:nvSpPr>
              <p:cNvPr id="55805" name="Line 503"/>
              <p:cNvSpPr>
                <a:spLocks noChangeShapeType="1"/>
              </p:cNvSpPr>
              <p:nvPr/>
            </p:nvSpPr>
            <p:spPr bwMode="auto">
              <a:xfrm flipV="1">
                <a:off x="2666" y="1712"/>
                <a:ext cx="0" cy="25"/>
              </a:xfrm>
              <a:prstGeom prst="line">
                <a:avLst/>
              </a:prstGeom>
              <a:noFill/>
              <a:ln w="12700">
                <a:solidFill>
                  <a:srgbClr val="000000"/>
                </a:solidFill>
                <a:round/>
                <a:headEnd/>
                <a:tailEnd/>
              </a:ln>
            </p:spPr>
            <p:txBody>
              <a:bodyPr wrap="none" anchor="ctr"/>
              <a:lstStyle/>
              <a:p>
                <a:endParaRPr lang="en-US"/>
              </a:p>
            </p:txBody>
          </p:sp>
          <p:sp>
            <p:nvSpPr>
              <p:cNvPr id="55806" name="Line 504"/>
              <p:cNvSpPr>
                <a:spLocks noChangeShapeType="1"/>
              </p:cNvSpPr>
              <p:nvPr/>
            </p:nvSpPr>
            <p:spPr bwMode="auto">
              <a:xfrm flipV="1">
                <a:off x="2666" y="1674"/>
                <a:ext cx="0" cy="26"/>
              </a:xfrm>
              <a:prstGeom prst="line">
                <a:avLst/>
              </a:prstGeom>
              <a:noFill/>
              <a:ln w="12700">
                <a:solidFill>
                  <a:srgbClr val="000000"/>
                </a:solidFill>
                <a:round/>
                <a:headEnd/>
                <a:tailEnd/>
              </a:ln>
            </p:spPr>
            <p:txBody>
              <a:bodyPr wrap="none" anchor="ctr"/>
              <a:lstStyle/>
              <a:p>
                <a:endParaRPr lang="en-US"/>
              </a:p>
            </p:txBody>
          </p:sp>
          <p:sp>
            <p:nvSpPr>
              <p:cNvPr id="55807" name="Line 505"/>
              <p:cNvSpPr>
                <a:spLocks noChangeShapeType="1"/>
              </p:cNvSpPr>
              <p:nvPr/>
            </p:nvSpPr>
            <p:spPr bwMode="auto">
              <a:xfrm flipV="1">
                <a:off x="2666" y="1639"/>
                <a:ext cx="0" cy="25"/>
              </a:xfrm>
              <a:prstGeom prst="line">
                <a:avLst/>
              </a:prstGeom>
              <a:noFill/>
              <a:ln w="12700">
                <a:solidFill>
                  <a:srgbClr val="000000"/>
                </a:solidFill>
                <a:round/>
                <a:headEnd/>
                <a:tailEnd/>
              </a:ln>
            </p:spPr>
            <p:txBody>
              <a:bodyPr wrap="none" anchor="ctr"/>
              <a:lstStyle/>
              <a:p>
                <a:endParaRPr lang="en-US"/>
              </a:p>
            </p:txBody>
          </p:sp>
          <p:sp>
            <p:nvSpPr>
              <p:cNvPr id="55808" name="Line 506"/>
              <p:cNvSpPr>
                <a:spLocks noChangeShapeType="1"/>
              </p:cNvSpPr>
              <p:nvPr/>
            </p:nvSpPr>
            <p:spPr bwMode="auto">
              <a:xfrm flipV="1">
                <a:off x="2666" y="1603"/>
                <a:ext cx="0" cy="25"/>
              </a:xfrm>
              <a:prstGeom prst="line">
                <a:avLst/>
              </a:prstGeom>
              <a:noFill/>
              <a:ln w="12700">
                <a:solidFill>
                  <a:srgbClr val="000000"/>
                </a:solidFill>
                <a:round/>
                <a:headEnd/>
                <a:tailEnd/>
              </a:ln>
            </p:spPr>
            <p:txBody>
              <a:bodyPr wrap="none" anchor="ctr"/>
              <a:lstStyle/>
              <a:p>
                <a:endParaRPr lang="en-US"/>
              </a:p>
            </p:txBody>
          </p:sp>
          <p:sp>
            <p:nvSpPr>
              <p:cNvPr id="55809" name="Line 507"/>
              <p:cNvSpPr>
                <a:spLocks noChangeShapeType="1"/>
              </p:cNvSpPr>
              <p:nvPr/>
            </p:nvSpPr>
            <p:spPr bwMode="auto">
              <a:xfrm flipV="1">
                <a:off x="2666" y="1565"/>
                <a:ext cx="0" cy="26"/>
              </a:xfrm>
              <a:prstGeom prst="line">
                <a:avLst/>
              </a:prstGeom>
              <a:noFill/>
              <a:ln w="12700">
                <a:solidFill>
                  <a:srgbClr val="000000"/>
                </a:solidFill>
                <a:round/>
                <a:headEnd/>
                <a:tailEnd/>
              </a:ln>
            </p:spPr>
            <p:txBody>
              <a:bodyPr wrap="none" anchor="ctr"/>
              <a:lstStyle/>
              <a:p>
                <a:endParaRPr lang="en-US"/>
              </a:p>
            </p:txBody>
          </p:sp>
          <p:sp>
            <p:nvSpPr>
              <p:cNvPr id="55810" name="Line 508"/>
              <p:cNvSpPr>
                <a:spLocks noChangeShapeType="1"/>
              </p:cNvSpPr>
              <p:nvPr/>
            </p:nvSpPr>
            <p:spPr bwMode="auto">
              <a:xfrm flipV="1">
                <a:off x="2666" y="1530"/>
                <a:ext cx="0" cy="24"/>
              </a:xfrm>
              <a:prstGeom prst="line">
                <a:avLst/>
              </a:prstGeom>
              <a:noFill/>
              <a:ln w="12700">
                <a:solidFill>
                  <a:srgbClr val="000000"/>
                </a:solidFill>
                <a:round/>
                <a:headEnd/>
                <a:tailEnd/>
              </a:ln>
            </p:spPr>
            <p:txBody>
              <a:bodyPr wrap="none" anchor="ctr"/>
              <a:lstStyle/>
              <a:p>
                <a:endParaRPr lang="en-US"/>
              </a:p>
            </p:txBody>
          </p:sp>
          <p:sp>
            <p:nvSpPr>
              <p:cNvPr id="55811" name="Line 509"/>
              <p:cNvSpPr>
                <a:spLocks noChangeShapeType="1"/>
              </p:cNvSpPr>
              <p:nvPr/>
            </p:nvSpPr>
            <p:spPr bwMode="auto">
              <a:xfrm flipV="1">
                <a:off x="2666" y="1493"/>
                <a:ext cx="0" cy="26"/>
              </a:xfrm>
              <a:prstGeom prst="line">
                <a:avLst/>
              </a:prstGeom>
              <a:noFill/>
              <a:ln w="12700">
                <a:solidFill>
                  <a:srgbClr val="000000"/>
                </a:solidFill>
                <a:round/>
                <a:headEnd/>
                <a:tailEnd/>
              </a:ln>
            </p:spPr>
            <p:txBody>
              <a:bodyPr wrap="none" anchor="ctr"/>
              <a:lstStyle/>
              <a:p>
                <a:endParaRPr lang="en-US"/>
              </a:p>
            </p:txBody>
          </p:sp>
          <p:sp>
            <p:nvSpPr>
              <p:cNvPr id="55812" name="Line 510"/>
              <p:cNvSpPr>
                <a:spLocks noChangeShapeType="1"/>
              </p:cNvSpPr>
              <p:nvPr/>
            </p:nvSpPr>
            <p:spPr bwMode="auto">
              <a:xfrm flipV="1">
                <a:off x="2666" y="1458"/>
                <a:ext cx="0" cy="25"/>
              </a:xfrm>
              <a:prstGeom prst="line">
                <a:avLst/>
              </a:prstGeom>
              <a:noFill/>
              <a:ln w="12700">
                <a:solidFill>
                  <a:srgbClr val="000000"/>
                </a:solidFill>
                <a:round/>
                <a:headEnd/>
                <a:tailEnd/>
              </a:ln>
            </p:spPr>
            <p:txBody>
              <a:bodyPr wrap="none" anchor="ctr"/>
              <a:lstStyle/>
              <a:p>
                <a:endParaRPr lang="en-US"/>
              </a:p>
            </p:txBody>
          </p:sp>
          <p:sp>
            <p:nvSpPr>
              <p:cNvPr id="55813" name="Line 511"/>
              <p:cNvSpPr>
                <a:spLocks noChangeShapeType="1"/>
              </p:cNvSpPr>
              <p:nvPr/>
            </p:nvSpPr>
            <p:spPr bwMode="auto">
              <a:xfrm flipV="1">
                <a:off x="2666" y="1422"/>
                <a:ext cx="0" cy="25"/>
              </a:xfrm>
              <a:prstGeom prst="line">
                <a:avLst/>
              </a:prstGeom>
              <a:noFill/>
              <a:ln w="12700">
                <a:solidFill>
                  <a:srgbClr val="000000"/>
                </a:solidFill>
                <a:round/>
                <a:headEnd/>
                <a:tailEnd/>
              </a:ln>
            </p:spPr>
            <p:txBody>
              <a:bodyPr wrap="none" anchor="ctr"/>
              <a:lstStyle/>
              <a:p>
                <a:endParaRPr lang="en-US"/>
              </a:p>
            </p:txBody>
          </p:sp>
          <p:sp>
            <p:nvSpPr>
              <p:cNvPr id="55814" name="Line 512"/>
              <p:cNvSpPr>
                <a:spLocks noChangeShapeType="1"/>
              </p:cNvSpPr>
              <p:nvPr/>
            </p:nvSpPr>
            <p:spPr bwMode="auto">
              <a:xfrm flipV="1">
                <a:off x="2912" y="3377"/>
                <a:ext cx="0" cy="26"/>
              </a:xfrm>
              <a:prstGeom prst="line">
                <a:avLst/>
              </a:prstGeom>
              <a:noFill/>
              <a:ln w="12700">
                <a:solidFill>
                  <a:srgbClr val="000000"/>
                </a:solidFill>
                <a:round/>
                <a:headEnd/>
                <a:tailEnd/>
              </a:ln>
            </p:spPr>
            <p:txBody>
              <a:bodyPr wrap="none" anchor="ctr"/>
              <a:lstStyle/>
              <a:p>
                <a:endParaRPr lang="en-US"/>
              </a:p>
            </p:txBody>
          </p:sp>
          <p:sp>
            <p:nvSpPr>
              <p:cNvPr id="55815" name="Line 513"/>
              <p:cNvSpPr>
                <a:spLocks noChangeShapeType="1"/>
              </p:cNvSpPr>
              <p:nvPr/>
            </p:nvSpPr>
            <p:spPr bwMode="auto">
              <a:xfrm flipV="1">
                <a:off x="2912" y="3342"/>
                <a:ext cx="0" cy="24"/>
              </a:xfrm>
              <a:prstGeom prst="line">
                <a:avLst/>
              </a:prstGeom>
              <a:noFill/>
              <a:ln w="12700">
                <a:solidFill>
                  <a:srgbClr val="000000"/>
                </a:solidFill>
                <a:round/>
                <a:headEnd/>
                <a:tailEnd/>
              </a:ln>
            </p:spPr>
            <p:txBody>
              <a:bodyPr wrap="none" anchor="ctr"/>
              <a:lstStyle/>
              <a:p>
                <a:endParaRPr lang="en-US"/>
              </a:p>
            </p:txBody>
          </p:sp>
          <p:sp>
            <p:nvSpPr>
              <p:cNvPr id="55816" name="Line 514"/>
              <p:cNvSpPr>
                <a:spLocks noChangeShapeType="1"/>
              </p:cNvSpPr>
              <p:nvPr/>
            </p:nvSpPr>
            <p:spPr bwMode="auto">
              <a:xfrm flipV="1">
                <a:off x="2912" y="3306"/>
                <a:ext cx="0" cy="25"/>
              </a:xfrm>
              <a:prstGeom prst="line">
                <a:avLst/>
              </a:prstGeom>
              <a:noFill/>
              <a:ln w="12700">
                <a:solidFill>
                  <a:srgbClr val="000000"/>
                </a:solidFill>
                <a:round/>
                <a:headEnd/>
                <a:tailEnd/>
              </a:ln>
            </p:spPr>
            <p:txBody>
              <a:bodyPr wrap="none" anchor="ctr"/>
              <a:lstStyle/>
              <a:p>
                <a:endParaRPr lang="en-US"/>
              </a:p>
            </p:txBody>
          </p:sp>
          <p:sp>
            <p:nvSpPr>
              <p:cNvPr id="55817" name="Line 515"/>
              <p:cNvSpPr>
                <a:spLocks noChangeShapeType="1"/>
              </p:cNvSpPr>
              <p:nvPr/>
            </p:nvSpPr>
            <p:spPr bwMode="auto">
              <a:xfrm flipV="1">
                <a:off x="2912" y="3270"/>
                <a:ext cx="0" cy="25"/>
              </a:xfrm>
              <a:prstGeom prst="line">
                <a:avLst/>
              </a:prstGeom>
              <a:noFill/>
              <a:ln w="12700">
                <a:solidFill>
                  <a:srgbClr val="000000"/>
                </a:solidFill>
                <a:round/>
                <a:headEnd/>
                <a:tailEnd/>
              </a:ln>
            </p:spPr>
            <p:txBody>
              <a:bodyPr wrap="none" anchor="ctr"/>
              <a:lstStyle/>
              <a:p>
                <a:endParaRPr lang="en-US"/>
              </a:p>
            </p:txBody>
          </p:sp>
          <p:sp>
            <p:nvSpPr>
              <p:cNvPr id="55818" name="Line 516"/>
              <p:cNvSpPr>
                <a:spLocks noChangeShapeType="1"/>
              </p:cNvSpPr>
              <p:nvPr/>
            </p:nvSpPr>
            <p:spPr bwMode="auto">
              <a:xfrm flipV="1">
                <a:off x="2912" y="3234"/>
                <a:ext cx="0" cy="25"/>
              </a:xfrm>
              <a:prstGeom prst="line">
                <a:avLst/>
              </a:prstGeom>
              <a:noFill/>
              <a:ln w="12700">
                <a:solidFill>
                  <a:srgbClr val="000000"/>
                </a:solidFill>
                <a:round/>
                <a:headEnd/>
                <a:tailEnd/>
              </a:ln>
            </p:spPr>
            <p:txBody>
              <a:bodyPr wrap="none" anchor="ctr"/>
              <a:lstStyle/>
              <a:p>
                <a:endParaRPr lang="en-US"/>
              </a:p>
            </p:txBody>
          </p:sp>
          <p:sp>
            <p:nvSpPr>
              <p:cNvPr id="55819" name="Line 517"/>
              <p:cNvSpPr>
                <a:spLocks noChangeShapeType="1"/>
              </p:cNvSpPr>
              <p:nvPr/>
            </p:nvSpPr>
            <p:spPr bwMode="auto">
              <a:xfrm flipV="1">
                <a:off x="2912" y="3196"/>
                <a:ext cx="0" cy="26"/>
              </a:xfrm>
              <a:prstGeom prst="line">
                <a:avLst/>
              </a:prstGeom>
              <a:noFill/>
              <a:ln w="12700">
                <a:solidFill>
                  <a:srgbClr val="000000"/>
                </a:solidFill>
                <a:round/>
                <a:headEnd/>
                <a:tailEnd/>
              </a:ln>
            </p:spPr>
            <p:txBody>
              <a:bodyPr wrap="none" anchor="ctr"/>
              <a:lstStyle/>
              <a:p>
                <a:endParaRPr lang="en-US"/>
              </a:p>
            </p:txBody>
          </p:sp>
          <p:sp>
            <p:nvSpPr>
              <p:cNvPr id="55820" name="Line 518"/>
              <p:cNvSpPr>
                <a:spLocks noChangeShapeType="1"/>
              </p:cNvSpPr>
              <p:nvPr/>
            </p:nvSpPr>
            <p:spPr bwMode="auto">
              <a:xfrm flipV="1">
                <a:off x="2912" y="3161"/>
                <a:ext cx="0" cy="25"/>
              </a:xfrm>
              <a:prstGeom prst="line">
                <a:avLst/>
              </a:prstGeom>
              <a:noFill/>
              <a:ln w="12700">
                <a:solidFill>
                  <a:srgbClr val="000000"/>
                </a:solidFill>
                <a:round/>
                <a:headEnd/>
                <a:tailEnd/>
              </a:ln>
            </p:spPr>
            <p:txBody>
              <a:bodyPr wrap="none" anchor="ctr"/>
              <a:lstStyle/>
              <a:p>
                <a:endParaRPr lang="en-US"/>
              </a:p>
            </p:txBody>
          </p:sp>
          <p:sp>
            <p:nvSpPr>
              <p:cNvPr id="55821" name="Line 519"/>
              <p:cNvSpPr>
                <a:spLocks noChangeShapeType="1"/>
              </p:cNvSpPr>
              <p:nvPr/>
            </p:nvSpPr>
            <p:spPr bwMode="auto">
              <a:xfrm flipV="1">
                <a:off x="2912" y="3125"/>
                <a:ext cx="0" cy="25"/>
              </a:xfrm>
              <a:prstGeom prst="line">
                <a:avLst/>
              </a:prstGeom>
              <a:noFill/>
              <a:ln w="12700">
                <a:solidFill>
                  <a:srgbClr val="000000"/>
                </a:solidFill>
                <a:round/>
                <a:headEnd/>
                <a:tailEnd/>
              </a:ln>
            </p:spPr>
            <p:txBody>
              <a:bodyPr wrap="none" anchor="ctr"/>
              <a:lstStyle/>
              <a:p>
                <a:endParaRPr lang="en-US"/>
              </a:p>
            </p:txBody>
          </p:sp>
          <p:sp>
            <p:nvSpPr>
              <p:cNvPr id="55822" name="Line 520"/>
              <p:cNvSpPr>
                <a:spLocks noChangeShapeType="1"/>
              </p:cNvSpPr>
              <p:nvPr/>
            </p:nvSpPr>
            <p:spPr bwMode="auto">
              <a:xfrm flipV="1">
                <a:off x="2912" y="3089"/>
                <a:ext cx="0" cy="25"/>
              </a:xfrm>
              <a:prstGeom prst="line">
                <a:avLst/>
              </a:prstGeom>
              <a:noFill/>
              <a:ln w="12700">
                <a:solidFill>
                  <a:srgbClr val="000000"/>
                </a:solidFill>
                <a:round/>
                <a:headEnd/>
                <a:tailEnd/>
              </a:ln>
            </p:spPr>
            <p:txBody>
              <a:bodyPr wrap="none" anchor="ctr"/>
              <a:lstStyle/>
              <a:p>
                <a:endParaRPr lang="en-US"/>
              </a:p>
            </p:txBody>
          </p:sp>
          <p:sp>
            <p:nvSpPr>
              <p:cNvPr id="55823" name="Line 521"/>
              <p:cNvSpPr>
                <a:spLocks noChangeShapeType="1"/>
              </p:cNvSpPr>
              <p:nvPr/>
            </p:nvSpPr>
            <p:spPr bwMode="auto">
              <a:xfrm flipV="1">
                <a:off x="2912" y="3051"/>
                <a:ext cx="0" cy="26"/>
              </a:xfrm>
              <a:prstGeom prst="line">
                <a:avLst/>
              </a:prstGeom>
              <a:noFill/>
              <a:ln w="12700">
                <a:solidFill>
                  <a:srgbClr val="000000"/>
                </a:solidFill>
                <a:round/>
                <a:headEnd/>
                <a:tailEnd/>
              </a:ln>
            </p:spPr>
            <p:txBody>
              <a:bodyPr wrap="none" anchor="ctr"/>
              <a:lstStyle/>
              <a:p>
                <a:endParaRPr lang="en-US"/>
              </a:p>
            </p:txBody>
          </p:sp>
          <p:sp>
            <p:nvSpPr>
              <p:cNvPr id="55824" name="Line 522"/>
              <p:cNvSpPr>
                <a:spLocks noChangeShapeType="1"/>
              </p:cNvSpPr>
              <p:nvPr/>
            </p:nvSpPr>
            <p:spPr bwMode="auto">
              <a:xfrm flipV="1">
                <a:off x="2912" y="3016"/>
                <a:ext cx="0" cy="24"/>
              </a:xfrm>
              <a:prstGeom prst="line">
                <a:avLst/>
              </a:prstGeom>
              <a:noFill/>
              <a:ln w="12700">
                <a:solidFill>
                  <a:srgbClr val="000000"/>
                </a:solidFill>
                <a:round/>
                <a:headEnd/>
                <a:tailEnd/>
              </a:ln>
            </p:spPr>
            <p:txBody>
              <a:bodyPr wrap="none" anchor="ctr"/>
              <a:lstStyle/>
              <a:p>
                <a:endParaRPr lang="en-US"/>
              </a:p>
            </p:txBody>
          </p:sp>
          <p:sp>
            <p:nvSpPr>
              <p:cNvPr id="55825" name="Line 523"/>
              <p:cNvSpPr>
                <a:spLocks noChangeShapeType="1"/>
              </p:cNvSpPr>
              <p:nvPr/>
            </p:nvSpPr>
            <p:spPr bwMode="auto">
              <a:xfrm flipV="1">
                <a:off x="2912" y="2980"/>
                <a:ext cx="0" cy="25"/>
              </a:xfrm>
              <a:prstGeom prst="line">
                <a:avLst/>
              </a:prstGeom>
              <a:noFill/>
              <a:ln w="12700">
                <a:solidFill>
                  <a:srgbClr val="000000"/>
                </a:solidFill>
                <a:round/>
                <a:headEnd/>
                <a:tailEnd/>
              </a:ln>
            </p:spPr>
            <p:txBody>
              <a:bodyPr wrap="none" anchor="ctr"/>
              <a:lstStyle/>
              <a:p>
                <a:endParaRPr lang="en-US"/>
              </a:p>
            </p:txBody>
          </p:sp>
          <p:sp>
            <p:nvSpPr>
              <p:cNvPr id="55826" name="Line 524"/>
              <p:cNvSpPr>
                <a:spLocks noChangeShapeType="1"/>
              </p:cNvSpPr>
              <p:nvPr/>
            </p:nvSpPr>
            <p:spPr bwMode="auto">
              <a:xfrm flipV="1">
                <a:off x="2912" y="2942"/>
                <a:ext cx="0" cy="26"/>
              </a:xfrm>
              <a:prstGeom prst="line">
                <a:avLst/>
              </a:prstGeom>
              <a:noFill/>
              <a:ln w="12700">
                <a:solidFill>
                  <a:srgbClr val="000000"/>
                </a:solidFill>
                <a:round/>
                <a:headEnd/>
                <a:tailEnd/>
              </a:ln>
            </p:spPr>
            <p:txBody>
              <a:bodyPr wrap="none" anchor="ctr"/>
              <a:lstStyle/>
              <a:p>
                <a:endParaRPr lang="en-US"/>
              </a:p>
            </p:txBody>
          </p:sp>
          <p:sp>
            <p:nvSpPr>
              <p:cNvPr id="55827" name="Line 525"/>
              <p:cNvSpPr>
                <a:spLocks noChangeShapeType="1"/>
              </p:cNvSpPr>
              <p:nvPr/>
            </p:nvSpPr>
            <p:spPr bwMode="auto">
              <a:xfrm flipV="1">
                <a:off x="2912" y="2907"/>
                <a:ext cx="0" cy="24"/>
              </a:xfrm>
              <a:prstGeom prst="line">
                <a:avLst/>
              </a:prstGeom>
              <a:noFill/>
              <a:ln w="12700">
                <a:solidFill>
                  <a:srgbClr val="000000"/>
                </a:solidFill>
                <a:round/>
                <a:headEnd/>
                <a:tailEnd/>
              </a:ln>
            </p:spPr>
            <p:txBody>
              <a:bodyPr wrap="none" anchor="ctr"/>
              <a:lstStyle/>
              <a:p>
                <a:endParaRPr lang="en-US"/>
              </a:p>
            </p:txBody>
          </p:sp>
          <p:sp>
            <p:nvSpPr>
              <p:cNvPr id="55828" name="Line 526"/>
              <p:cNvSpPr>
                <a:spLocks noChangeShapeType="1"/>
              </p:cNvSpPr>
              <p:nvPr/>
            </p:nvSpPr>
            <p:spPr bwMode="auto">
              <a:xfrm flipV="1">
                <a:off x="2912" y="2870"/>
                <a:ext cx="0" cy="26"/>
              </a:xfrm>
              <a:prstGeom prst="line">
                <a:avLst/>
              </a:prstGeom>
              <a:noFill/>
              <a:ln w="12700">
                <a:solidFill>
                  <a:srgbClr val="000000"/>
                </a:solidFill>
                <a:round/>
                <a:headEnd/>
                <a:tailEnd/>
              </a:ln>
            </p:spPr>
            <p:txBody>
              <a:bodyPr wrap="none" anchor="ctr"/>
              <a:lstStyle/>
              <a:p>
                <a:endParaRPr lang="en-US"/>
              </a:p>
            </p:txBody>
          </p:sp>
          <p:sp>
            <p:nvSpPr>
              <p:cNvPr id="55829" name="Line 527"/>
              <p:cNvSpPr>
                <a:spLocks noChangeShapeType="1"/>
              </p:cNvSpPr>
              <p:nvPr/>
            </p:nvSpPr>
            <p:spPr bwMode="auto">
              <a:xfrm flipV="1">
                <a:off x="2912" y="2835"/>
                <a:ext cx="0" cy="25"/>
              </a:xfrm>
              <a:prstGeom prst="line">
                <a:avLst/>
              </a:prstGeom>
              <a:noFill/>
              <a:ln w="12700">
                <a:solidFill>
                  <a:srgbClr val="000000"/>
                </a:solidFill>
                <a:round/>
                <a:headEnd/>
                <a:tailEnd/>
              </a:ln>
            </p:spPr>
            <p:txBody>
              <a:bodyPr wrap="none" anchor="ctr"/>
              <a:lstStyle/>
              <a:p>
                <a:endParaRPr lang="en-US"/>
              </a:p>
            </p:txBody>
          </p:sp>
          <p:sp>
            <p:nvSpPr>
              <p:cNvPr id="55830" name="Line 528"/>
              <p:cNvSpPr>
                <a:spLocks noChangeShapeType="1"/>
              </p:cNvSpPr>
              <p:nvPr/>
            </p:nvSpPr>
            <p:spPr bwMode="auto">
              <a:xfrm flipV="1">
                <a:off x="2912" y="2799"/>
                <a:ext cx="0" cy="25"/>
              </a:xfrm>
              <a:prstGeom prst="line">
                <a:avLst/>
              </a:prstGeom>
              <a:noFill/>
              <a:ln w="12700">
                <a:solidFill>
                  <a:srgbClr val="000000"/>
                </a:solidFill>
                <a:round/>
                <a:headEnd/>
                <a:tailEnd/>
              </a:ln>
            </p:spPr>
            <p:txBody>
              <a:bodyPr wrap="none" anchor="ctr"/>
              <a:lstStyle/>
              <a:p>
                <a:endParaRPr lang="en-US"/>
              </a:p>
            </p:txBody>
          </p:sp>
          <p:sp>
            <p:nvSpPr>
              <p:cNvPr id="55831" name="Line 529"/>
              <p:cNvSpPr>
                <a:spLocks noChangeShapeType="1"/>
              </p:cNvSpPr>
              <p:nvPr/>
            </p:nvSpPr>
            <p:spPr bwMode="auto">
              <a:xfrm flipV="1">
                <a:off x="2912" y="2763"/>
                <a:ext cx="0" cy="25"/>
              </a:xfrm>
              <a:prstGeom prst="line">
                <a:avLst/>
              </a:prstGeom>
              <a:noFill/>
              <a:ln w="12700">
                <a:solidFill>
                  <a:srgbClr val="000000"/>
                </a:solidFill>
                <a:round/>
                <a:headEnd/>
                <a:tailEnd/>
              </a:ln>
            </p:spPr>
            <p:txBody>
              <a:bodyPr wrap="none" anchor="ctr"/>
              <a:lstStyle/>
              <a:p>
                <a:endParaRPr lang="en-US"/>
              </a:p>
            </p:txBody>
          </p:sp>
          <p:sp>
            <p:nvSpPr>
              <p:cNvPr id="55832" name="Line 530"/>
              <p:cNvSpPr>
                <a:spLocks noChangeShapeType="1"/>
              </p:cNvSpPr>
              <p:nvPr/>
            </p:nvSpPr>
            <p:spPr bwMode="auto">
              <a:xfrm flipV="1">
                <a:off x="2912" y="2726"/>
                <a:ext cx="0" cy="25"/>
              </a:xfrm>
              <a:prstGeom prst="line">
                <a:avLst/>
              </a:prstGeom>
              <a:noFill/>
              <a:ln w="12700">
                <a:solidFill>
                  <a:srgbClr val="000000"/>
                </a:solidFill>
                <a:round/>
                <a:headEnd/>
                <a:tailEnd/>
              </a:ln>
            </p:spPr>
            <p:txBody>
              <a:bodyPr wrap="none" anchor="ctr"/>
              <a:lstStyle/>
              <a:p>
                <a:endParaRPr lang="en-US"/>
              </a:p>
            </p:txBody>
          </p:sp>
          <p:sp>
            <p:nvSpPr>
              <p:cNvPr id="55833" name="Line 531"/>
              <p:cNvSpPr>
                <a:spLocks noChangeShapeType="1"/>
              </p:cNvSpPr>
              <p:nvPr/>
            </p:nvSpPr>
            <p:spPr bwMode="auto">
              <a:xfrm flipV="1">
                <a:off x="2912" y="2690"/>
                <a:ext cx="0" cy="25"/>
              </a:xfrm>
              <a:prstGeom prst="line">
                <a:avLst/>
              </a:prstGeom>
              <a:noFill/>
              <a:ln w="12700">
                <a:solidFill>
                  <a:srgbClr val="000000"/>
                </a:solidFill>
                <a:round/>
                <a:headEnd/>
                <a:tailEnd/>
              </a:ln>
            </p:spPr>
            <p:txBody>
              <a:bodyPr wrap="none" anchor="ctr"/>
              <a:lstStyle/>
              <a:p>
                <a:endParaRPr lang="en-US"/>
              </a:p>
            </p:txBody>
          </p:sp>
          <p:sp>
            <p:nvSpPr>
              <p:cNvPr id="55834" name="Line 532"/>
              <p:cNvSpPr>
                <a:spLocks noChangeShapeType="1"/>
              </p:cNvSpPr>
              <p:nvPr/>
            </p:nvSpPr>
            <p:spPr bwMode="auto">
              <a:xfrm flipV="1">
                <a:off x="2912" y="2654"/>
                <a:ext cx="0" cy="25"/>
              </a:xfrm>
              <a:prstGeom prst="line">
                <a:avLst/>
              </a:prstGeom>
              <a:noFill/>
              <a:ln w="12700">
                <a:solidFill>
                  <a:srgbClr val="000000"/>
                </a:solidFill>
                <a:round/>
                <a:headEnd/>
                <a:tailEnd/>
              </a:ln>
            </p:spPr>
            <p:txBody>
              <a:bodyPr wrap="none" anchor="ctr"/>
              <a:lstStyle/>
              <a:p>
                <a:endParaRPr lang="en-US"/>
              </a:p>
            </p:txBody>
          </p:sp>
          <p:sp>
            <p:nvSpPr>
              <p:cNvPr id="55835" name="Line 533"/>
              <p:cNvSpPr>
                <a:spLocks noChangeShapeType="1"/>
              </p:cNvSpPr>
              <p:nvPr/>
            </p:nvSpPr>
            <p:spPr bwMode="auto">
              <a:xfrm flipV="1">
                <a:off x="2912" y="2616"/>
                <a:ext cx="0" cy="26"/>
              </a:xfrm>
              <a:prstGeom prst="line">
                <a:avLst/>
              </a:prstGeom>
              <a:noFill/>
              <a:ln w="12700">
                <a:solidFill>
                  <a:srgbClr val="000000"/>
                </a:solidFill>
                <a:round/>
                <a:headEnd/>
                <a:tailEnd/>
              </a:ln>
            </p:spPr>
            <p:txBody>
              <a:bodyPr wrap="none" anchor="ctr"/>
              <a:lstStyle/>
              <a:p>
                <a:endParaRPr lang="en-US"/>
              </a:p>
            </p:txBody>
          </p:sp>
          <p:sp>
            <p:nvSpPr>
              <p:cNvPr id="55836" name="Line 534"/>
              <p:cNvSpPr>
                <a:spLocks noChangeShapeType="1"/>
              </p:cNvSpPr>
              <p:nvPr/>
            </p:nvSpPr>
            <p:spPr bwMode="auto">
              <a:xfrm flipV="1">
                <a:off x="2912" y="2581"/>
                <a:ext cx="0" cy="24"/>
              </a:xfrm>
              <a:prstGeom prst="line">
                <a:avLst/>
              </a:prstGeom>
              <a:noFill/>
              <a:ln w="12700">
                <a:solidFill>
                  <a:srgbClr val="000000"/>
                </a:solidFill>
                <a:round/>
                <a:headEnd/>
                <a:tailEnd/>
              </a:ln>
            </p:spPr>
            <p:txBody>
              <a:bodyPr wrap="none" anchor="ctr"/>
              <a:lstStyle/>
              <a:p>
                <a:endParaRPr lang="en-US"/>
              </a:p>
            </p:txBody>
          </p:sp>
          <p:sp>
            <p:nvSpPr>
              <p:cNvPr id="55837" name="Line 535"/>
              <p:cNvSpPr>
                <a:spLocks noChangeShapeType="1"/>
              </p:cNvSpPr>
              <p:nvPr/>
            </p:nvSpPr>
            <p:spPr bwMode="auto">
              <a:xfrm flipV="1">
                <a:off x="2912" y="2544"/>
                <a:ext cx="0" cy="26"/>
              </a:xfrm>
              <a:prstGeom prst="line">
                <a:avLst/>
              </a:prstGeom>
              <a:noFill/>
              <a:ln w="12700">
                <a:solidFill>
                  <a:srgbClr val="000000"/>
                </a:solidFill>
                <a:round/>
                <a:headEnd/>
                <a:tailEnd/>
              </a:ln>
            </p:spPr>
            <p:txBody>
              <a:bodyPr wrap="none" anchor="ctr"/>
              <a:lstStyle/>
              <a:p>
                <a:endParaRPr lang="en-US"/>
              </a:p>
            </p:txBody>
          </p:sp>
          <p:sp>
            <p:nvSpPr>
              <p:cNvPr id="55838" name="Line 536"/>
              <p:cNvSpPr>
                <a:spLocks noChangeShapeType="1"/>
              </p:cNvSpPr>
              <p:nvPr/>
            </p:nvSpPr>
            <p:spPr bwMode="auto">
              <a:xfrm flipV="1">
                <a:off x="2912" y="2509"/>
                <a:ext cx="0" cy="25"/>
              </a:xfrm>
              <a:prstGeom prst="line">
                <a:avLst/>
              </a:prstGeom>
              <a:noFill/>
              <a:ln w="12700">
                <a:solidFill>
                  <a:srgbClr val="000000"/>
                </a:solidFill>
                <a:round/>
                <a:headEnd/>
                <a:tailEnd/>
              </a:ln>
            </p:spPr>
            <p:txBody>
              <a:bodyPr wrap="none" anchor="ctr"/>
              <a:lstStyle/>
              <a:p>
                <a:endParaRPr lang="en-US"/>
              </a:p>
            </p:txBody>
          </p:sp>
          <p:sp>
            <p:nvSpPr>
              <p:cNvPr id="55839" name="Line 537"/>
              <p:cNvSpPr>
                <a:spLocks noChangeShapeType="1"/>
              </p:cNvSpPr>
              <p:nvPr/>
            </p:nvSpPr>
            <p:spPr bwMode="auto">
              <a:xfrm flipV="1">
                <a:off x="2912" y="2472"/>
                <a:ext cx="0" cy="24"/>
              </a:xfrm>
              <a:prstGeom prst="line">
                <a:avLst/>
              </a:prstGeom>
              <a:noFill/>
              <a:ln w="12700">
                <a:solidFill>
                  <a:srgbClr val="000000"/>
                </a:solidFill>
                <a:round/>
                <a:headEnd/>
                <a:tailEnd/>
              </a:ln>
            </p:spPr>
            <p:txBody>
              <a:bodyPr wrap="none" anchor="ctr"/>
              <a:lstStyle/>
              <a:p>
                <a:endParaRPr lang="en-US"/>
              </a:p>
            </p:txBody>
          </p:sp>
          <p:sp>
            <p:nvSpPr>
              <p:cNvPr id="55840" name="Line 538"/>
              <p:cNvSpPr>
                <a:spLocks noChangeShapeType="1"/>
              </p:cNvSpPr>
              <p:nvPr/>
            </p:nvSpPr>
            <p:spPr bwMode="auto">
              <a:xfrm flipV="1">
                <a:off x="2912" y="2435"/>
                <a:ext cx="0" cy="26"/>
              </a:xfrm>
              <a:prstGeom prst="line">
                <a:avLst/>
              </a:prstGeom>
              <a:noFill/>
              <a:ln w="12700">
                <a:solidFill>
                  <a:srgbClr val="000000"/>
                </a:solidFill>
                <a:round/>
                <a:headEnd/>
                <a:tailEnd/>
              </a:ln>
            </p:spPr>
            <p:txBody>
              <a:bodyPr wrap="none" anchor="ctr"/>
              <a:lstStyle/>
              <a:p>
                <a:endParaRPr lang="en-US"/>
              </a:p>
            </p:txBody>
          </p:sp>
          <p:sp>
            <p:nvSpPr>
              <p:cNvPr id="55841" name="Line 539"/>
              <p:cNvSpPr>
                <a:spLocks noChangeShapeType="1"/>
              </p:cNvSpPr>
              <p:nvPr/>
            </p:nvSpPr>
            <p:spPr bwMode="auto">
              <a:xfrm flipV="1">
                <a:off x="2912" y="2400"/>
                <a:ext cx="0" cy="25"/>
              </a:xfrm>
              <a:prstGeom prst="line">
                <a:avLst/>
              </a:prstGeom>
              <a:noFill/>
              <a:ln w="12700">
                <a:solidFill>
                  <a:srgbClr val="000000"/>
                </a:solidFill>
                <a:round/>
                <a:headEnd/>
                <a:tailEnd/>
              </a:ln>
            </p:spPr>
            <p:txBody>
              <a:bodyPr wrap="none" anchor="ctr"/>
              <a:lstStyle/>
              <a:p>
                <a:endParaRPr lang="en-US"/>
              </a:p>
            </p:txBody>
          </p:sp>
          <p:sp>
            <p:nvSpPr>
              <p:cNvPr id="55842" name="Line 540"/>
              <p:cNvSpPr>
                <a:spLocks noChangeShapeType="1"/>
              </p:cNvSpPr>
              <p:nvPr/>
            </p:nvSpPr>
            <p:spPr bwMode="auto">
              <a:xfrm flipV="1">
                <a:off x="2912" y="2364"/>
                <a:ext cx="0" cy="25"/>
              </a:xfrm>
              <a:prstGeom prst="line">
                <a:avLst/>
              </a:prstGeom>
              <a:noFill/>
              <a:ln w="12700">
                <a:solidFill>
                  <a:srgbClr val="000000"/>
                </a:solidFill>
                <a:round/>
                <a:headEnd/>
                <a:tailEnd/>
              </a:ln>
            </p:spPr>
            <p:txBody>
              <a:bodyPr wrap="none" anchor="ctr"/>
              <a:lstStyle/>
              <a:p>
                <a:endParaRPr lang="en-US"/>
              </a:p>
            </p:txBody>
          </p:sp>
          <p:sp>
            <p:nvSpPr>
              <p:cNvPr id="55843" name="Line 541"/>
              <p:cNvSpPr>
                <a:spLocks noChangeShapeType="1"/>
              </p:cNvSpPr>
              <p:nvPr/>
            </p:nvSpPr>
            <p:spPr bwMode="auto">
              <a:xfrm flipV="1">
                <a:off x="2912" y="2328"/>
                <a:ext cx="0" cy="25"/>
              </a:xfrm>
              <a:prstGeom prst="line">
                <a:avLst/>
              </a:prstGeom>
              <a:noFill/>
              <a:ln w="12700">
                <a:solidFill>
                  <a:srgbClr val="000000"/>
                </a:solidFill>
                <a:round/>
                <a:headEnd/>
                <a:tailEnd/>
              </a:ln>
            </p:spPr>
            <p:txBody>
              <a:bodyPr wrap="none" anchor="ctr"/>
              <a:lstStyle/>
              <a:p>
                <a:endParaRPr lang="en-US"/>
              </a:p>
            </p:txBody>
          </p:sp>
          <p:sp>
            <p:nvSpPr>
              <p:cNvPr id="55844" name="Line 542"/>
              <p:cNvSpPr>
                <a:spLocks noChangeShapeType="1"/>
              </p:cNvSpPr>
              <p:nvPr/>
            </p:nvSpPr>
            <p:spPr bwMode="auto">
              <a:xfrm flipV="1">
                <a:off x="2912" y="2291"/>
                <a:ext cx="0" cy="24"/>
              </a:xfrm>
              <a:prstGeom prst="line">
                <a:avLst/>
              </a:prstGeom>
              <a:noFill/>
              <a:ln w="12700">
                <a:solidFill>
                  <a:srgbClr val="000000"/>
                </a:solidFill>
                <a:round/>
                <a:headEnd/>
                <a:tailEnd/>
              </a:ln>
            </p:spPr>
            <p:txBody>
              <a:bodyPr wrap="none" anchor="ctr"/>
              <a:lstStyle/>
              <a:p>
                <a:endParaRPr lang="en-US"/>
              </a:p>
            </p:txBody>
          </p:sp>
          <p:sp>
            <p:nvSpPr>
              <p:cNvPr id="55845" name="Line 543"/>
              <p:cNvSpPr>
                <a:spLocks noChangeShapeType="1"/>
              </p:cNvSpPr>
              <p:nvPr/>
            </p:nvSpPr>
            <p:spPr bwMode="auto">
              <a:xfrm flipV="1">
                <a:off x="2912" y="2255"/>
                <a:ext cx="0" cy="25"/>
              </a:xfrm>
              <a:prstGeom prst="line">
                <a:avLst/>
              </a:prstGeom>
              <a:noFill/>
              <a:ln w="12700">
                <a:solidFill>
                  <a:srgbClr val="000000"/>
                </a:solidFill>
                <a:round/>
                <a:headEnd/>
                <a:tailEnd/>
              </a:ln>
            </p:spPr>
            <p:txBody>
              <a:bodyPr wrap="none" anchor="ctr"/>
              <a:lstStyle/>
              <a:p>
                <a:endParaRPr lang="en-US"/>
              </a:p>
            </p:txBody>
          </p:sp>
          <p:sp>
            <p:nvSpPr>
              <p:cNvPr id="55846" name="Line 544"/>
              <p:cNvSpPr>
                <a:spLocks noChangeShapeType="1"/>
              </p:cNvSpPr>
              <p:nvPr/>
            </p:nvSpPr>
            <p:spPr bwMode="auto">
              <a:xfrm flipV="1">
                <a:off x="2912" y="2219"/>
                <a:ext cx="0" cy="25"/>
              </a:xfrm>
              <a:prstGeom prst="line">
                <a:avLst/>
              </a:prstGeom>
              <a:noFill/>
              <a:ln w="12700">
                <a:solidFill>
                  <a:srgbClr val="000000"/>
                </a:solidFill>
                <a:round/>
                <a:headEnd/>
                <a:tailEnd/>
              </a:ln>
            </p:spPr>
            <p:txBody>
              <a:bodyPr wrap="none" anchor="ctr"/>
              <a:lstStyle/>
              <a:p>
                <a:endParaRPr lang="en-US"/>
              </a:p>
            </p:txBody>
          </p:sp>
          <p:sp>
            <p:nvSpPr>
              <p:cNvPr id="55847" name="Line 545"/>
              <p:cNvSpPr>
                <a:spLocks noChangeShapeType="1"/>
              </p:cNvSpPr>
              <p:nvPr/>
            </p:nvSpPr>
            <p:spPr bwMode="auto">
              <a:xfrm flipV="1">
                <a:off x="2912" y="2183"/>
                <a:ext cx="0" cy="25"/>
              </a:xfrm>
              <a:prstGeom prst="line">
                <a:avLst/>
              </a:prstGeom>
              <a:noFill/>
              <a:ln w="12700">
                <a:solidFill>
                  <a:srgbClr val="000000"/>
                </a:solidFill>
                <a:round/>
                <a:headEnd/>
                <a:tailEnd/>
              </a:ln>
            </p:spPr>
            <p:txBody>
              <a:bodyPr wrap="none" anchor="ctr"/>
              <a:lstStyle/>
              <a:p>
                <a:endParaRPr lang="en-US"/>
              </a:p>
            </p:txBody>
          </p:sp>
          <p:sp>
            <p:nvSpPr>
              <p:cNvPr id="55848" name="Line 546"/>
              <p:cNvSpPr>
                <a:spLocks noChangeShapeType="1"/>
              </p:cNvSpPr>
              <p:nvPr/>
            </p:nvSpPr>
            <p:spPr bwMode="auto">
              <a:xfrm flipV="1">
                <a:off x="2912" y="2146"/>
                <a:ext cx="0" cy="24"/>
              </a:xfrm>
              <a:prstGeom prst="line">
                <a:avLst/>
              </a:prstGeom>
              <a:noFill/>
              <a:ln w="12700">
                <a:solidFill>
                  <a:srgbClr val="000000"/>
                </a:solidFill>
                <a:round/>
                <a:headEnd/>
                <a:tailEnd/>
              </a:ln>
            </p:spPr>
            <p:txBody>
              <a:bodyPr wrap="none" anchor="ctr"/>
              <a:lstStyle/>
              <a:p>
                <a:endParaRPr lang="en-US"/>
              </a:p>
            </p:txBody>
          </p:sp>
          <p:sp>
            <p:nvSpPr>
              <p:cNvPr id="55849" name="Line 547"/>
              <p:cNvSpPr>
                <a:spLocks noChangeShapeType="1"/>
              </p:cNvSpPr>
              <p:nvPr/>
            </p:nvSpPr>
            <p:spPr bwMode="auto">
              <a:xfrm flipV="1">
                <a:off x="2912" y="2109"/>
                <a:ext cx="0" cy="26"/>
              </a:xfrm>
              <a:prstGeom prst="line">
                <a:avLst/>
              </a:prstGeom>
              <a:noFill/>
              <a:ln w="12700">
                <a:solidFill>
                  <a:srgbClr val="000000"/>
                </a:solidFill>
                <a:round/>
                <a:headEnd/>
                <a:tailEnd/>
              </a:ln>
            </p:spPr>
            <p:txBody>
              <a:bodyPr wrap="none" anchor="ctr"/>
              <a:lstStyle/>
              <a:p>
                <a:endParaRPr lang="en-US"/>
              </a:p>
            </p:txBody>
          </p:sp>
          <p:sp>
            <p:nvSpPr>
              <p:cNvPr id="55850" name="Line 548"/>
              <p:cNvSpPr>
                <a:spLocks noChangeShapeType="1"/>
              </p:cNvSpPr>
              <p:nvPr/>
            </p:nvSpPr>
            <p:spPr bwMode="auto">
              <a:xfrm flipV="1">
                <a:off x="2912" y="2074"/>
                <a:ext cx="0" cy="25"/>
              </a:xfrm>
              <a:prstGeom prst="line">
                <a:avLst/>
              </a:prstGeom>
              <a:noFill/>
              <a:ln w="12700">
                <a:solidFill>
                  <a:srgbClr val="000000"/>
                </a:solidFill>
                <a:round/>
                <a:headEnd/>
                <a:tailEnd/>
              </a:ln>
            </p:spPr>
            <p:txBody>
              <a:bodyPr wrap="none" anchor="ctr"/>
              <a:lstStyle/>
              <a:p>
                <a:endParaRPr lang="en-US"/>
              </a:p>
            </p:txBody>
          </p:sp>
          <p:sp>
            <p:nvSpPr>
              <p:cNvPr id="55851" name="Line 549"/>
              <p:cNvSpPr>
                <a:spLocks noChangeShapeType="1"/>
              </p:cNvSpPr>
              <p:nvPr/>
            </p:nvSpPr>
            <p:spPr bwMode="auto">
              <a:xfrm flipV="1">
                <a:off x="2912" y="2038"/>
                <a:ext cx="0" cy="25"/>
              </a:xfrm>
              <a:prstGeom prst="line">
                <a:avLst/>
              </a:prstGeom>
              <a:noFill/>
              <a:ln w="12700">
                <a:solidFill>
                  <a:srgbClr val="000000"/>
                </a:solidFill>
                <a:round/>
                <a:headEnd/>
                <a:tailEnd/>
              </a:ln>
            </p:spPr>
            <p:txBody>
              <a:bodyPr wrap="none" anchor="ctr"/>
              <a:lstStyle/>
              <a:p>
                <a:endParaRPr lang="en-US"/>
              </a:p>
            </p:txBody>
          </p:sp>
          <p:sp>
            <p:nvSpPr>
              <p:cNvPr id="55852" name="Line 550"/>
              <p:cNvSpPr>
                <a:spLocks noChangeShapeType="1"/>
              </p:cNvSpPr>
              <p:nvPr/>
            </p:nvSpPr>
            <p:spPr bwMode="auto">
              <a:xfrm flipV="1">
                <a:off x="2912" y="2000"/>
                <a:ext cx="0" cy="26"/>
              </a:xfrm>
              <a:prstGeom prst="line">
                <a:avLst/>
              </a:prstGeom>
              <a:noFill/>
              <a:ln w="12700">
                <a:solidFill>
                  <a:srgbClr val="000000"/>
                </a:solidFill>
                <a:round/>
                <a:headEnd/>
                <a:tailEnd/>
              </a:ln>
            </p:spPr>
            <p:txBody>
              <a:bodyPr wrap="none" anchor="ctr"/>
              <a:lstStyle/>
              <a:p>
                <a:endParaRPr lang="en-US"/>
              </a:p>
            </p:txBody>
          </p:sp>
          <p:sp>
            <p:nvSpPr>
              <p:cNvPr id="55853" name="Line 551"/>
              <p:cNvSpPr>
                <a:spLocks noChangeShapeType="1"/>
              </p:cNvSpPr>
              <p:nvPr/>
            </p:nvSpPr>
            <p:spPr bwMode="auto">
              <a:xfrm flipV="1">
                <a:off x="2912" y="1965"/>
                <a:ext cx="0" cy="24"/>
              </a:xfrm>
              <a:prstGeom prst="line">
                <a:avLst/>
              </a:prstGeom>
              <a:noFill/>
              <a:ln w="12700">
                <a:solidFill>
                  <a:srgbClr val="000000"/>
                </a:solidFill>
                <a:round/>
                <a:headEnd/>
                <a:tailEnd/>
              </a:ln>
            </p:spPr>
            <p:txBody>
              <a:bodyPr wrap="none" anchor="ctr"/>
              <a:lstStyle/>
              <a:p>
                <a:endParaRPr lang="en-US"/>
              </a:p>
            </p:txBody>
          </p:sp>
          <p:sp>
            <p:nvSpPr>
              <p:cNvPr id="55854" name="Line 552"/>
              <p:cNvSpPr>
                <a:spLocks noChangeShapeType="1"/>
              </p:cNvSpPr>
              <p:nvPr/>
            </p:nvSpPr>
            <p:spPr bwMode="auto">
              <a:xfrm flipV="1">
                <a:off x="2912" y="1929"/>
                <a:ext cx="0" cy="25"/>
              </a:xfrm>
              <a:prstGeom prst="line">
                <a:avLst/>
              </a:prstGeom>
              <a:noFill/>
              <a:ln w="12700">
                <a:solidFill>
                  <a:srgbClr val="000000"/>
                </a:solidFill>
                <a:round/>
                <a:headEnd/>
                <a:tailEnd/>
              </a:ln>
            </p:spPr>
            <p:txBody>
              <a:bodyPr wrap="none" anchor="ctr"/>
              <a:lstStyle/>
              <a:p>
                <a:endParaRPr lang="en-US"/>
              </a:p>
            </p:txBody>
          </p:sp>
          <p:sp>
            <p:nvSpPr>
              <p:cNvPr id="55855" name="Line 553"/>
              <p:cNvSpPr>
                <a:spLocks noChangeShapeType="1"/>
              </p:cNvSpPr>
              <p:nvPr/>
            </p:nvSpPr>
            <p:spPr bwMode="auto">
              <a:xfrm flipV="1">
                <a:off x="2912" y="1893"/>
                <a:ext cx="0" cy="25"/>
              </a:xfrm>
              <a:prstGeom prst="line">
                <a:avLst/>
              </a:prstGeom>
              <a:noFill/>
              <a:ln w="12700">
                <a:solidFill>
                  <a:srgbClr val="000000"/>
                </a:solidFill>
                <a:round/>
                <a:headEnd/>
                <a:tailEnd/>
              </a:ln>
            </p:spPr>
            <p:txBody>
              <a:bodyPr wrap="none" anchor="ctr"/>
              <a:lstStyle/>
              <a:p>
                <a:endParaRPr lang="en-US"/>
              </a:p>
            </p:txBody>
          </p:sp>
          <p:sp>
            <p:nvSpPr>
              <p:cNvPr id="55856" name="Line 554"/>
              <p:cNvSpPr>
                <a:spLocks noChangeShapeType="1"/>
              </p:cNvSpPr>
              <p:nvPr/>
            </p:nvSpPr>
            <p:spPr bwMode="auto">
              <a:xfrm flipV="1">
                <a:off x="2912" y="1857"/>
                <a:ext cx="0" cy="25"/>
              </a:xfrm>
              <a:prstGeom prst="line">
                <a:avLst/>
              </a:prstGeom>
              <a:noFill/>
              <a:ln w="12700">
                <a:solidFill>
                  <a:srgbClr val="000000"/>
                </a:solidFill>
                <a:round/>
                <a:headEnd/>
                <a:tailEnd/>
              </a:ln>
            </p:spPr>
            <p:txBody>
              <a:bodyPr wrap="none" anchor="ctr"/>
              <a:lstStyle/>
              <a:p>
                <a:endParaRPr lang="en-US"/>
              </a:p>
            </p:txBody>
          </p:sp>
          <p:sp>
            <p:nvSpPr>
              <p:cNvPr id="55857" name="Line 555"/>
              <p:cNvSpPr>
                <a:spLocks noChangeShapeType="1"/>
              </p:cNvSpPr>
              <p:nvPr/>
            </p:nvSpPr>
            <p:spPr bwMode="auto">
              <a:xfrm flipV="1">
                <a:off x="2912" y="1819"/>
                <a:ext cx="0" cy="26"/>
              </a:xfrm>
              <a:prstGeom prst="line">
                <a:avLst/>
              </a:prstGeom>
              <a:noFill/>
              <a:ln w="12700">
                <a:solidFill>
                  <a:srgbClr val="000000"/>
                </a:solidFill>
                <a:round/>
                <a:headEnd/>
                <a:tailEnd/>
              </a:ln>
            </p:spPr>
            <p:txBody>
              <a:bodyPr wrap="none" anchor="ctr"/>
              <a:lstStyle/>
              <a:p>
                <a:endParaRPr lang="en-US"/>
              </a:p>
            </p:txBody>
          </p:sp>
          <p:sp>
            <p:nvSpPr>
              <p:cNvPr id="55858" name="Line 556"/>
              <p:cNvSpPr>
                <a:spLocks noChangeShapeType="1"/>
              </p:cNvSpPr>
              <p:nvPr/>
            </p:nvSpPr>
            <p:spPr bwMode="auto">
              <a:xfrm flipV="1">
                <a:off x="2912" y="1784"/>
                <a:ext cx="0" cy="25"/>
              </a:xfrm>
              <a:prstGeom prst="line">
                <a:avLst/>
              </a:prstGeom>
              <a:noFill/>
              <a:ln w="12700">
                <a:solidFill>
                  <a:srgbClr val="000000"/>
                </a:solidFill>
                <a:round/>
                <a:headEnd/>
                <a:tailEnd/>
              </a:ln>
            </p:spPr>
            <p:txBody>
              <a:bodyPr wrap="none" anchor="ctr"/>
              <a:lstStyle/>
              <a:p>
                <a:endParaRPr lang="en-US"/>
              </a:p>
            </p:txBody>
          </p:sp>
          <p:sp>
            <p:nvSpPr>
              <p:cNvPr id="55859" name="Line 557"/>
              <p:cNvSpPr>
                <a:spLocks noChangeShapeType="1"/>
              </p:cNvSpPr>
              <p:nvPr/>
            </p:nvSpPr>
            <p:spPr bwMode="auto">
              <a:xfrm flipV="1">
                <a:off x="2912" y="1748"/>
                <a:ext cx="0" cy="25"/>
              </a:xfrm>
              <a:prstGeom prst="line">
                <a:avLst/>
              </a:prstGeom>
              <a:noFill/>
              <a:ln w="12700">
                <a:solidFill>
                  <a:srgbClr val="000000"/>
                </a:solidFill>
                <a:round/>
                <a:headEnd/>
                <a:tailEnd/>
              </a:ln>
            </p:spPr>
            <p:txBody>
              <a:bodyPr wrap="none" anchor="ctr"/>
              <a:lstStyle/>
              <a:p>
                <a:endParaRPr lang="en-US"/>
              </a:p>
            </p:txBody>
          </p:sp>
          <p:sp>
            <p:nvSpPr>
              <p:cNvPr id="55860" name="Line 558"/>
              <p:cNvSpPr>
                <a:spLocks noChangeShapeType="1"/>
              </p:cNvSpPr>
              <p:nvPr/>
            </p:nvSpPr>
            <p:spPr bwMode="auto">
              <a:xfrm flipV="1">
                <a:off x="2912" y="1712"/>
                <a:ext cx="0" cy="25"/>
              </a:xfrm>
              <a:prstGeom prst="line">
                <a:avLst/>
              </a:prstGeom>
              <a:noFill/>
              <a:ln w="12700">
                <a:solidFill>
                  <a:srgbClr val="000000"/>
                </a:solidFill>
                <a:round/>
                <a:headEnd/>
                <a:tailEnd/>
              </a:ln>
            </p:spPr>
            <p:txBody>
              <a:bodyPr wrap="none" anchor="ctr"/>
              <a:lstStyle/>
              <a:p>
                <a:endParaRPr lang="en-US"/>
              </a:p>
            </p:txBody>
          </p:sp>
          <p:sp>
            <p:nvSpPr>
              <p:cNvPr id="55861" name="Line 559"/>
              <p:cNvSpPr>
                <a:spLocks noChangeShapeType="1"/>
              </p:cNvSpPr>
              <p:nvPr/>
            </p:nvSpPr>
            <p:spPr bwMode="auto">
              <a:xfrm flipV="1">
                <a:off x="2912" y="1674"/>
                <a:ext cx="0" cy="26"/>
              </a:xfrm>
              <a:prstGeom prst="line">
                <a:avLst/>
              </a:prstGeom>
              <a:noFill/>
              <a:ln w="12700">
                <a:solidFill>
                  <a:srgbClr val="000000"/>
                </a:solidFill>
                <a:round/>
                <a:headEnd/>
                <a:tailEnd/>
              </a:ln>
            </p:spPr>
            <p:txBody>
              <a:bodyPr wrap="none" anchor="ctr"/>
              <a:lstStyle/>
              <a:p>
                <a:endParaRPr lang="en-US"/>
              </a:p>
            </p:txBody>
          </p:sp>
          <p:sp>
            <p:nvSpPr>
              <p:cNvPr id="55862" name="Line 560"/>
              <p:cNvSpPr>
                <a:spLocks noChangeShapeType="1"/>
              </p:cNvSpPr>
              <p:nvPr/>
            </p:nvSpPr>
            <p:spPr bwMode="auto">
              <a:xfrm flipV="1">
                <a:off x="2912" y="1639"/>
                <a:ext cx="0" cy="25"/>
              </a:xfrm>
              <a:prstGeom prst="line">
                <a:avLst/>
              </a:prstGeom>
              <a:noFill/>
              <a:ln w="12700">
                <a:solidFill>
                  <a:srgbClr val="000000"/>
                </a:solidFill>
                <a:round/>
                <a:headEnd/>
                <a:tailEnd/>
              </a:ln>
            </p:spPr>
            <p:txBody>
              <a:bodyPr wrap="none" anchor="ctr"/>
              <a:lstStyle/>
              <a:p>
                <a:endParaRPr lang="en-US"/>
              </a:p>
            </p:txBody>
          </p:sp>
          <p:sp>
            <p:nvSpPr>
              <p:cNvPr id="55863" name="Line 561"/>
              <p:cNvSpPr>
                <a:spLocks noChangeShapeType="1"/>
              </p:cNvSpPr>
              <p:nvPr/>
            </p:nvSpPr>
            <p:spPr bwMode="auto">
              <a:xfrm flipV="1">
                <a:off x="2912" y="1603"/>
                <a:ext cx="0" cy="25"/>
              </a:xfrm>
              <a:prstGeom prst="line">
                <a:avLst/>
              </a:prstGeom>
              <a:noFill/>
              <a:ln w="12700">
                <a:solidFill>
                  <a:srgbClr val="000000"/>
                </a:solidFill>
                <a:round/>
                <a:headEnd/>
                <a:tailEnd/>
              </a:ln>
            </p:spPr>
            <p:txBody>
              <a:bodyPr wrap="none" anchor="ctr"/>
              <a:lstStyle/>
              <a:p>
                <a:endParaRPr lang="en-US"/>
              </a:p>
            </p:txBody>
          </p:sp>
          <p:sp>
            <p:nvSpPr>
              <p:cNvPr id="55864" name="Line 562"/>
              <p:cNvSpPr>
                <a:spLocks noChangeShapeType="1"/>
              </p:cNvSpPr>
              <p:nvPr/>
            </p:nvSpPr>
            <p:spPr bwMode="auto">
              <a:xfrm flipV="1">
                <a:off x="2912" y="1565"/>
                <a:ext cx="0" cy="26"/>
              </a:xfrm>
              <a:prstGeom prst="line">
                <a:avLst/>
              </a:prstGeom>
              <a:noFill/>
              <a:ln w="12700">
                <a:solidFill>
                  <a:srgbClr val="000000"/>
                </a:solidFill>
                <a:round/>
                <a:headEnd/>
                <a:tailEnd/>
              </a:ln>
            </p:spPr>
            <p:txBody>
              <a:bodyPr wrap="none" anchor="ctr"/>
              <a:lstStyle/>
              <a:p>
                <a:endParaRPr lang="en-US"/>
              </a:p>
            </p:txBody>
          </p:sp>
          <p:sp>
            <p:nvSpPr>
              <p:cNvPr id="55865" name="Line 563"/>
              <p:cNvSpPr>
                <a:spLocks noChangeShapeType="1"/>
              </p:cNvSpPr>
              <p:nvPr/>
            </p:nvSpPr>
            <p:spPr bwMode="auto">
              <a:xfrm flipV="1">
                <a:off x="2912" y="1530"/>
                <a:ext cx="0" cy="24"/>
              </a:xfrm>
              <a:prstGeom prst="line">
                <a:avLst/>
              </a:prstGeom>
              <a:noFill/>
              <a:ln w="12700">
                <a:solidFill>
                  <a:srgbClr val="000000"/>
                </a:solidFill>
                <a:round/>
                <a:headEnd/>
                <a:tailEnd/>
              </a:ln>
            </p:spPr>
            <p:txBody>
              <a:bodyPr wrap="none" anchor="ctr"/>
              <a:lstStyle/>
              <a:p>
                <a:endParaRPr lang="en-US"/>
              </a:p>
            </p:txBody>
          </p:sp>
          <p:sp>
            <p:nvSpPr>
              <p:cNvPr id="55866" name="Line 564"/>
              <p:cNvSpPr>
                <a:spLocks noChangeShapeType="1"/>
              </p:cNvSpPr>
              <p:nvPr/>
            </p:nvSpPr>
            <p:spPr bwMode="auto">
              <a:xfrm flipV="1">
                <a:off x="2912" y="1493"/>
                <a:ext cx="0" cy="26"/>
              </a:xfrm>
              <a:prstGeom prst="line">
                <a:avLst/>
              </a:prstGeom>
              <a:noFill/>
              <a:ln w="12700">
                <a:solidFill>
                  <a:srgbClr val="000000"/>
                </a:solidFill>
                <a:round/>
                <a:headEnd/>
                <a:tailEnd/>
              </a:ln>
            </p:spPr>
            <p:txBody>
              <a:bodyPr wrap="none" anchor="ctr"/>
              <a:lstStyle/>
              <a:p>
                <a:endParaRPr lang="en-US"/>
              </a:p>
            </p:txBody>
          </p:sp>
          <p:sp>
            <p:nvSpPr>
              <p:cNvPr id="55867" name="Line 565"/>
              <p:cNvSpPr>
                <a:spLocks noChangeShapeType="1"/>
              </p:cNvSpPr>
              <p:nvPr/>
            </p:nvSpPr>
            <p:spPr bwMode="auto">
              <a:xfrm flipV="1">
                <a:off x="2912" y="1458"/>
                <a:ext cx="0" cy="25"/>
              </a:xfrm>
              <a:prstGeom prst="line">
                <a:avLst/>
              </a:prstGeom>
              <a:noFill/>
              <a:ln w="12700">
                <a:solidFill>
                  <a:srgbClr val="000000"/>
                </a:solidFill>
                <a:round/>
                <a:headEnd/>
                <a:tailEnd/>
              </a:ln>
            </p:spPr>
            <p:txBody>
              <a:bodyPr wrap="none" anchor="ctr"/>
              <a:lstStyle/>
              <a:p>
                <a:endParaRPr lang="en-US"/>
              </a:p>
            </p:txBody>
          </p:sp>
          <p:sp>
            <p:nvSpPr>
              <p:cNvPr id="55868" name="Line 566"/>
              <p:cNvSpPr>
                <a:spLocks noChangeShapeType="1"/>
              </p:cNvSpPr>
              <p:nvPr/>
            </p:nvSpPr>
            <p:spPr bwMode="auto">
              <a:xfrm flipV="1">
                <a:off x="2912" y="1422"/>
                <a:ext cx="0" cy="25"/>
              </a:xfrm>
              <a:prstGeom prst="line">
                <a:avLst/>
              </a:prstGeom>
              <a:noFill/>
              <a:ln w="12700">
                <a:solidFill>
                  <a:srgbClr val="000000"/>
                </a:solidFill>
                <a:round/>
                <a:headEnd/>
                <a:tailEnd/>
              </a:ln>
            </p:spPr>
            <p:txBody>
              <a:bodyPr wrap="none" anchor="ctr"/>
              <a:lstStyle/>
              <a:p>
                <a:endParaRPr lang="en-US"/>
              </a:p>
            </p:txBody>
          </p:sp>
          <p:sp>
            <p:nvSpPr>
              <p:cNvPr id="55869" name="Line 567"/>
              <p:cNvSpPr>
                <a:spLocks noChangeShapeType="1"/>
              </p:cNvSpPr>
              <p:nvPr/>
            </p:nvSpPr>
            <p:spPr bwMode="auto">
              <a:xfrm flipV="1">
                <a:off x="3091" y="3377"/>
                <a:ext cx="0" cy="26"/>
              </a:xfrm>
              <a:prstGeom prst="line">
                <a:avLst/>
              </a:prstGeom>
              <a:noFill/>
              <a:ln w="12700">
                <a:solidFill>
                  <a:srgbClr val="000000"/>
                </a:solidFill>
                <a:round/>
                <a:headEnd/>
                <a:tailEnd/>
              </a:ln>
            </p:spPr>
            <p:txBody>
              <a:bodyPr wrap="none" anchor="ctr"/>
              <a:lstStyle/>
              <a:p>
                <a:endParaRPr lang="en-US"/>
              </a:p>
            </p:txBody>
          </p:sp>
          <p:sp>
            <p:nvSpPr>
              <p:cNvPr id="55870" name="Line 568"/>
              <p:cNvSpPr>
                <a:spLocks noChangeShapeType="1"/>
              </p:cNvSpPr>
              <p:nvPr/>
            </p:nvSpPr>
            <p:spPr bwMode="auto">
              <a:xfrm flipV="1">
                <a:off x="3091" y="3342"/>
                <a:ext cx="0" cy="24"/>
              </a:xfrm>
              <a:prstGeom prst="line">
                <a:avLst/>
              </a:prstGeom>
              <a:noFill/>
              <a:ln w="12700">
                <a:solidFill>
                  <a:srgbClr val="000000"/>
                </a:solidFill>
                <a:round/>
                <a:headEnd/>
                <a:tailEnd/>
              </a:ln>
            </p:spPr>
            <p:txBody>
              <a:bodyPr wrap="none" anchor="ctr"/>
              <a:lstStyle/>
              <a:p>
                <a:endParaRPr lang="en-US"/>
              </a:p>
            </p:txBody>
          </p:sp>
          <p:sp>
            <p:nvSpPr>
              <p:cNvPr id="55871" name="Line 569"/>
              <p:cNvSpPr>
                <a:spLocks noChangeShapeType="1"/>
              </p:cNvSpPr>
              <p:nvPr/>
            </p:nvSpPr>
            <p:spPr bwMode="auto">
              <a:xfrm flipV="1">
                <a:off x="3091" y="3306"/>
                <a:ext cx="0" cy="25"/>
              </a:xfrm>
              <a:prstGeom prst="line">
                <a:avLst/>
              </a:prstGeom>
              <a:noFill/>
              <a:ln w="12700">
                <a:solidFill>
                  <a:srgbClr val="000000"/>
                </a:solidFill>
                <a:round/>
                <a:headEnd/>
                <a:tailEnd/>
              </a:ln>
            </p:spPr>
            <p:txBody>
              <a:bodyPr wrap="none" anchor="ctr"/>
              <a:lstStyle/>
              <a:p>
                <a:endParaRPr lang="en-US"/>
              </a:p>
            </p:txBody>
          </p:sp>
          <p:sp>
            <p:nvSpPr>
              <p:cNvPr id="55872" name="Line 570"/>
              <p:cNvSpPr>
                <a:spLocks noChangeShapeType="1"/>
              </p:cNvSpPr>
              <p:nvPr/>
            </p:nvSpPr>
            <p:spPr bwMode="auto">
              <a:xfrm flipV="1">
                <a:off x="3091" y="3270"/>
                <a:ext cx="0" cy="25"/>
              </a:xfrm>
              <a:prstGeom prst="line">
                <a:avLst/>
              </a:prstGeom>
              <a:noFill/>
              <a:ln w="12700">
                <a:solidFill>
                  <a:srgbClr val="000000"/>
                </a:solidFill>
                <a:round/>
                <a:headEnd/>
                <a:tailEnd/>
              </a:ln>
            </p:spPr>
            <p:txBody>
              <a:bodyPr wrap="none" anchor="ctr"/>
              <a:lstStyle/>
              <a:p>
                <a:endParaRPr lang="en-US"/>
              </a:p>
            </p:txBody>
          </p:sp>
          <p:sp>
            <p:nvSpPr>
              <p:cNvPr id="55873" name="Line 571"/>
              <p:cNvSpPr>
                <a:spLocks noChangeShapeType="1"/>
              </p:cNvSpPr>
              <p:nvPr/>
            </p:nvSpPr>
            <p:spPr bwMode="auto">
              <a:xfrm flipV="1">
                <a:off x="3091" y="3234"/>
                <a:ext cx="0" cy="25"/>
              </a:xfrm>
              <a:prstGeom prst="line">
                <a:avLst/>
              </a:prstGeom>
              <a:noFill/>
              <a:ln w="12700">
                <a:solidFill>
                  <a:srgbClr val="000000"/>
                </a:solidFill>
                <a:round/>
                <a:headEnd/>
                <a:tailEnd/>
              </a:ln>
            </p:spPr>
            <p:txBody>
              <a:bodyPr wrap="none" anchor="ctr"/>
              <a:lstStyle/>
              <a:p>
                <a:endParaRPr lang="en-US"/>
              </a:p>
            </p:txBody>
          </p:sp>
          <p:sp>
            <p:nvSpPr>
              <p:cNvPr id="55874" name="Line 572"/>
              <p:cNvSpPr>
                <a:spLocks noChangeShapeType="1"/>
              </p:cNvSpPr>
              <p:nvPr/>
            </p:nvSpPr>
            <p:spPr bwMode="auto">
              <a:xfrm flipV="1">
                <a:off x="3091" y="3196"/>
                <a:ext cx="0" cy="26"/>
              </a:xfrm>
              <a:prstGeom prst="line">
                <a:avLst/>
              </a:prstGeom>
              <a:noFill/>
              <a:ln w="12700">
                <a:solidFill>
                  <a:srgbClr val="000000"/>
                </a:solidFill>
                <a:round/>
                <a:headEnd/>
                <a:tailEnd/>
              </a:ln>
            </p:spPr>
            <p:txBody>
              <a:bodyPr wrap="none" anchor="ctr"/>
              <a:lstStyle/>
              <a:p>
                <a:endParaRPr lang="en-US"/>
              </a:p>
            </p:txBody>
          </p:sp>
          <p:sp>
            <p:nvSpPr>
              <p:cNvPr id="55875" name="Line 573"/>
              <p:cNvSpPr>
                <a:spLocks noChangeShapeType="1"/>
              </p:cNvSpPr>
              <p:nvPr/>
            </p:nvSpPr>
            <p:spPr bwMode="auto">
              <a:xfrm flipV="1">
                <a:off x="3091" y="3161"/>
                <a:ext cx="0" cy="25"/>
              </a:xfrm>
              <a:prstGeom prst="line">
                <a:avLst/>
              </a:prstGeom>
              <a:noFill/>
              <a:ln w="12700">
                <a:solidFill>
                  <a:srgbClr val="000000"/>
                </a:solidFill>
                <a:round/>
                <a:headEnd/>
                <a:tailEnd/>
              </a:ln>
            </p:spPr>
            <p:txBody>
              <a:bodyPr wrap="none" anchor="ctr"/>
              <a:lstStyle/>
              <a:p>
                <a:endParaRPr lang="en-US"/>
              </a:p>
            </p:txBody>
          </p:sp>
          <p:sp>
            <p:nvSpPr>
              <p:cNvPr id="55876" name="Line 574"/>
              <p:cNvSpPr>
                <a:spLocks noChangeShapeType="1"/>
              </p:cNvSpPr>
              <p:nvPr/>
            </p:nvSpPr>
            <p:spPr bwMode="auto">
              <a:xfrm flipV="1">
                <a:off x="3091" y="3125"/>
                <a:ext cx="0" cy="25"/>
              </a:xfrm>
              <a:prstGeom prst="line">
                <a:avLst/>
              </a:prstGeom>
              <a:noFill/>
              <a:ln w="12700">
                <a:solidFill>
                  <a:srgbClr val="000000"/>
                </a:solidFill>
                <a:round/>
                <a:headEnd/>
                <a:tailEnd/>
              </a:ln>
            </p:spPr>
            <p:txBody>
              <a:bodyPr wrap="none" anchor="ctr"/>
              <a:lstStyle/>
              <a:p>
                <a:endParaRPr lang="en-US"/>
              </a:p>
            </p:txBody>
          </p:sp>
          <p:sp>
            <p:nvSpPr>
              <p:cNvPr id="55877" name="Line 575"/>
              <p:cNvSpPr>
                <a:spLocks noChangeShapeType="1"/>
              </p:cNvSpPr>
              <p:nvPr/>
            </p:nvSpPr>
            <p:spPr bwMode="auto">
              <a:xfrm flipV="1">
                <a:off x="3091" y="3089"/>
                <a:ext cx="0" cy="25"/>
              </a:xfrm>
              <a:prstGeom prst="line">
                <a:avLst/>
              </a:prstGeom>
              <a:noFill/>
              <a:ln w="12700">
                <a:solidFill>
                  <a:srgbClr val="000000"/>
                </a:solidFill>
                <a:round/>
                <a:headEnd/>
                <a:tailEnd/>
              </a:ln>
            </p:spPr>
            <p:txBody>
              <a:bodyPr wrap="none" anchor="ctr"/>
              <a:lstStyle/>
              <a:p>
                <a:endParaRPr lang="en-US"/>
              </a:p>
            </p:txBody>
          </p:sp>
          <p:sp>
            <p:nvSpPr>
              <p:cNvPr id="55878" name="Line 576"/>
              <p:cNvSpPr>
                <a:spLocks noChangeShapeType="1"/>
              </p:cNvSpPr>
              <p:nvPr/>
            </p:nvSpPr>
            <p:spPr bwMode="auto">
              <a:xfrm flipV="1">
                <a:off x="3091" y="3051"/>
                <a:ext cx="0" cy="26"/>
              </a:xfrm>
              <a:prstGeom prst="line">
                <a:avLst/>
              </a:prstGeom>
              <a:noFill/>
              <a:ln w="12700">
                <a:solidFill>
                  <a:srgbClr val="000000"/>
                </a:solidFill>
                <a:round/>
                <a:headEnd/>
                <a:tailEnd/>
              </a:ln>
            </p:spPr>
            <p:txBody>
              <a:bodyPr wrap="none" anchor="ctr"/>
              <a:lstStyle/>
              <a:p>
                <a:endParaRPr lang="en-US"/>
              </a:p>
            </p:txBody>
          </p:sp>
          <p:sp>
            <p:nvSpPr>
              <p:cNvPr id="55879" name="Line 577"/>
              <p:cNvSpPr>
                <a:spLocks noChangeShapeType="1"/>
              </p:cNvSpPr>
              <p:nvPr/>
            </p:nvSpPr>
            <p:spPr bwMode="auto">
              <a:xfrm flipV="1">
                <a:off x="3091" y="3016"/>
                <a:ext cx="0" cy="24"/>
              </a:xfrm>
              <a:prstGeom prst="line">
                <a:avLst/>
              </a:prstGeom>
              <a:noFill/>
              <a:ln w="12700">
                <a:solidFill>
                  <a:srgbClr val="000000"/>
                </a:solidFill>
                <a:round/>
                <a:headEnd/>
                <a:tailEnd/>
              </a:ln>
            </p:spPr>
            <p:txBody>
              <a:bodyPr wrap="none" anchor="ctr"/>
              <a:lstStyle/>
              <a:p>
                <a:endParaRPr lang="en-US"/>
              </a:p>
            </p:txBody>
          </p:sp>
          <p:sp>
            <p:nvSpPr>
              <p:cNvPr id="55880" name="Line 578"/>
              <p:cNvSpPr>
                <a:spLocks noChangeShapeType="1"/>
              </p:cNvSpPr>
              <p:nvPr/>
            </p:nvSpPr>
            <p:spPr bwMode="auto">
              <a:xfrm flipV="1">
                <a:off x="3091" y="2980"/>
                <a:ext cx="0" cy="25"/>
              </a:xfrm>
              <a:prstGeom prst="line">
                <a:avLst/>
              </a:prstGeom>
              <a:noFill/>
              <a:ln w="12700">
                <a:solidFill>
                  <a:srgbClr val="000000"/>
                </a:solidFill>
                <a:round/>
                <a:headEnd/>
                <a:tailEnd/>
              </a:ln>
            </p:spPr>
            <p:txBody>
              <a:bodyPr wrap="none" anchor="ctr"/>
              <a:lstStyle/>
              <a:p>
                <a:endParaRPr lang="en-US"/>
              </a:p>
            </p:txBody>
          </p:sp>
          <p:sp>
            <p:nvSpPr>
              <p:cNvPr id="55881" name="Line 579"/>
              <p:cNvSpPr>
                <a:spLocks noChangeShapeType="1"/>
              </p:cNvSpPr>
              <p:nvPr/>
            </p:nvSpPr>
            <p:spPr bwMode="auto">
              <a:xfrm flipV="1">
                <a:off x="3091" y="2942"/>
                <a:ext cx="0" cy="26"/>
              </a:xfrm>
              <a:prstGeom prst="line">
                <a:avLst/>
              </a:prstGeom>
              <a:noFill/>
              <a:ln w="12700">
                <a:solidFill>
                  <a:srgbClr val="000000"/>
                </a:solidFill>
                <a:round/>
                <a:headEnd/>
                <a:tailEnd/>
              </a:ln>
            </p:spPr>
            <p:txBody>
              <a:bodyPr wrap="none" anchor="ctr"/>
              <a:lstStyle/>
              <a:p>
                <a:endParaRPr lang="en-US"/>
              </a:p>
            </p:txBody>
          </p:sp>
          <p:sp>
            <p:nvSpPr>
              <p:cNvPr id="55882" name="Line 580"/>
              <p:cNvSpPr>
                <a:spLocks noChangeShapeType="1"/>
              </p:cNvSpPr>
              <p:nvPr/>
            </p:nvSpPr>
            <p:spPr bwMode="auto">
              <a:xfrm flipV="1">
                <a:off x="3091" y="2907"/>
                <a:ext cx="0" cy="24"/>
              </a:xfrm>
              <a:prstGeom prst="line">
                <a:avLst/>
              </a:prstGeom>
              <a:noFill/>
              <a:ln w="12700">
                <a:solidFill>
                  <a:srgbClr val="000000"/>
                </a:solidFill>
                <a:round/>
                <a:headEnd/>
                <a:tailEnd/>
              </a:ln>
            </p:spPr>
            <p:txBody>
              <a:bodyPr wrap="none" anchor="ctr"/>
              <a:lstStyle/>
              <a:p>
                <a:endParaRPr lang="en-US"/>
              </a:p>
            </p:txBody>
          </p:sp>
          <p:sp>
            <p:nvSpPr>
              <p:cNvPr id="55883" name="Line 581"/>
              <p:cNvSpPr>
                <a:spLocks noChangeShapeType="1"/>
              </p:cNvSpPr>
              <p:nvPr/>
            </p:nvSpPr>
            <p:spPr bwMode="auto">
              <a:xfrm flipV="1">
                <a:off x="3091" y="2870"/>
                <a:ext cx="0" cy="26"/>
              </a:xfrm>
              <a:prstGeom prst="line">
                <a:avLst/>
              </a:prstGeom>
              <a:noFill/>
              <a:ln w="12700">
                <a:solidFill>
                  <a:srgbClr val="000000"/>
                </a:solidFill>
                <a:round/>
                <a:headEnd/>
                <a:tailEnd/>
              </a:ln>
            </p:spPr>
            <p:txBody>
              <a:bodyPr wrap="none" anchor="ctr"/>
              <a:lstStyle/>
              <a:p>
                <a:endParaRPr lang="en-US"/>
              </a:p>
            </p:txBody>
          </p:sp>
          <p:sp>
            <p:nvSpPr>
              <p:cNvPr id="55884" name="Line 582"/>
              <p:cNvSpPr>
                <a:spLocks noChangeShapeType="1"/>
              </p:cNvSpPr>
              <p:nvPr/>
            </p:nvSpPr>
            <p:spPr bwMode="auto">
              <a:xfrm flipV="1">
                <a:off x="3091" y="2835"/>
                <a:ext cx="0" cy="25"/>
              </a:xfrm>
              <a:prstGeom prst="line">
                <a:avLst/>
              </a:prstGeom>
              <a:noFill/>
              <a:ln w="12700">
                <a:solidFill>
                  <a:srgbClr val="000000"/>
                </a:solidFill>
                <a:round/>
                <a:headEnd/>
                <a:tailEnd/>
              </a:ln>
            </p:spPr>
            <p:txBody>
              <a:bodyPr wrap="none" anchor="ctr"/>
              <a:lstStyle/>
              <a:p>
                <a:endParaRPr lang="en-US"/>
              </a:p>
            </p:txBody>
          </p:sp>
          <p:sp>
            <p:nvSpPr>
              <p:cNvPr id="55885" name="Line 583"/>
              <p:cNvSpPr>
                <a:spLocks noChangeShapeType="1"/>
              </p:cNvSpPr>
              <p:nvPr/>
            </p:nvSpPr>
            <p:spPr bwMode="auto">
              <a:xfrm flipV="1">
                <a:off x="3091" y="2799"/>
                <a:ext cx="0" cy="25"/>
              </a:xfrm>
              <a:prstGeom prst="line">
                <a:avLst/>
              </a:prstGeom>
              <a:noFill/>
              <a:ln w="12700">
                <a:solidFill>
                  <a:srgbClr val="000000"/>
                </a:solidFill>
                <a:round/>
                <a:headEnd/>
                <a:tailEnd/>
              </a:ln>
            </p:spPr>
            <p:txBody>
              <a:bodyPr wrap="none" anchor="ctr"/>
              <a:lstStyle/>
              <a:p>
                <a:endParaRPr lang="en-US"/>
              </a:p>
            </p:txBody>
          </p:sp>
          <p:sp>
            <p:nvSpPr>
              <p:cNvPr id="55886" name="Line 584"/>
              <p:cNvSpPr>
                <a:spLocks noChangeShapeType="1"/>
              </p:cNvSpPr>
              <p:nvPr/>
            </p:nvSpPr>
            <p:spPr bwMode="auto">
              <a:xfrm flipV="1">
                <a:off x="3091" y="2763"/>
                <a:ext cx="0" cy="25"/>
              </a:xfrm>
              <a:prstGeom prst="line">
                <a:avLst/>
              </a:prstGeom>
              <a:noFill/>
              <a:ln w="12700">
                <a:solidFill>
                  <a:srgbClr val="000000"/>
                </a:solidFill>
                <a:round/>
                <a:headEnd/>
                <a:tailEnd/>
              </a:ln>
            </p:spPr>
            <p:txBody>
              <a:bodyPr wrap="none" anchor="ctr"/>
              <a:lstStyle/>
              <a:p>
                <a:endParaRPr lang="en-US"/>
              </a:p>
            </p:txBody>
          </p:sp>
          <p:sp>
            <p:nvSpPr>
              <p:cNvPr id="55887" name="Line 585"/>
              <p:cNvSpPr>
                <a:spLocks noChangeShapeType="1"/>
              </p:cNvSpPr>
              <p:nvPr/>
            </p:nvSpPr>
            <p:spPr bwMode="auto">
              <a:xfrm flipV="1">
                <a:off x="3091" y="2726"/>
                <a:ext cx="0" cy="25"/>
              </a:xfrm>
              <a:prstGeom prst="line">
                <a:avLst/>
              </a:prstGeom>
              <a:noFill/>
              <a:ln w="12700">
                <a:solidFill>
                  <a:srgbClr val="000000"/>
                </a:solidFill>
                <a:round/>
                <a:headEnd/>
                <a:tailEnd/>
              </a:ln>
            </p:spPr>
            <p:txBody>
              <a:bodyPr wrap="none" anchor="ctr"/>
              <a:lstStyle/>
              <a:p>
                <a:endParaRPr lang="en-US"/>
              </a:p>
            </p:txBody>
          </p:sp>
          <p:sp>
            <p:nvSpPr>
              <p:cNvPr id="55888" name="Line 586"/>
              <p:cNvSpPr>
                <a:spLocks noChangeShapeType="1"/>
              </p:cNvSpPr>
              <p:nvPr/>
            </p:nvSpPr>
            <p:spPr bwMode="auto">
              <a:xfrm flipV="1">
                <a:off x="3091" y="2690"/>
                <a:ext cx="0" cy="25"/>
              </a:xfrm>
              <a:prstGeom prst="line">
                <a:avLst/>
              </a:prstGeom>
              <a:noFill/>
              <a:ln w="12700">
                <a:solidFill>
                  <a:srgbClr val="000000"/>
                </a:solidFill>
                <a:round/>
                <a:headEnd/>
                <a:tailEnd/>
              </a:ln>
            </p:spPr>
            <p:txBody>
              <a:bodyPr wrap="none" anchor="ctr"/>
              <a:lstStyle/>
              <a:p>
                <a:endParaRPr lang="en-US"/>
              </a:p>
            </p:txBody>
          </p:sp>
          <p:sp>
            <p:nvSpPr>
              <p:cNvPr id="55889" name="Line 587"/>
              <p:cNvSpPr>
                <a:spLocks noChangeShapeType="1"/>
              </p:cNvSpPr>
              <p:nvPr/>
            </p:nvSpPr>
            <p:spPr bwMode="auto">
              <a:xfrm flipV="1">
                <a:off x="3091" y="2654"/>
                <a:ext cx="0" cy="25"/>
              </a:xfrm>
              <a:prstGeom prst="line">
                <a:avLst/>
              </a:prstGeom>
              <a:noFill/>
              <a:ln w="12700">
                <a:solidFill>
                  <a:srgbClr val="000000"/>
                </a:solidFill>
                <a:round/>
                <a:headEnd/>
                <a:tailEnd/>
              </a:ln>
            </p:spPr>
            <p:txBody>
              <a:bodyPr wrap="none" anchor="ctr"/>
              <a:lstStyle/>
              <a:p>
                <a:endParaRPr lang="en-US"/>
              </a:p>
            </p:txBody>
          </p:sp>
          <p:sp>
            <p:nvSpPr>
              <p:cNvPr id="55890" name="Line 588"/>
              <p:cNvSpPr>
                <a:spLocks noChangeShapeType="1"/>
              </p:cNvSpPr>
              <p:nvPr/>
            </p:nvSpPr>
            <p:spPr bwMode="auto">
              <a:xfrm flipV="1">
                <a:off x="3091" y="2616"/>
                <a:ext cx="0" cy="26"/>
              </a:xfrm>
              <a:prstGeom prst="line">
                <a:avLst/>
              </a:prstGeom>
              <a:noFill/>
              <a:ln w="12700">
                <a:solidFill>
                  <a:srgbClr val="000000"/>
                </a:solidFill>
                <a:round/>
                <a:headEnd/>
                <a:tailEnd/>
              </a:ln>
            </p:spPr>
            <p:txBody>
              <a:bodyPr wrap="none" anchor="ctr"/>
              <a:lstStyle/>
              <a:p>
                <a:endParaRPr lang="en-US"/>
              </a:p>
            </p:txBody>
          </p:sp>
          <p:sp>
            <p:nvSpPr>
              <p:cNvPr id="55891" name="Line 589"/>
              <p:cNvSpPr>
                <a:spLocks noChangeShapeType="1"/>
              </p:cNvSpPr>
              <p:nvPr/>
            </p:nvSpPr>
            <p:spPr bwMode="auto">
              <a:xfrm flipV="1">
                <a:off x="3091" y="2581"/>
                <a:ext cx="0" cy="24"/>
              </a:xfrm>
              <a:prstGeom prst="line">
                <a:avLst/>
              </a:prstGeom>
              <a:noFill/>
              <a:ln w="12700">
                <a:solidFill>
                  <a:srgbClr val="000000"/>
                </a:solidFill>
                <a:round/>
                <a:headEnd/>
                <a:tailEnd/>
              </a:ln>
            </p:spPr>
            <p:txBody>
              <a:bodyPr wrap="none" anchor="ctr"/>
              <a:lstStyle/>
              <a:p>
                <a:endParaRPr lang="en-US"/>
              </a:p>
            </p:txBody>
          </p:sp>
          <p:sp>
            <p:nvSpPr>
              <p:cNvPr id="55892" name="Line 590"/>
              <p:cNvSpPr>
                <a:spLocks noChangeShapeType="1"/>
              </p:cNvSpPr>
              <p:nvPr/>
            </p:nvSpPr>
            <p:spPr bwMode="auto">
              <a:xfrm flipV="1">
                <a:off x="3091" y="2544"/>
                <a:ext cx="0" cy="26"/>
              </a:xfrm>
              <a:prstGeom prst="line">
                <a:avLst/>
              </a:prstGeom>
              <a:noFill/>
              <a:ln w="12700">
                <a:solidFill>
                  <a:srgbClr val="000000"/>
                </a:solidFill>
                <a:round/>
                <a:headEnd/>
                <a:tailEnd/>
              </a:ln>
            </p:spPr>
            <p:txBody>
              <a:bodyPr wrap="none" anchor="ctr"/>
              <a:lstStyle/>
              <a:p>
                <a:endParaRPr lang="en-US"/>
              </a:p>
            </p:txBody>
          </p:sp>
          <p:sp>
            <p:nvSpPr>
              <p:cNvPr id="55893" name="Line 591"/>
              <p:cNvSpPr>
                <a:spLocks noChangeShapeType="1"/>
              </p:cNvSpPr>
              <p:nvPr/>
            </p:nvSpPr>
            <p:spPr bwMode="auto">
              <a:xfrm flipV="1">
                <a:off x="3091" y="2509"/>
                <a:ext cx="0" cy="25"/>
              </a:xfrm>
              <a:prstGeom prst="line">
                <a:avLst/>
              </a:prstGeom>
              <a:noFill/>
              <a:ln w="12700">
                <a:solidFill>
                  <a:srgbClr val="000000"/>
                </a:solidFill>
                <a:round/>
                <a:headEnd/>
                <a:tailEnd/>
              </a:ln>
            </p:spPr>
            <p:txBody>
              <a:bodyPr wrap="none" anchor="ctr"/>
              <a:lstStyle/>
              <a:p>
                <a:endParaRPr lang="en-US"/>
              </a:p>
            </p:txBody>
          </p:sp>
          <p:sp>
            <p:nvSpPr>
              <p:cNvPr id="55894" name="Line 592"/>
              <p:cNvSpPr>
                <a:spLocks noChangeShapeType="1"/>
              </p:cNvSpPr>
              <p:nvPr/>
            </p:nvSpPr>
            <p:spPr bwMode="auto">
              <a:xfrm flipV="1">
                <a:off x="3091" y="2472"/>
                <a:ext cx="0" cy="24"/>
              </a:xfrm>
              <a:prstGeom prst="line">
                <a:avLst/>
              </a:prstGeom>
              <a:noFill/>
              <a:ln w="12700">
                <a:solidFill>
                  <a:srgbClr val="000000"/>
                </a:solidFill>
                <a:round/>
                <a:headEnd/>
                <a:tailEnd/>
              </a:ln>
            </p:spPr>
            <p:txBody>
              <a:bodyPr wrap="none" anchor="ctr"/>
              <a:lstStyle/>
              <a:p>
                <a:endParaRPr lang="en-US"/>
              </a:p>
            </p:txBody>
          </p:sp>
          <p:sp>
            <p:nvSpPr>
              <p:cNvPr id="55895" name="Line 593"/>
              <p:cNvSpPr>
                <a:spLocks noChangeShapeType="1"/>
              </p:cNvSpPr>
              <p:nvPr/>
            </p:nvSpPr>
            <p:spPr bwMode="auto">
              <a:xfrm flipV="1">
                <a:off x="3091" y="2435"/>
                <a:ext cx="0" cy="26"/>
              </a:xfrm>
              <a:prstGeom prst="line">
                <a:avLst/>
              </a:prstGeom>
              <a:noFill/>
              <a:ln w="12700">
                <a:solidFill>
                  <a:srgbClr val="000000"/>
                </a:solidFill>
                <a:round/>
                <a:headEnd/>
                <a:tailEnd/>
              </a:ln>
            </p:spPr>
            <p:txBody>
              <a:bodyPr wrap="none" anchor="ctr"/>
              <a:lstStyle/>
              <a:p>
                <a:endParaRPr lang="en-US"/>
              </a:p>
            </p:txBody>
          </p:sp>
          <p:sp>
            <p:nvSpPr>
              <p:cNvPr id="55896" name="Line 594"/>
              <p:cNvSpPr>
                <a:spLocks noChangeShapeType="1"/>
              </p:cNvSpPr>
              <p:nvPr/>
            </p:nvSpPr>
            <p:spPr bwMode="auto">
              <a:xfrm flipV="1">
                <a:off x="3091" y="2400"/>
                <a:ext cx="0" cy="25"/>
              </a:xfrm>
              <a:prstGeom prst="line">
                <a:avLst/>
              </a:prstGeom>
              <a:noFill/>
              <a:ln w="12700">
                <a:solidFill>
                  <a:srgbClr val="000000"/>
                </a:solidFill>
                <a:round/>
                <a:headEnd/>
                <a:tailEnd/>
              </a:ln>
            </p:spPr>
            <p:txBody>
              <a:bodyPr wrap="none" anchor="ctr"/>
              <a:lstStyle/>
              <a:p>
                <a:endParaRPr lang="en-US"/>
              </a:p>
            </p:txBody>
          </p:sp>
          <p:sp>
            <p:nvSpPr>
              <p:cNvPr id="55897" name="Line 595"/>
              <p:cNvSpPr>
                <a:spLocks noChangeShapeType="1"/>
              </p:cNvSpPr>
              <p:nvPr/>
            </p:nvSpPr>
            <p:spPr bwMode="auto">
              <a:xfrm flipV="1">
                <a:off x="3091" y="2364"/>
                <a:ext cx="0" cy="25"/>
              </a:xfrm>
              <a:prstGeom prst="line">
                <a:avLst/>
              </a:prstGeom>
              <a:noFill/>
              <a:ln w="12700">
                <a:solidFill>
                  <a:srgbClr val="000000"/>
                </a:solidFill>
                <a:round/>
                <a:headEnd/>
                <a:tailEnd/>
              </a:ln>
            </p:spPr>
            <p:txBody>
              <a:bodyPr wrap="none" anchor="ctr"/>
              <a:lstStyle/>
              <a:p>
                <a:endParaRPr lang="en-US"/>
              </a:p>
            </p:txBody>
          </p:sp>
          <p:sp>
            <p:nvSpPr>
              <p:cNvPr id="55898" name="Line 596"/>
              <p:cNvSpPr>
                <a:spLocks noChangeShapeType="1"/>
              </p:cNvSpPr>
              <p:nvPr/>
            </p:nvSpPr>
            <p:spPr bwMode="auto">
              <a:xfrm flipV="1">
                <a:off x="3091" y="2328"/>
                <a:ext cx="0" cy="25"/>
              </a:xfrm>
              <a:prstGeom prst="line">
                <a:avLst/>
              </a:prstGeom>
              <a:noFill/>
              <a:ln w="12700">
                <a:solidFill>
                  <a:srgbClr val="000000"/>
                </a:solidFill>
                <a:round/>
                <a:headEnd/>
                <a:tailEnd/>
              </a:ln>
            </p:spPr>
            <p:txBody>
              <a:bodyPr wrap="none" anchor="ctr"/>
              <a:lstStyle/>
              <a:p>
                <a:endParaRPr lang="en-US"/>
              </a:p>
            </p:txBody>
          </p:sp>
          <p:sp>
            <p:nvSpPr>
              <p:cNvPr id="55899" name="Line 597"/>
              <p:cNvSpPr>
                <a:spLocks noChangeShapeType="1"/>
              </p:cNvSpPr>
              <p:nvPr/>
            </p:nvSpPr>
            <p:spPr bwMode="auto">
              <a:xfrm flipV="1">
                <a:off x="3091" y="2291"/>
                <a:ext cx="0" cy="24"/>
              </a:xfrm>
              <a:prstGeom prst="line">
                <a:avLst/>
              </a:prstGeom>
              <a:noFill/>
              <a:ln w="12700">
                <a:solidFill>
                  <a:srgbClr val="000000"/>
                </a:solidFill>
                <a:round/>
                <a:headEnd/>
                <a:tailEnd/>
              </a:ln>
            </p:spPr>
            <p:txBody>
              <a:bodyPr wrap="none" anchor="ctr"/>
              <a:lstStyle/>
              <a:p>
                <a:endParaRPr lang="en-US"/>
              </a:p>
            </p:txBody>
          </p:sp>
          <p:sp>
            <p:nvSpPr>
              <p:cNvPr id="55900" name="Line 598"/>
              <p:cNvSpPr>
                <a:spLocks noChangeShapeType="1"/>
              </p:cNvSpPr>
              <p:nvPr/>
            </p:nvSpPr>
            <p:spPr bwMode="auto">
              <a:xfrm flipV="1">
                <a:off x="3091" y="2255"/>
                <a:ext cx="0" cy="25"/>
              </a:xfrm>
              <a:prstGeom prst="line">
                <a:avLst/>
              </a:prstGeom>
              <a:noFill/>
              <a:ln w="12700">
                <a:solidFill>
                  <a:srgbClr val="000000"/>
                </a:solidFill>
                <a:round/>
                <a:headEnd/>
                <a:tailEnd/>
              </a:ln>
            </p:spPr>
            <p:txBody>
              <a:bodyPr wrap="none" anchor="ctr"/>
              <a:lstStyle/>
              <a:p>
                <a:endParaRPr lang="en-US"/>
              </a:p>
            </p:txBody>
          </p:sp>
          <p:sp>
            <p:nvSpPr>
              <p:cNvPr id="55901" name="Line 599"/>
              <p:cNvSpPr>
                <a:spLocks noChangeShapeType="1"/>
              </p:cNvSpPr>
              <p:nvPr/>
            </p:nvSpPr>
            <p:spPr bwMode="auto">
              <a:xfrm flipV="1">
                <a:off x="3091" y="2219"/>
                <a:ext cx="0" cy="25"/>
              </a:xfrm>
              <a:prstGeom prst="line">
                <a:avLst/>
              </a:prstGeom>
              <a:noFill/>
              <a:ln w="12700">
                <a:solidFill>
                  <a:srgbClr val="000000"/>
                </a:solidFill>
                <a:round/>
                <a:headEnd/>
                <a:tailEnd/>
              </a:ln>
            </p:spPr>
            <p:txBody>
              <a:bodyPr wrap="none" anchor="ctr"/>
              <a:lstStyle/>
              <a:p>
                <a:endParaRPr lang="en-US"/>
              </a:p>
            </p:txBody>
          </p:sp>
          <p:sp>
            <p:nvSpPr>
              <p:cNvPr id="55902" name="Line 600"/>
              <p:cNvSpPr>
                <a:spLocks noChangeShapeType="1"/>
              </p:cNvSpPr>
              <p:nvPr/>
            </p:nvSpPr>
            <p:spPr bwMode="auto">
              <a:xfrm flipV="1">
                <a:off x="3091" y="2183"/>
                <a:ext cx="0" cy="25"/>
              </a:xfrm>
              <a:prstGeom prst="line">
                <a:avLst/>
              </a:prstGeom>
              <a:noFill/>
              <a:ln w="12700">
                <a:solidFill>
                  <a:srgbClr val="000000"/>
                </a:solidFill>
                <a:round/>
                <a:headEnd/>
                <a:tailEnd/>
              </a:ln>
            </p:spPr>
            <p:txBody>
              <a:bodyPr wrap="none" anchor="ctr"/>
              <a:lstStyle/>
              <a:p>
                <a:endParaRPr lang="en-US"/>
              </a:p>
            </p:txBody>
          </p:sp>
          <p:sp>
            <p:nvSpPr>
              <p:cNvPr id="55903" name="Line 601"/>
              <p:cNvSpPr>
                <a:spLocks noChangeShapeType="1"/>
              </p:cNvSpPr>
              <p:nvPr/>
            </p:nvSpPr>
            <p:spPr bwMode="auto">
              <a:xfrm flipV="1">
                <a:off x="3091" y="2146"/>
                <a:ext cx="0" cy="24"/>
              </a:xfrm>
              <a:prstGeom prst="line">
                <a:avLst/>
              </a:prstGeom>
              <a:noFill/>
              <a:ln w="12700">
                <a:solidFill>
                  <a:srgbClr val="000000"/>
                </a:solidFill>
                <a:round/>
                <a:headEnd/>
                <a:tailEnd/>
              </a:ln>
            </p:spPr>
            <p:txBody>
              <a:bodyPr wrap="none" anchor="ctr"/>
              <a:lstStyle/>
              <a:p>
                <a:endParaRPr lang="en-US"/>
              </a:p>
            </p:txBody>
          </p:sp>
          <p:sp>
            <p:nvSpPr>
              <p:cNvPr id="55904" name="Line 602"/>
              <p:cNvSpPr>
                <a:spLocks noChangeShapeType="1"/>
              </p:cNvSpPr>
              <p:nvPr/>
            </p:nvSpPr>
            <p:spPr bwMode="auto">
              <a:xfrm flipV="1">
                <a:off x="3091" y="2109"/>
                <a:ext cx="0" cy="26"/>
              </a:xfrm>
              <a:prstGeom prst="line">
                <a:avLst/>
              </a:prstGeom>
              <a:noFill/>
              <a:ln w="12700">
                <a:solidFill>
                  <a:srgbClr val="000000"/>
                </a:solidFill>
                <a:round/>
                <a:headEnd/>
                <a:tailEnd/>
              </a:ln>
            </p:spPr>
            <p:txBody>
              <a:bodyPr wrap="none" anchor="ctr"/>
              <a:lstStyle/>
              <a:p>
                <a:endParaRPr lang="en-US"/>
              </a:p>
            </p:txBody>
          </p:sp>
          <p:sp>
            <p:nvSpPr>
              <p:cNvPr id="55905" name="Line 603"/>
              <p:cNvSpPr>
                <a:spLocks noChangeShapeType="1"/>
              </p:cNvSpPr>
              <p:nvPr/>
            </p:nvSpPr>
            <p:spPr bwMode="auto">
              <a:xfrm flipV="1">
                <a:off x="3091" y="2074"/>
                <a:ext cx="0" cy="25"/>
              </a:xfrm>
              <a:prstGeom prst="line">
                <a:avLst/>
              </a:prstGeom>
              <a:noFill/>
              <a:ln w="12700">
                <a:solidFill>
                  <a:srgbClr val="000000"/>
                </a:solidFill>
                <a:round/>
                <a:headEnd/>
                <a:tailEnd/>
              </a:ln>
            </p:spPr>
            <p:txBody>
              <a:bodyPr wrap="none" anchor="ctr"/>
              <a:lstStyle/>
              <a:p>
                <a:endParaRPr lang="en-US"/>
              </a:p>
            </p:txBody>
          </p:sp>
          <p:sp>
            <p:nvSpPr>
              <p:cNvPr id="55906" name="Line 604"/>
              <p:cNvSpPr>
                <a:spLocks noChangeShapeType="1"/>
              </p:cNvSpPr>
              <p:nvPr/>
            </p:nvSpPr>
            <p:spPr bwMode="auto">
              <a:xfrm flipV="1">
                <a:off x="3091" y="2038"/>
                <a:ext cx="0" cy="25"/>
              </a:xfrm>
              <a:prstGeom prst="line">
                <a:avLst/>
              </a:prstGeom>
              <a:noFill/>
              <a:ln w="12700">
                <a:solidFill>
                  <a:srgbClr val="000000"/>
                </a:solidFill>
                <a:round/>
                <a:headEnd/>
                <a:tailEnd/>
              </a:ln>
            </p:spPr>
            <p:txBody>
              <a:bodyPr wrap="none" anchor="ctr"/>
              <a:lstStyle/>
              <a:p>
                <a:endParaRPr lang="en-US"/>
              </a:p>
            </p:txBody>
          </p:sp>
          <p:sp>
            <p:nvSpPr>
              <p:cNvPr id="55907" name="Line 605"/>
              <p:cNvSpPr>
                <a:spLocks noChangeShapeType="1"/>
              </p:cNvSpPr>
              <p:nvPr/>
            </p:nvSpPr>
            <p:spPr bwMode="auto">
              <a:xfrm flipV="1">
                <a:off x="3091" y="2000"/>
                <a:ext cx="0" cy="26"/>
              </a:xfrm>
              <a:prstGeom prst="line">
                <a:avLst/>
              </a:prstGeom>
              <a:noFill/>
              <a:ln w="12700">
                <a:solidFill>
                  <a:srgbClr val="000000"/>
                </a:solidFill>
                <a:round/>
                <a:headEnd/>
                <a:tailEnd/>
              </a:ln>
            </p:spPr>
            <p:txBody>
              <a:bodyPr wrap="none" anchor="ctr"/>
              <a:lstStyle/>
              <a:p>
                <a:endParaRPr lang="en-US"/>
              </a:p>
            </p:txBody>
          </p:sp>
          <p:sp>
            <p:nvSpPr>
              <p:cNvPr id="55908" name="Line 606"/>
              <p:cNvSpPr>
                <a:spLocks noChangeShapeType="1"/>
              </p:cNvSpPr>
              <p:nvPr/>
            </p:nvSpPr>
            <p:spPr bwMode="auto">
              <a:xfrm flipV="1">
                <a:off x="3091" y="1965"/>
                <a:ext cx="0" cy="24"/>
              </a:xfrm>
              <a:prstGeom prst="line">
                <a:avLst/>
              </a:prstGeom>
              <a:noFill/>
              <a:ln w="12700">
                <a:solidFill>
                  <a:srgbClr val="000000"/>
                </a:solidFill>
                <a:round/>
                <a:headEnd/>
                <a:tailEnd/>
              </a:ln>
            </p:spPr>
            <p:txBody>
              <a:bodyPr wrap="none" anchor="ctr"/>
              <a:lstStyle/>
              <a:p>
                <a:endParaRPr lang="en-US"/>
              </a:p>
            </p:txBody>
          </p:sp>
          <p:sp>
            <p:nvSpPr>
              <p:cNvPr id="55909" name="Line 607"/>
              <p:cNvSpPr>
                <a:spLocks noChangeShapeType="1"/>
              </p:cNvSpPr>
              <p:nvPr/>
            </p:nvSpPr>
            <p:spPr bwMode="auto">
              <a:xfrm flipV="1">
                <a:off x="3091" y="1929"/>
                <a:ext cx="0" cy="25"/>
              </a:xfrm>
              <a:prstGeom prst="line">
                <a:avLst/>
              </a:prstGeom>
              <a:noFill/>
              <a:ln w="12700">
                <a:solidFill>
                  <a:srgbClr val="000000"/>
                </a:solidFill>
                <a:round/>
                <a:headEnd/>
                <a:tailEnd/>
              </a:ln>
            </p:spPr>
            <p:txBody>
              <a:bodyPr wrap="none" anchor="ctr"/>
              <a:lstStyle/>
              <a:p>
                <a:endParaRPr lang="en-US"/>
              </a:p>
            </p:txBody>
          </p:sp>
          <p:sp>
            <p:nvSpPr>
              <p:cNvPr id="55910" name="Line 608"/>
              <p:cNvSpPr>
                <a:spLocks noChangeShapeType="1"/>
              </p:cNvSpPr>
              <p:nvPr/>
            </p:nvSpPr>
            <p:spPr bwMode="auto">
              <a:xfrm flipV="1">
                <a:off x="3091" y="1893"/>
                <a:ext cx="0" cy="25"/>
              </a:xfrm>
              <a:prstGeom prst="line">
                <a:avLst/>
              </a:prstGeom>
              <a:noFill/>
              <a:ln w="12700">
                <a:solidFill>
                  <a:srgbClr val="000000"/>
                </a:solidFill>
                <a:round/>
                <a:headEnd/>
                <a:tailEnd/>
              </a:ln>
            </p:spPr>
            <p:txBody>
              <a:bodyPr wrap="none" anchor="ctr"/>
              <a:lstStyle/>
              <a:p>
                <a:endParaRPr lang="en-US"/>
              </a:p>
            </p:txBody>
          </p:sp>
          <p:sp>
            <p:nvSpPr>
              <p:cNvPr id="55911" name="Line 609"/>
              <p:cNvSpPr>
                <a:spLocks noChangeShapeType="1"/>
              </p:cNvSpPr>
              <p:nvPr/>
            </p:nvSpPr>
            <p:spPr bwMode="auto">
              <a:xfrm flipV="1">
                <a:off x="3091" y="1857"/>
                <a:ext cx="0" cy="25"/>
              </a:xfrm>
              <a:prstGeom prst="line">
                <a:avLst/>
              </a:prstGeom>
              <a:noFill/>
              <a:ln w="12700">
                <a:solidFill>
                  <a:srgbClr val="000000"/>
                </a:solidFill>
                <a:round/>
                <a:headEnd/>
                <a:tailEnd/>
              </a:ln>
            </p:spPr>
            <p:txBody>
              <a:bodyPr wrap="none" anchor="ctr"/>
              <a:lstStyle/>
              <a:p>
                <a:endParaRPr lang="en-US"/>
              </a:p>
            </p:txBody>
          </p:sp>
          <p:sp>
            <p:nvSpPr>
              <p:cNvPr id="55912" name="Line 610"/>
              <p:cNvSpPr>
                <a:spLocks noChangeShapeType="1"/>
              </p:cNvSpPr>
              <p:nvPr/>
            </p:nvSpPr>
            <p:spPr bwMode="auto">
              <a:xfrm flipV="1">
                <a:off x="3091" y="1819"/>
                <a:ext cx="0" cy="26"/>
              </a:xfrm>
              <a:prstGeom prst="line">
                <a:avLst/>
              </a:prstGeom>
              <a:noFill/>
              <a:ln w="12700">
                <a:solidFill>
                  <a:srgbClr val="000000"/>
                </a:solidFill>
                <a:round/>
                <a:headEnd/>
                <a:tailEnd/>
              </a:ln>
            </p:spPr>
            <p:txBody>
              <a:bodyPr wrap="none" anchor="ctr"/>
              <a:lstStyle/>
              <a:p>
                <a:endParaRPr lang="en-US"/>
              </a:p>
            </p:txBody>
          </p:sp>
          <p:sp>
            <p:nvSpPr>
              <p:cNvPr id="55913" name="Line 611"/>
              <p:cNvSpPr>
                <a:spLocks noChangeShapeType="1"/>
              </p:cNvSpPr>
              <p:nvPr/>
            </p:nvSpPr>
            <p:spPr bwMode="auto">
              <a:xfrm flipV="1">
                <a:off x="3091" y="1784"/>
                <a:ext cx="0" cy="25"/>
              </a:xfrm>
              <a:prstGeom prst="line">
                <a:avLst/>
              </a:prstGeom>
              <a:noFill/>
              <a:ln w="12700">
                <a:solidFill>
                  <a:srgbClr val="000000"/>
                </a:solidFill>
                <a:round/>
                <a:headEnd/>
                <a:tailEnd/>
              </a:ln>
            </p:spPr>
            <p:txBody>
              <a:bodyPr wrap="none" anchor="ctr"/>
              <a:lstStyle/>
              <a:p>
                <a:endParaRPr lang="en-US"/>
              </a:p>
            </p:txBody>
          </p:sp>
          <p:sp>
            <p:nvSpPr>
              <p:cNvPr id="55914" name="Line 612"/>
              <p:cNvSpPr>
                <a:spLocks noChangeShapeType="1"/>
              </p:cNvSpPr>
              <p:nvPr/>
            </p:nvSpPr>
            <p:spPr bwMode="auto">
              <a:xfrm flipV="1">
                <a:off x="3091" y="1748"/>
                <a:ext cx="0" cy="25"/>
              </a:xfrm>
              <a:prstGeom prst="line">
                <a:avLst/>
              </a:prstGeom>
              <a:noFill/>
              <a:ln w="12700">
                <a:solidFill>
                  <a:srgbClr val="000000"/>
                </a:solidFill>
                <a:round/>
                <a:headEnd/>
                <a:tailEnd/>
              </a:ln>
            </p:spPr>
            <p:txBody>
              <a:bodyPr wrap="none" anchor="ctr"/>
              <a:lstStyle/>
              <a:p>
                <a:endParaRPr lang="en-US"/>
              </a:p>
            </p:txBody>
          </p:sp>
          <p:sp>
            <p:nvSpPr>
              <p:cNvPr id="55915" name="Line 613"/>
              <p:cNvSpPr>
                <a:spLocks noChangeShapeType="1"/>
              </p:cNvSpPr>
              <p:nvPr/>
            </p:nvSpPr>
            <p:spPr bwMode="auto">
              <a:xfrm flipV="1">
                <a:off x="3091" y="1712"/>
                <a:ext cx="0" cy="25"/>
              </a:xfrm>
              <a:prstGeom prst="line">
                <a:avLst/>
              </a:prstGeom>
              <a:noFill/>
              <a:ln w="12700">
                <a:solidFill>
                  <a:srgbClr val="000000"/>
                </a:solidFill>
                <a:round/>
                <a:headEnd/>
                <a:tailEnd/>
              </a:ln>
            </p:spPr>
            <p:txBody>
              <a:bodyPr wrap="none" anchor="ctr"/>
              <a:lstStyle/>
              <a:p>
                <a:endParaRPr lang="en-US"/>
              </a:p>
            </p:txBody>
          </p:sp>
          <p:sp>
            <p:nvSpPr>
              <p:cNvPr id="55916" name="Line 614"/>
              <p:cNvSpPr>
                <a:spLocks noChangeShapeType="1"/>
              </p:cNvSpPr>
              <p:nvPr/>
            </p:nvSpPr>
            <p:spPr bwMode="auto">
              <a:xfrm flipV="1">
                <a:off x="3091" y="1674"/>
                <a:ext cx="0" cy="26"/>
              </a:xfrm>
              <a:prstGeom prst="line">
                <a:avLst/>
              </a:prstGeom>
              <a:noFill/>
              <a:ln w="12700">
                <a:solidFill>
                  <a:srgbClr val="000000"/>
                </a:solidFill>
                <a:round/>
                <a:headEnd/>
                <a:tailEnd/>
              </a:ln>
            </p:spPr>
            <p:txBody>
              <a:bodyPr wrap="none" anchor="ctr"/>
              <a:lstStyle/>
              <a:p>
                <a:endParaRPr lang="en-US"/>
              </a:p>
            </p:txBody>
          </p:sp>
          <p:sp>
            <p:nvSpPr>
              <p:cNvPr id="55917" name="Line 615"/>
              <p:cNvSpPr>
                <a:spLocks noChangeShapeType="1"/>
              </p:cNvSpPr>
              <p:nvPr/>
            </p:nvSpPr>
            <p:spPr bwMode="auto">
              <a:xfrm flipV="1">
                <a:off x="3091" y="1639"/>
                <a:ext cx="0" cy="25"/>
              </a:xfrm>
              <a:prstGeom prst="line">
                <a:avLst/>
              </a:prstGeom>
              <a:noFill/>
              <a:ln w="12700">
                <a:solidFill>
                  <a:srgbClr val="000000"/>
                </a:solidFill>
                <a:round/>
                <a:headEnd/>
                <a:tailEnd/>
              </a:ln>
            </p:spPr>
            <p:txBody>
              <a:bodyPr wrap="none" anchor="ctr"/>
              <a:lstStyle/>
              <a:p>
                <a:endParaRPr lang="en-US"/>
              </a:p>
            </p:txBody>
          </p:sp>
          <p:sp>
            <p:nvSpPr>
              <p:cNvPr id="55918" name="Line 616"/>
              <p:cNvSpPr>
                <a:spLocks noChangeShapeType="1"/>
              </p:cNvSpPr>
              <p:nvPr/>
            </p:nvSpPr>
            <p:spPr bwMode="auto">
              <a:xfrm flipV="1">
                <a:off x="3091" y="1603"/>
                <a:ext cx="0" cy="25"/>
              </a:xfrm>
              <a:prstGeom prst="line">
                <a:avLst/>
              </a:prstGeom>
              <a:noFill/>
              <a:ln w="12700">
                <a:solidFill>
                  <a:srgbClr val="000000"/>
                </a:solidFill>
                <a:round/>
                <a:headEnd/>
                <a:tailEnd/>
              </a:ln>
            </p:spPr>
            <p:txBody>
              <a:bodyPr wrap="none" anchor="ctr"/>
              <a:lstStyle/>
              <a:p>
                <a:endParaRPr lang="en-US"/>
              </a:p>
            </p:txBody>
          </p:sp>
          <p:sp>
            <p:nvSpPr>
              <p:cNvPr id="55919" name="Line 617"/>
              <p:cNvSpPr>
                <a:spLocks noChangeShapeType="1"/>
              </p:cNvSpPr>
              <p:nvPr/>
            </p:nvSpPr>
            <p:spPr bwMode="auto">
              <a:xfrm flipV="1">
                <a:off x="3091" y="1565"/>
                <a:ext cx="0" cy="26"/>
              </a:xfrm>
              <a:prstGeom prst="line">
                <a:avLst/>
              </a:prstGeom>
              <a:noFill/>
              <a:ln w="12700">
                <a:solidFill>
                  <a:srgbClr val="000000"/>
                </a:solidFill>
                <a:round/>
                <a:headEnd/>
                <a:tailEnd/>
              </a:ln>
            </p:spPr>
            <p:txBody>
              <a:bodyPr wrap="none" anchor="ctr"/>
              <a:lstStyle/>
              <a:p>
                <a:endParaRPr lang="en-US"/>
              </a:p>
            </p:txBody>
          </p:sp>
          <p:sp>
            <p:nvSpPr>
              <p:cNvPr id="55920" name="Line 618"/>
              <p:cNvSpPr>
                <a:spLocks noChangeShapeType="1"/>
              </p:cNvSpPr>
              <p:nvPr/>
            </p:nvSpPr>
            <p:spPr bwMode="auto">
              <a:xfrm flipV="1">
                <a:off x="3091" y="1530"/>
                <a:ext cx="0" cy="24"/>
              </a:xfrm>
              <a:prstGeom prst="line">
                <a:avLst/>
              </a:prstGeom>
              <a:noFill/>
              <a:ln w="12700">
                <a:solidFill>
                  <a:srgbClr val="000000"/>
                </a:solidFill>
                <a:round/>
                <a:headEnd/>
                <a:tailEnd/>
              </a:ln>
            </p:spPr>
            <p:txBody>
              <a:bodyPr wrap="none" anchor="ctr"/>
              <a:lstStyle/>
              <a:p>
                <a:endParaRPr lang="en-US"/>
              </a:p>
            </p:txBody>
          </p:sp>
          <p:sp>
            <p:nvSpPr>
              <p:cNvPr id="55921" name="Line 619"/>
              <p:cNvSpPr>
                <a:spLocks noChangeShapeType="1"/>
              </p:cNvSpPr>
              <p:nvPr/>
            </p:nvSpPr>
            <p:spPr bwMode="auto">
              <a:xfrm flipV="1">
                <a:off x="3091" y="1493"/>
                <a:ext cx="0" cy="26"/>
              </a:xfrm>
              <a:prstGeom prst="line">
                <a:avLst/>
              </a:prstGeom>
              <a:noFill/>
              <a:ln w="12700">
                <a:solidFill>
                  <a:srgbClr val="000000"/>
                </a:solidFill>
                <a:round/>
                <a:headEnd/>
                <a:tailEnd/>
              </a:ln>
            </p:spPr>
            <p:txBody>
              <a:bodyPr wrap="none" anchor="ctr"/>
              <a:lstStyle/>
              <a:p>
                <a:endParaRPr lang="en-US"/>
              </a:p>
            </p:txBody>
          </p:sp>
          <p:sp>
            <p:nvSpPr>
              <p:cNvPr id="55922" name="Line 620"/>
              <p:cNvSpPr>
                <a:spLocks noChangeShapeType="1"/>
              </p:cNvSpPr>
              <p:nvPr/>
            </p:nvSpPr>
            <p:spPr bwMode="auto">
              <a:xfrm flipV="1">
                <a:off x="3091" y="1458"/>
                <a:ext cx="0" cy="25"/>
              </a:xfrm>
              <a:prstGeom prst="line">
                <a:avLst/>
              </a:prstGeom>
              <a:noFill/>
              <a:ln w="12700">
                <a:solidFill>
                  <a:srgbClr val="000000"/>
                </a:solidFill>
                <a:round/>
                <a:headEnd/>
                <a:tailEnd/>
              </a:ln>
            </p:spPr>
            <p:txBody>
              <a:bodyPr wrap="none" anchor="ctr"/>
              <a:lstStyle/>
              <a:p>
                <a:endParaRPr lang="en-US"/>
              </a:p>
            </p:txBody>
          </p:sp>
          <p:sp>
            <p:nvSpPr>
              <p:cNvPr id="55923" name="Line 621"/>
              <p:cNvSpPr>
                <a:spLocks noChangeShapeType="1"/>
              </p:cNvSpPr>
              <p:nvPr/>
            </p:nvSpPr>
            <p:spPr bwMode="auto">
              <a:xfrm flipV="1">
                <a:off x="3091" y="1422"/>
                <a:ext cx="0" cy="25"/>
              </a:xfrm>
              <a:prstGeom prst="line">
                <a:avLst/>
              </a:prstGeom>
              <a:noFill/>
              <a:ln w="12700">
                <a:solidFill>
                  <a:srgbClr val="000000"/>
                </a:solidFill>
                <a:round/>
                <a:headEnd/>
                <a:tailEnd/>
              </a:ln>
            </p:spPr>
            <p:txBody>
              <a:bodyPr wrap="none" anchor="ctr"/>
              <a:lstStyle/>
              <a:p>
                <a:endParaRPr lang="en-US"/>
              </a:p>
            </p:txBody>
          </p:sp>
          <p:sp>
            <p:nvSpPr>
              <p:cNvPr id="55924" name="Line 622"/>
              <p:cNvSpPr>
                <a:spLocks noChangeShapeType="1"/>
              </p:cNvSpPr>
              <p:nvPr/>
            </p:nvSpPr>
            <p:spPr bwMode="auto">
              <a:xfrm flipV="1">
                <a:off x="3231" y="3377"/>
                <a:ext cx="0" cy="26"/>
              </a:xfrm>
              <a:prstGeom prst="line">
                <a:avLst/>
              </a:prstGeom>
              <a:noFill/>
              <a:ln w="12700">
                <a:solidFill>
                  <a:srgbClr val="000000"/>
                </a:solidFill>
                <a:round/>
                <a:headEnd/>
                <a:tailEnd/>
              </a:ln>
            </p:spPr>
            <p:txBody>
              <a:bodyPr wrap="none" anchor="ctr"/>
              <a:lstStyle/>
              <a:p>
                <a:endParaRPr lang="en-US"/>
              </a:p>
            </p:txBody>
          </p:sp>
          <p:sp>
            <p:nvSpPr>
              <p:cNvPr id="55925" name="Line 623"/>
              <p:cNvSpPr>
                <a:spLocks noChangeShapeType="1"/>
              </p:cNvSpPr>
              <p:nvPr/>
            </p:nvSpPr>
            <p:spPr bwMode="auto">
              <a:xfrm flipV="1">
                <a:off x="3231" y="3342"/>
                <a:ext cx="0" cy="24"/>
              </a:xfrm>
              <a:prstGeom prst="line">
                <a:avLst/>
              </a:prstGeom>
              <a:noFill/>
              <a:ln w="12700">
                <a:solidFill>
                  <a:srgbClr val="000000"/>
                </a:solidFill>
                <a:round/>
                <a:headEnd/>
                <a:tailEnd/>
              </a:ln>
            </p:spPr>
            <p:txBody>
              <a:bodyPr wrap="none" anchor="ctr"/>
              <a:lstStyle/>
              <a:p>
                <a:endParaRPr lang="en-US"/>
              </a:p>
            </p:txBody>
          </p:sp>
          <p:sp>
            <p:nvSpPr>
              <p:cNvPr id="55926" name="Line 624"/>
              <p:cNvSpPr>
                <a:spLocks noChangeShapeType="1"/>
              </p:cNvSpPr>
              <p:nvPr/>
            </p:nvSpPr>
            <p:spPr bwMode="auto">
              <a:xfrm flipV="1">
                <a:off x="3231" y="3306"/>
                <a:ext cx="0" cy="25"/>
              </a:xfrm>
              <a:prstGeom prst="line">
                <a:avLst/>
              </a:prstGeom>
              <a:noFill/>
              <a:ln w="12700">
                <a:solidFill>
                  <a:srgbClr val="000000"/>
                </a:solidFill>
                <a:round/>
                <a:headEnd/>
                <a:tailEnd/>
              </a:ln>
            </p:spPr>
            <p:txBody>
              <a:bodyPr wrap="none" anchor="ctr"/>
              <a:lstStyle/>
              <a:p>
                <a:endParaRPr lang="en-US"/>
              </a:p>
            </p:txBody>
          </p:sp>
          <p:sp>
            <p:nvSpPr>
              <p:cNvPr id="55927" name="Line 625"/>
              <p:cNvSpPr>
                <a:spLocks noChangeShapeType="1"/>
              </p:cNvSpPr>
              <p:nvPr/>
            </p:nvSpPr>
            <p:spPr bwMode="auto">
              <a:xfrm flipV="1">
                <a:off x="3231" y="3270"/>
                <a:ext cx="0" cy="25"/>
              </a:xfrm>
              <a:prstGeom prst="line">
                <a:avLst/>
              </a:prstGeom>
              <a:noFill/>
              <a:ln w="12700">
                <a:solidFill>
                  <a:srgbClr val="000000"/>
                </a:solidFill>
                <a:round/>
                <a:headEnd/>
                <a:tailEnd/>
              </a:ln>
            </p:spPr>
            <p:txBody>
              <a:bodyPr wrap="none" anchor="ctr"/>
              <a:lstStyle/>
              <a:p>
                <a:endParaRPr lang="en-US"/>
              </a:p>
            </p:txBody>
          </p:sp>
          <p:sp>
            <p:nvSpPr>
              <p:cNvPr id="55928" name="Line 626"/>
              <p:cNvSpPr>
                <a:spLocks noChangeShapeType="1"/>
              </p:cNvSpPr>
              <p:nvPr/>
            </p:nvSpPr>
            <p:spPr bwMode="auto">
              <a:xfrm flipV="1">
                <a:off x="3231" y="3234"/>
                <a:ext cx="0" cy="25"/>
              </a:xfrm>
              <a:prstGeom prst="line">
                <a:avLst/>
              </a:prstGeom>
              <a:noFill/>
              <a:ln w="12700">
                <a:solidFill>
                  <a:srgbClr val="000000"/>
                </a:solidFill>
                <a:round/>
                <a:headEnd/>
                <a:tailEnd/>
              </a:ln>
            </p:spPr>
            <p:txBody>
              <a:bodyPr wrap="none" anchor="ctr"/>
              <a:lstStyle/>
              <a:p>
                <a:endParaRPr lang="en-US"/>
              </a:p>
            </p:txBody>
          </p:sp>
          <p:sp>
            <p:nvSpPr>
              <p:cNvPr id="55929" name="Line 627"/>
              <p:cNvSpPr>
                <a:spLocks noChangeShapeType="1"/>
              </p:cNvSpPr>
              <p:nvPr/>
            </p:nvSpPr>
            <p:spPr bwMode="auto">
              <a:xfrm flipV="1">
                <a:off x="3231" y="3196"/>
                <a:ext cx="0" cy="26"/>
              </a:xfrm>
              <a:prstGeom prst="line">
                <a:avLst/>
              </a:prstGeom>
              <a:noFill/>
              <a:ln w="12700">
                <a:solidFill>
                  <a:srgbClr val="000000"/>
                </a:solidFill>
                <a:round/>
                <a:headEnd/>
                <a:tailEnd/>
              </a:ln>
            </p:spPr>
            <p:txBody>
              <a:bodyPr wrap="none" anchor="ctr"/>
              <a:lstStyle/>
              <a:p>
                <a:endParaRPr lang="en-US"/>
              </a:p>
            </p:txBody>
          </p:sp>
          <p:sp>
            <p:nvSpPr>
              <p:cNvPr id="55930" name="Line 628"/>
              <p:cNvSpPr>
                <a:spLocks noChangeShapeType="1"/>
              </p:cNvSpPr>
              <p:nvPr/>
            </p:nvSpPr>
            <p:spPr bwMode="auto">
              <a:xfrm flipV="1">
                <a:off x="3231" y="3161"/>
                <a:ext cx="0" cy="25"/>
              </a:xfrm>
              <a:prstGeom prst="line">
                <a:avLst/>
              </a:prstGeom>
              <a:noFill/>
              <a:ln w="12700">
                <a:solidFill>
                  <a:srgbClr val="000000"/>
                </a:solidFill>
                <a:round/>
                <a:headEnd/>
                <a:tailEnd/>
              </a:ln>
            </p:spPr>
            <p:txBody>
              <a:bodyPr wrap="none" anchor="ctr"/>
              <a:lstStyle/>
              <a:p>
                <a:endParaRPr lang="en-US"/>
              </a:p>
            </p:txBody>
          </p:sp>
          <p:sp>
            <p:nvSpPr>
              <p:cNvPr id="55931" name="Line 629"/>
              <p:cNvSpPr>
                <a:spLocks noChangeShapeType="1"/>
              </p:cNvSpPr>
              <p:nvPr/>
            </p:nvSpPr>
            <p:spPr bwMode="auto">
              <a:xfrm flipV="1">
                <a:off x="3231" y="3125"/>
                <a:ext cx="0" cy="25"/>
              </a:xfrm>
              <a:prstGeom prst="line">
                <a:avLst/>
              </a:prstGeom>
              <a:noFill/>
              <a:ln w="12700">
                <a:solidFill>
                  <a:srgbClr val="000000"/>
                </a:solidFill>
                <a:round/>
                <a:headEnd/>
                <a:tailEnd/>
              </a:ln>
            </p:spPr>
            <p:txBody>
              <a:bodyPr wrap="none" anchor="ctr"/>
              <a:lstStyle/>
              <a:p>
                <a:endParaRPr lang="en-US"/>
              </a:p>
            </p:txBody>
          </p:sp>
          <p:sp>
            <p:nvSpPr>
              <p:cNvPr id="55932" name="Line 630"/>
              <p:cNvSpPr>
                <a:spLocks noChangeShapeType="1"/>
              </p:cNvSpPr>
              <p:nvPr/>
            </p:nvSpPr>
            <p:spPr bwMode="auto">
              <a:xfrm flipV="1">
                <a:off x="3231" y="3089"/>
                <a:ext cx="0" cy="25"/>
              </a:xfrm>
              <a:prstGeom prst="line">
                <a:avLst/>
              </a:prstGeom>
              <a:noFill/>
              <a:ln w="12700">
                <a:solidFill>
                  <a:srgbClr val="000000"/>
                </a:solidFill>
                <a:round/>
                <a:headEnd/>
                <a:tailEnd/>
              </a:ln>
            </p:spPr>
            <p:txBody>
              <a:bodyPr wrap="none" anchor="ctr"/>
              <a:lstStyle/>
              <a:p>
                <a:endParaRPr lang="en-US"/>
              </a:p>
            </p:txBody>
          </p:sp>
          <p:sp>
            <p:nvSpPr>
              <p:cNvPr id="55933" name="Line 631"/>
              <p:cNvSpPr>
                <a:spLocks noChangeShapeType="1"/>
              </p:cNvSpPr>
              <p:nvPr/>
            </p:nvSpPr>
            <p:spPr bwMode="auto">
              <a:xfrm flipV="1">
                <a:off x="3231" y="3051"/>
                <a:ext cx="0" cy="26"/>
              </a:xfrm>
              <a:prstGeom prst="line">
                <a:avLst/>
              </a:prstGeom>
              <a:noFill/>
              <a:ln w="12700">
                <a:solidFill>
                  <a:srgbClr val="000000"/>
                </a:solidFill>
                <a:round/>
                <a:headEnd/>
                <a:tailEnd/>
              </a:ln>
            </p:spPr>
            <p:txBody>
              <a:bodyPr wrap="none" anchor="ctr"/>
              <a:lstStyle/>
              <a:p>
                <a:endParaRPr lang="en-US"/>
              </a:p>
            </p:txBody>
          </p:sp>
          <p:sp>
            <p:nvSpPr>
              <p:cNvPr id="55934" name="Line 632"/>
              <p:cNvSpPr>
                <a:spLocks noChangeShapeType="1"/>
              </p:cNvSpPr>
              <p:nvPr/>
            </p:nvSpPr>
            <p:spPr bwMode="auto">
              <a:xfrm flipV="1">
                <a:off x="3231" y="3016"/>
                <a:ext cx="0" cy="24"/>
              </a:xfrm>
              <a:prstGeom prst="line">
                <a:avLst/>
              </a:prstGeom>
              <a:noFill/>
              <a:ln w="12700">
                <a:solidFill>
                  <a:srgbClr val="000000"/>
                </a:solidFill>
                <a:round/>
                <a:headEnd/>
                <a:tailEnd/>
              </a:ln>
            </p:spPr>
            <p:txBody>
              <a:bodyPr wrap="none" anchor="ctr"/>
              <a:lstStyle/>
              <a:p>
                <a:endParaRPr lang="en-US"/>
              </a:p>
            </p:txBody>
          </p:sp>
          <p:sp>
            <p:nvSpPr>
              <p:cNvPr id="55935" name="Line 633"/>
              <p:cNvSpPr>
                <a:spLocks noChangeShapeType="1"/>
              </p:cNvSpPr>
              <p:nvPr/>
            </p:nvSpPr>
            <p:spPr bwMode="auto">
              <a:xfrm flipV="1">
                <a:off x="3231" y="2980"/>
                <a:ext cx="0" cy="25"/>
              </a:xfrm>
              <a:prstGeom prst="line">
                <a:avLst/>
              </a:prstGeom>
              <a:noFill/>
              <a:ln w="12700">
                <a:solidFill>
                  <a:srgbClr val="000000"/>
                </a:solidFill>
                <a:round/>
                <a:headEnd/>
                <a:tailEnd/>
              </a:ln>
            </p:spPr>
            <p:txBody>
              <a:bodyPr wrap="none" anchor="ctr"/>
              <a:lstStyle/>
              <a:p>
                <a:endParaRPr lang="en-US"/>
              </a:p>
            </p:txBody>
          </p:sp>
          <p:sp>
            <p:nvSpPr>
              <p:cNvPr id="55936" name="Line 634"/>
              <p:cNvSpPr>
                <a:spLocks noChangeShapeType="1"/>
              </p:cNvSpPr>
              <p:nvPr/>
            </p:nvSpPr>
            <p:spPr bwMode="auto">
              <a:xfrm flipV="1">
                <a:off x="3231" y="2942"/>
                <a:ext cx="0" cy="26"/>
              </a:xfrm>
              <a:prstGeom prst="line">
                <a:avLst/>
              </a:prstGeom>
              <a:noFill/>
              <a:ln w="12700">
                <a:solidFill>
                  <a:srgbClr val="000000"/>
                </a:solidFill>
                <a:round/>
                <a:headEnd/>
                <a:tailEnd/>
              </a:ln>
            </p:spPr>
            <p:txBody>
              <a:bodyPr wrap="none" anchor="ctr"/>
              <a:lstStyle/>
              <a:p>
                <a:endParaRPr lang="en-US"/>
              </a:p>
            </p:txBody>
          </p:sp>
          <p:sp>
            <p:nvSpPr>
              <p:cNvPr id="55937" name="Line 635"/>
              <p:cNvSpPr>
                <a:spLocks noChangeShapeType="1"/>
              </p:cNvSpPr>
              <p:nvPr/>
            </p:nvSpPr>
            <p:spPr bwMode="auto">
              <a:xfrm flipV="1">
                <a:off x="3231" y="2907"/>
                <a:ext cx="0" cy="24"/>
              </a:xfrm>
              <a:prstGeom prst="line">
                <a:avLst/>
              </a:prstGeom>
              <a:noFill/>
              <a:ln w="12700">
                <a:solidFill>
                  <a:srgbClr val="000000"/>
                </a:solidFill>
                <a:round/>
                <a:headEnd/>
                <a:tailEnd/>
              </a:ln>
            </p:spPr>
            <p:txBody>
              <a:bodyPr wrap="none" anchor="ctr"/>
              <a:lstStyle/>
              <a:p>
                <a:endParaRPr lang="en-US"/>
              </a:p>
            </p:txBody>
          </p:sp>
          <p:sp>
            <p:nvSpPr>
              <p:cNvPr id="55938" name="Line 636"/>
              <p:cNvSpPr>
                <a:spLocks noChangeShapeType="1"/>
              </p:cNvSpPr>
              <p:nvPr/>
            </p:nvSpPr>
            <p:spPr bwMode="auto">
              <a:xfrm flipV="1">
                <a:off x="3231" y="2870"/>
                <a:ext cx="0" cy="26"/>
              </a:xfrm>
              <a:prstGeom prst="line">
                <a:avLst/>
              </a:prstGeom>
              <a:noFill/>
              <a:ln w="12700">
                <a:solidFill>
                  <a:srgbClr val="000000"/>
                </a:solidFill>
                <a:round/>
                <a:headEnd/>
                <a:tailEnd/>
              </a:ln>
            </p:spPr>
            <p:txBody>
              <a:bodyPr wrap="none" anchor="ctr"/>
              <a:lstStyle/>
              <a:p>
                <a:endParaRPr lang="en-US"/>
              </a:p>
            </p:txBody>
          </p:sp>
          <p:sp>
            <p:nvSpPr>
              <p:cNvPr id="55939" name="Line 637"/>
              <p:cNvSpPr>
                <a:spLocks noChangeShapeType="1"/>
              </p:cNvSpPr>
              <p:nvPr/>
            </p:nvSpPr>
            <p:spPr bwMode="auto">
              <a:xfrm flipV="1">
                <a:off x="3231" y="2835"/>
                <a:ext cx="0" cy="25"/>
              </a:xfrm>
              <a:prstGeom prst="line">
                <a:avLst/>
              </a:prstGeom>
              <a:noFill/>
              <a:ln w="12700">
                <a:solidFill>
                  <a:srgbClr val="000000"/>
                </a:solidFill>
                <a:round/>
                <a:headEnd/>
                <a:tailEnd/>
              </a:ln>
            </p:spPr>
            <p:txBody>
              <a:bodyPr wrap="none" anchor="ctr"/>
              <a:lstStyle/>
              <a:p>
                <a:endParaRPr lang="en-US"/>
              </a:p>
            </p:txBody>
          </p:sp>
          <p:sp>
            <p:nvSpPr>
              <p:cNvPr id="55940" name="Line 638"/>
              <p:cNvSpPr>
                <a:spLocks noChangeShapeType="1"/>
              </p:cNvSpPr>
              <p:nvPr/>
            </p:nvSpPr>
            <p:spPr bwMode="auto">
              <a:xfrm flipV="1">
                <a:off x="3231" y="2799"/>
                <a:ext cx="0" cy="25"/>
              </a:xfrm>
              <a:prstGeom prst="line">
                <a:avLst/>
              </a:prstGeom>
              <a:noFill/>
              <a:ln w="12700">
                <a:solidFill>
                  <a:srgbClr val="000000"/>
                </a:solidFill>
                <a:round/>
                <a:headEnd/>
                <a:tailEnd/>
              </a:ln>
            </p:spPr>
            <p:txBody>
              <a:bodyPr wrap="none" anchor="ctr"/>
              <a:lstStyle/>
              <a:p>
                <a:endParaRPr lang="en-US"/>
              </a:p>
            </p:txBody>
          </p:sp>
          <p:sp>
            <p:nvSpPr>
              <p:cNvPr id="55941" name="Line 639"/>
              <p:cNvSpPr>
                <a:spLocks noChangeShapeType="1"/>
              </p:cNvSpPr>
              <p:nvPr/>
            </p:nvSpPr>
            <p:spPr bwMode="auto">
              <a:xfrm flipV="1">
                <a:off x="3231" y="2763"/>
                <a:ext cx="0" cy="25"/>
              </a:xfrm>
              <a:prstGeom prst="line">
                <a:avLst/>
              </a:prstGeom>
              <a:noFill/>
              <a:ln w="12700">
                <a:solidFill>
                  <a:srgbClr val="000000"/>
                </a:solidFill>
                <a:round/>
                <a:headEnd/>
                <a:tailEnd/>
              </a:ln>
            </p:spPr>
            <p:txBody>
              <a:bodyPr wrap="none" anchor="ctr"/>
              <a:lstStyle/>
              <a:p>
                <a:endParaRPr lang="en-US"/>
              </a:p>
            </p:txBody>
          </p:sp>
          <p:sp>
            <p:nvSpPr>
              <p:cNvPr id="55942" name="Line 640"/>
              <p:cNvSpPr>
                <a:spLocks noChangeShapeType="1"/>
              </p:cNvSpPr>
              <p:nvPr/>
            </p:nvSpPr>
            <p:spPr bwMode="auto">
              <a:xfrm flipV="1">
                <a:off x="3231" y="2726"/>
                <a:ext cx="0" cy="25"/>
              </a:xfrm>
              <a:prstGeom prst="line">
                <a:avLst/>
              </a:prstGeom>
              <a:noFill/>
              <a:ln w="12700">
                <a:solidFill>
                  <a:srgbClr val="000000"/>
                </a:solidFill>
                <a:round/>
                <a:headEnd/>
                <a:tailEnd/>
              </a:ln>
            </p:spPr>
            <p:txBody>
              <a:bodyPr wrap="none" anchor="ctr"/>
              <a:lstStyle/>
              <a:p>
                <a:endParaRPr lang="en-US"/>
              </a:p>
            </p:txBody>
          </p:sp>
          <p:sp>
            <p:nvSpPr>
              <p:cNvPr id="55943" name="Line 641"/>
              <p:cNvSpPr>
                <a:spLocks noChangeShapeType="1"/>
              </p:cNvSpPr>
              <p:nvPr/>
            </p:nvSpPr>
            <p:spPr bwMode="auto">
              <a:xfrm flipV="1">
                <a:off x="3231" y="2690"/>
                <a:ext cx="0" cy="25"/>
              </a:xfrm>
              <a:prstGeom prst="line">
                <a:avLst/>
              </a:prstGeom>
              <a:noFill/>
              <a:ln w="12700">
                <a:solidFill>
                  <a:srgbClr val="000000"/>
                </a:solidFill>
                <a:round/>
                <a:headEnd/>
                <a:tailEnd/>
              </a:ln>
            </p:spPr>
            <p:txBody>
              <a:bodyPr wrap="none" anchor="ctr"/>
              <a:lstStyle/>
              <a:p>
                <a:endParaRPr lang="en-US"/>
              </a:p>
            </p:txBody>
          </p:sp>
          <p:sp>
            <p:nvSpPr>
              <p:cNvPr id="55944" name="Line 642"/>
              <p:cNvSpPr>
                <a:spLocks noChangeShapeType="1"/>
              </p:cNvSpPr>
              <p:nvPr/>
            </p:nvSpPr>
            <p:spPr bwMode="auto">
              <a:xfrm flipV="1">
                <a:off x="3231" y="2654"/>
                <a:ext cx="0" cy="25"/>
              </a:xfrm>
              <a:prstGeom prst="line">
                <a:avLst/>
              </a:prstGeom>
              <a:noFill/>
              <a:ln w="12700">
                <a:solidFill>
                  <a:srgbClr val="000000"/>
                </a:solidFill>
                <a:round/>
                <a:headEnd/>
                <a:tailEnd/>
              </a:ln>
            </p:spPr>
            <p:txBody>
              <a:bodyPr wrap="none" anchor="ctr"/>
              <a:lstStyle/>
              <a:p>
                <a:endParaRPr lang="en-US"/>
              </a:p>
            </p:txBody>
          </p:sp>
          <p:sp>
            <p:nvSpPr>
              <p:cNvPr id="55945" name="Line 643"/>
              <p:cNvSpPr>
                <a:spLocks noChangeShapeType="1"/>
              </p:cNvSpPr>
              <p:nvPr/>
            </p:nvSpPr>
            <p:spPr bwMode="auto">
              <a:xfrm flipV="1">
                <a:off x="3231" y="2616"/>
                <a:ext cx="0" cy="26"/>
              </a:xfrm>
              <a:prstGeom prst="line">
                <a:avLst/>
              </a:prstGeom>
              <a:noFill/>
              <a:ln w="12700">
                <a:solidFill>
                  <a:srgbClr val="000000"/>
                </a:solidFill>
                <a:round/>
                <a:headEnd/>
                <a:tailEnd/>
              </a:ln>
            </p:spPr>
            <p:txBody>
              <a:bodyPr wrap="none" anchor="ctr"/>
              <a:lstStyle/>
              <a:p>
                <a:endParaRPr lang="en-US"/>
              </a:p>
            </p:txBody>
          </p:sp>
          <p:sp>
            <p:nvSpPr>
              <p:cNvPr id="55946" name="Line 644"/>
              <p:cNvSpPr>
                <a:spLocks noChangeShapeType="1"/>
              </p:cNvSpPr>
              <p:nvPr/>
            </p:nvSpPr>
            <p:spPr bwMode="auto">
              <a:xfrm flipV="1">
                <a:off x="3231" y="2581"/>
                <a:ext cx="0" cy="24"/>
              </a:xfrm>
              <a:prstGeom prst="line">
                <a:avLst/>
              </a:prstGeom>
              <a:noFill/>
              <a:ln w="12700">
                <a:solidFill>
                  <a:srgbClr val="000000"/>
                </a:solidFill>
                <a:round/>
                <a:headEnd/>
                <a:tailEnd/>
              </a:ln>
            </p:spPr>
            <p:txBody>
              <a:bodyPr wrap="none" anchor="ctr"/>
              <a:lstStyle/>
              <a:p>
                <a:endParaRPr lang="en-US"/>
              </a:p>
            </p:txBody>
          </p:sp>
          <p:sp>
            <p:nvSpPr>
              <p:cNvPr id="55947" name="Line 645"/>
              <p:cNvSpPr>
                <a:spLocks noChangeShapeType="1"/>
              </p:cNvSpPr>
              <p:nvPr/>
            </p:nvSpPr>
            <p:spPr bwMode="auto">
              <a:xfrm flipV="1">
                <a:off x="3231" y="2544"/>
                <a:ext cx="0" cy="26"/>
              </a:xfrm>
              <a:prstGeom prst="line">
                <a:avLst/>
              </a:prstGeom>
              <a:noFill/>
              <a:ln w="12700">
                <a:solidFill>
                  <a:srgbClr val="000000"/>
                </a:solidFill>
                <a:round/>
                <a:headEnd/>
                <a:tailEnd/>
              </a:ln>
            </p:spPr>
            <p:txBody>
              <a:bodyPr wrap="none" anchor="ctr"/>
              <a:lstStyle/>
              <a:p>
                <a:endParaRPr lang="en-US"/>
              </a:p>
            </p:txBody>
          </p:sp>
          <p:sp>
            <p:nvSpPr>
              <p:cNvPr id="55948" name="Line 646"/>
              <p:cNvSpPr>
                <a:spLocks noChangeShapeType="1"/>
              </p:cNvSpPr>
              <p:nvPr/>
            </p:nvSpPr>
            <p:spPr bwMode="auto">
              <a:xfrm flipV="1">
                <a:off x="3231" y="2509"/>
                <a:ext cx="0" cy="25"/>
              </a:xfrm>
              <a:prstGeom prst="line">
                <a:avLst/>
              </a:prstGeom>
              <a:noFill/>
              <a:ln w="12700">
                <a:solidFill>
                  <a:srgbClr val="000000"/>
                </a:solidFill>
                <a:round/>
                <a:headEnd/>
                <a:tailEnd/>
              </a:ln>
            </p:spPr>
            <p:txBody>
              <a:bodyPr wrap="none" anchor="ctr"/>
              <a:lstStyle/>
              <a:p>
                <a:endParaRPr lang="en-US"/>
              </a:p>
            </p:txBody>
          </p:sp>
          <p:sp>
            <p:nvSpPr>
              <p:cNvPr id="55949" name="Line 647"/>
              <p:cNvSpPr>
                <a:spLocks noChangeShapeType="1"/>
              </p:cNvSpPr>
              <p:nvPr/>
            </p:nvSpPr>
            <p:spPr bwMode="auto">
              <a:xfrm flipV="1">
                <a:off x="3231" y="2472"/>
                <a:ext cx="0" cy="24"/>
              </a:xfrm>
              <a:prstGeom prst="line">
                <a:avLst/>
              </a:prstGeom>
              <a:noFill/>
              <a:ln w="12700">
                <a:solidFill>
                  <a:srgbClr val="000000"/>
                </a:solidFill>
                <a:round/>
                <a:headEnd/>
                <a:tailEnd/>
              </a:ln>
            </p:spPr>
            <p:txBody>
              <a:bodyPr wrap="none" anchor="ctr"/>
              <a:lstStyle/>
              <a:p>
                <a:endParaRPr lang="en-US"/>
              </a:p>
            </p:txBody>
          </p:sp>
          <p:sp>
            <p:nvSpPr>
              <p:cNvPr id="55950" name="Line 648"/>
              <p:cNvSpPr>
                <a:spLocks noChangeShapeType="1"/>
              </p:cNvSpPr>
              <p:nvPr/>
            </p:nvSpPr>
            <p:spPr bwMode="auto">
              <a:xfrm flipV="1">
                <a:off x="3231" y="2435"/>
                <a:ext cx="0" cy="26"/>
              </a:xfrm>
              <a:prstGeom prst="line">
                <a:avLst/>
              </a:prstGeom>
              <a:noFill/>
              <a:ln w="12700">
                <a:solidFill>
                  <a:srgbClr val="000000"/>
                </a:solidFill>
                <a:round/>
                <a:headEnd/>
                <a:tailEnd/>
              </a:ln>
            </p:spPr>
            <p:txBody>
              <a:bodyPr wrap="none" anchor="ctr"/>
              <a:lstStyle/>
              <a:p>
                <a:endParaRPr lang="en-US"/>
              </a:p>
            </p:txBody>
          </p:sp>
          <p:sp>
            <p:nvSpPr>
              <p:cNvPr id="55951" name="Line 649"/>
              <p:cNvSpPr>
                <a:spLocks noChangeShapeType="1"/>
              </p:cNvSpPr>
              <p:nvPr/>
            </p:nvSpPr>
            <p:spPr bwMode="auto">
              <a:xfrm flipV="1">
                <a:off x="3231" y="2400"/>
                <a:ext cx="0" cy="25"/>
              </a:xfrm>
              <a:prstGeom prst="line">
                <a:avLst/>
              </a:prstGeom>
              <a:noFill/>
              <a:ln w="12700">
                <a:solidFill>
                  <a:srgbClr val="000000"/>
                </a:solidFill>
                <a:round/>
                <a:headEnd/>
                <a:tailEnd/>
              </a:ln>
            </p:spPr>
            <p:txBody>
              <a:bodyPr wrap="none" anchor="ctr"/>
              <a:lstStyle/>
              <a:p>
                <a:endParaRPr lang="en-US"/>
              </a:p>
            </p:txBody>
          </p:sp>
          <p:sp>
            <p:nvSpPr>
              <p:cNvPr id="55952" name="Line 650"/>
              <p:cNvSpPr>
                <a:spLocks noChangeShapeType="1"/>
              </p:cNvSpPr>
              <p:nvPr/>
            </p:nvSpPr>
            <p:spPr bwMode="auto">
              <a:xfrm flipV="1">
                <a:off x="3231" y="2364"/>
                <a:ext cx="0" cy="25"/>
              </a:xfrm>
              <a:prstGeom prst="line">
                <a:avLst/>
              </a:prstGeom>
              <a:noFill/>
              <a:ln w="12700">
                <a:solidFill>
                  <a:srgbClr val="000000"/>
                </a:solidFill>
                <a:round/>
                <a:headEnd/>
                <a:tailEnd/>
              </a:ln>
            </p:spPr>
            <p:txBody>
              <a:bodyPr wrap="none" anchor="ctr"/>
              <a:lstStyle/>
              <a:p>
                <a:endParaRPr lang="en-US"/>
              </a:p>
            </p:txBody>
          </p:sp>
          <p:sp>
            <p:nvSpPr>
              <p:cNvPr id="55953" name="Line 651"/>
              <p:cNvSpPr>
                <a:spLocks noChangeShapeType="1"/>
              </p:cNvSpPr>
              <p:nvPr/>
            </p:nvSpPr>
            <p:spPr bwMode="auto">
              <a:xfrm flipV="1">
                <a:off x="3231" y="2328"/>
                <a:ext cx="0" cy="25"/>
              </a:xfrm>
              <a:prstGeom prst="line">
                <a:avLst/>
              </a:prstGeom>
              <a:noFill/>
              <a:ln w="12700">
                <a:solidFill>
                  <a:srgbClr val="000000"/>
                </a:solidFill>
                <a:round/>
                <a:headEnd/>
                <a:tailEnd/>
              </a:ln>
            </p:spPr>
            <p:txBody>
              <a:bodyPr wrap="none" anchor="ctr"/>
              <a:lstStyle/>
              <a:p>
                <a:endParaRPr lang="en-US"/>
              </a:p>
            </p:txBody>
          </p:sp>
          <p:sp>
            <p:nvSpPr>
              <p:cNvPr id="55954" name="Line 652"/>
              <p:cNvSpPr>
                <a:spLocks noChangeShapeType="1"/>
              </p:cNvSpPr>
              <p:nvPr/>
            </p:nvSpPr>
            <p:spPr bwMode="auto">
              <a:xfrm flipV="1">
                <a:off x="3231" y="2291"/>
                <a:ext cx="0" cy="24"/>
              </a:xfrm>
              <a:prstGeom prst="line">
                <a:avLst/>
              </a:prstGeom>
              <a:noFill/>
              <a:ln w="12700">
                <a:solidFill>
                  <a:srgbClr val="000000"/>
                </a:solidFill>
                <a:round/>
                <a:headEnd/>
                <a:tailEnd/>
              </a:ln>
            </p:spPr>
            <p:txBody>
              <a:bodyPr wrap="none" anchor="ctr"/>
              <a:lstStyle/>
              <a:p>
                <a:endParaRPr lang="en-US"/>
              </a:p>
            </p:txBody>
          </p:sp>
          <p:sp>
            <p:nvSpPr>
              <p:cNvPr id="55955" name="Line 653"/>
              <p:cNvSpPr>
                <a:spLocks noChangeShapeType="1"/>
              </p:cNvSpPr>
              <p:nvPr/>
            </p:nvSpPr>
            <p:spPr bwMode="auto">
              <a:xfrm flipV="1">
                <a:off x="3231" y="2255"/>
                <a:ext cx="0" cy="25"/>
              </a:xfrm>
              <a:prstGeom prst="line">
                <a:avLst/>
              </a:prstGeom>
              <a:noFill/>
              <a:ln w="12700">
                <a:solidFill>
                  <a:srgbClr val="000000"/>
                </a:solidFill>
                <a:round/>
                <a:headEnd/>
                <a:tailEnd/>
              </a:ln>
            </p:spPr>
            <p:txBody>
              <a:bodyPr wrap="none" anchor="ctr"/>
              <a:lstStyle/>
              <a:p>
                <a:endParaRPr lang="en-US"/>
              </a:p>
            </p:txBody>
          </p:sp>
          <p:sp>
            <p:nvSpPr>
              <p:cNvPr id="55956" name="Line 654"/>
              <p:cNvSpPr>
                <a:spLocks noChangeShapeType="1"/>
              </p:cNvSpPr>
              <p:nvPr/>
            </p:nvSpPr>
            <p:spPr bwMode="auto">
              <a:xfrm flipV="1">
                <a:off x="3231" y="2219"/>
                <a:ext cx="0" cy="25"/>
              </a:xfrm>
              <a:prstGeom prst="line">
                <a:avLst/>
              </a:prstGeom>
              <a:noFill/>
              <a:ln w="12700">
                <a:solidFill>
                  <a:srgbClr val="000000"/>
                </a:solidFill>
                <a:round/>
                <a:headEnd/>
                <a:tailEnd/>
              </a:ln>
            </p:spPr>
            <p:txBody>
              <a:bodyPr wrap="none" anchor="ctr"/>
              <a:lstStyle/>
              <a:p>
                <a:endParaRPr lang="en-US"/>
              </a:p>
            </p:txBody>
          </p:sp>
          <p:sp>
            <p:nvSpPr>
              <p:cNvPr id="55957" name="Line 655"/>
              <p:cNvSpPr>
                <a:spLocks noChangeShapeType="1"/>
              </p:cNvSpPr>
              <p:nvPr/>
            </p:nvSpPr>
            <p:spPr bwMode="auto">
              <a:xfrm flipV="1">
                <a:off x="3231" y="2183"/>
                <a:ext cx="0" cy="25"/>
              </a:xfrm>
              <a:prstGeom prst="line">
                <a:avLst/>
              </a:prstGeom>
              <a:noFill/>
              <a:ln w="12700">
                <a:solidFill>
                  <a:srgbClr val="000000"/>
                </a:solidFill>
                <a:round/>
                <a:headEnd/>
                <a:tailEnd/>
              </a:ln>
            </p:spPr>
            <p:txBody>
              <a:bodyPr wrap="none" anchor="ctr"/>
              <a:lstStyle/>
              <a:p>
                <a:endParaRPr lang="en-US"/>
              </a:p>
            </p:txBody>
          </p:sp>
          <p:sp>
            <p:nvSpPr>
              <p:cNvPr id="55958" name="Line 656"/>
              <p:cNvSpPr>
                <a:spLocks noChangeShapeType="1"/>
              </p:cNvSpPr>
              <p:nvPr/>
            </p:nvSpPr>
            <p:spPr bwMode="auto">
              <a:xfrm flipV="1">
                <a:off x="3231" y="2146"/>
                <a:ext cx="0" cy="24"/>
              </a:xfrm>
              <a:prstGeom prst="line">
                <a:avLst/>
              </a:prstGeom>
              <a:noFill/>
              <a:ln w="12700">
                <a:solidFill>
                  <a:srgbClr val="000000"/>
                </a:solidFill>
                <a:round/>
                <a:headEnd/>
                <a:tailEnd/>
              </a:ln>
            </p:spPr>
            <p:txBody>
              <a:bodyPr wrap="none" anchor="ctr"/>
              <a:lstStyle/>
              <a:p>
                <a:endParaRPr lang="en-US"/>
              </a:p>
            </p:txBody>
          </p:sp>
          <p:sp>
            <p:nvSpPr>
              <p:cNvPr id="55959" name="Line 657"/>
              <p:cNvSpPr>
                <a:spLocks noChangeShapeType="1"/>
              </p:cNvSpPr>
              <p:nvPr/>
            </p:nvSpPr>
            <p:spPr bwMode="auto">
              <a:xfrm flipV="1">
                <a:off x="3231" y="2109"/>
                <a:ext cx="0" cy="26"/>
              </a:xfrm>
              <a:prstGeom prst="line">
                <a:avLst/>
              </a:prstGeom>
              <a:noFill/>
              <a:ln w="12700">
                <a:solidFill>
                  <a:srgbClr val="000000"/>
                </a:solidFill>
                <a:round/>
                <a:headEnd/>
                <a:tailEnd/>
              </a:ln>
            </p:spPr>
            <p:txBody>
              <a:bodyPr wrap="none" anchor="ctr"/>
              <a:lstStyle/>
              <a:p>
                <a:endParaRPr lang="en-US"/>
              </a:p>
            </p:txBody>
          </p:sp>
          <p:sp>
            <p:nvSpPr>
              <p:cNvPr id="55960" name="Line 658"/>
              <p:cNvSpPr>
                <a:spLocks noChangeShapeType="1"/>
              </p:cNvSpPr>
              <p:nvPr/>
            </p:nvSpPr>
            <p:spPr bwMode="auto">
              <a:xfrm flipV="1">
                <a:off x="3231" y="2074"/>
                <a:ext cx="0" cy="25"/>
              </a:xfrm>
              <a:prstGeom prst="line">
                <a:avLst/>
              </a:prstGeom>
              <a:noFill/>
              <a:ln w="12700">
                <a:solidFill>
                  <a:srgbClr val="000000"/>
                </a:solidFill>
                <a:round/>
                <a:headEnd/>
                <a:tailEnd/>
              </a:ln>
            </p:spPr>
            <p:txBody>
              <a:bodyPr wrap="none" anchor="ctr"/>
              <a:lstStyle/>
              <a:p>
                <a:endParaRPr lang="en-US"/>
              </a:p>
            </p:txBody>
          </p:sp>
          <p:sp>
            <p:nvSpPr>
              <p:cNvPr id="55961" name="Line 659"/>
              <p:cNvSpPr>
                <a:spLocks noChangeShapeType="1"/>
              </p:cNvSpPr>
              <p:nvPr/>
            </p:nvSpPr>
            <p:spPr bwMode="auto">
              <a:xfrm flipV="1">
                <a:off x="3231" y="2038"/>
                <a:ext cx="0" cy="25"/>
              </a:xfrm>
              <a:prstGeom prst="line">
                <a:avLst/>
              </a:prstGeom>
              <a:noFill/>
              <a:ln w="12700">
                <a:solidFill>
                  <a:srgbClr val="000000"/>
                </a:solidFill>
                <a:round/>
                <a:headEnd/>
                <a:tailEnd/>
              </a:ln>
            </p:spPr>
            <p:txBody>
              <a:bodyPr wrap="none" anchor="ctr"/>
              <a:lstStyle/>
              <a:p>
                <a:endParaRPr lang="en-US"/>
              </a:p>
            </p:txBody>
          </p:sp>
          <p:sp>
            <p:nvSpPr>
              <p:cNvPr id="55962" name="Line 660"/>
              <p:cNvSpPr>
                <a:spLocks noChangeShapeType="1"/>
              </p:cNvSpPr>
              <p:nvPr/>
            </p:nvSpPr>
            <p:spPr bwMode="auto">
              <a:xfrm flipV="1">
                <a:off x="3231" y="2000"/>
                <a:ext cx="0" cy="26"/>
              </a:xfrm>
              <a:prstGeom prst="line">
                <a:avLst/>
              </a:prstGeom>
              <a:noFill/>
              <a:ln w="12700">
                <a:solidFill>
                  <a:srgbClr val="000000"/>
                </a:solidFill>
                <a:round/>
                <a:headEnd/>
                <a:tailEnd/>
              </a:ln>
            </p:spPr>
            <p:txBody>
              <a:bodyPr wrap="none" anchor="ctr"/>
              <a:lstStyle/>
              <a:p>
                <a:endParaRPr lang="en-US"/>
              </a:p>
            </p:txBody>
          </p:sp>
          <p:sp>
            <p:nvSpPr>
              <p:cNvPr id="55963" name="Line 661"/>
              <p:cNvSpPr>
                <a:spLocks noChangeShapeType="1"/>
              </p:cNvSpPr>
              <p:nvPr/>
            </p:nvSpPr>
            <p:spPr bwMode="auto">
              <a:xfrm flipV="1">
                <a:off x="3231" y="1965"/>
                <a:ext cx="0" cy="24"/>
              </a:xfrm>
              <a:prstGeom prst="line">
                <a:avLst/>
              </a:prstGeom>
              <a:noFill/>
              <a:ln w="12700">
                <a:solidFill>
                  <a:srgbClr val="000000"/>
                </a:solidFill>
                <a:round/>
                <a:headEnd/>
                <a:tailEnd/>
              </a:ln>
            </p:spPr>
            <p:txBody>
              <a:bodyPr wrap="none" anchor="ctr"/>
              <a:lstStyle/>
              <a:p>
                <a:endParaRPr lang="en-US"/>
              </a:p>
            </p:txBody>
          </p:sp>
          <p:sp>
            <p:nvSpPr>
              <p:cNvPr id="55964" name="Line 662"/>
              <p:cNvSpPr>
                <a:spLocks noChangeShapeType="1"/>
              </p:cNvSpPr>
              <p:nvPr/>
            </p:nvSpPr>
            <p:spPr bwMode="auto">
              <a:xfrm flipV="1">
                <a:off x="3231" y="1929"/>
                <a:ext cx="0" cy="25"/>
              </a:xfrm>
              <a:prstGeom prst="line">
                <a:avLst/>
              </a:prstGeom>
              <a:noFill/>
              <a:ln w="12700">
                <a:solidFill>
                  <a:srgbClr val="000000"/>
                </a:solidFill>
                <a:round/>
                <a:headEnd/>
                <a:tailEnd/>
              </a:ln>
            </p:spPr>
            <p:txBody>
              <a:bodyPr wrap="none" anchor="ctr"/>
              <a:lstStyle/>
              <a:p>
                <a:endParaRPr lang="en-US"/>
              </a:p>
            </p:txBody>
          </p:sp>
          <p:sp>
            <p:nvSpPr>
              <p:cNvPr id="55965" name="Line 663"/>
              <p:cNvSpPr>
                <a:spLocks noChangeShapeType="1"/>
              </p:cNvSpPr>
              <p:nvPr/>
            </p:nvSpPr>
            <p:spPr bwMode="auto">
              <a:xfrm flipV="1">
                <a:off x="3231" y="1893"/>
                <a:ext cx="0" cy="25"/>
              </a:xfrm>
              <a:prstGeom prst="line">
                <a:avLst/>
              </a:prstGeom>
              <a:noFill/>
              <a:ln w="12700">
                <a:solidFill>
                  <a:srgbClr val="000000"/>
                </a:solidFill>
                <a:round/>
                <a:headEnd/>
                <a:tailEnd/>
              </a:ln>
            </p:spPr>
            <p:txBody>
              <a:bodyPr wrap="none" anchor="ctr"/>
              <a:lstStyle/>
              <a:p>
                <a:endParaRPr lang="en-US"/>
              </a:p>
            </p:txBody>
          </p:sp>
          <p:sp>
            <p:nvSpPr>
              <p:cNvPr id="55966" name="Line 664"/>
              <p:cNvSpPr>
                <a:spLocks noChangeShapeType="1"/>
              </p:cNvSpPr>
              <p:nvPr/>
            </p:nvSpPr>
            <p:spPr bwMode="auto">
              <a:xfrm flipV="1">
                <a:off x="3231" y="1857"/>
                <a:ext cx="0" cy="25"/>
              </a:xfrm>
              <a:prstGeom prst="line">
                <a:avLst/>
              </a:prstGeom>
              <a:noFill/>
              <a:ln w="12700">
                <a:solidFill>
                  <a:srgbClr val="000000"/>
                </a:solidFill>
                <a:round/>
                <a:headEnd/>
                <a:tailEnd/>
              </a:ln>
            </p:spPr>
            <p:txBody>
              <a:bodyPr wrap="none" anchor="ctr"/>
              <a:lstStyle/>
              <a:p>
                <a:endParaRPr lang="en-US"/>
              </a:p>
            </p:txBody>
          </p:sp>
          <p:sp>
            <p:nvSpPr>
              <p:cNvPr id="55967" name="Line 665"/>
              <p:cNvSpPr>
                <a:spLocks noChangeShapeType="1"/>
              </p:cNvSpPr>
              <p:nvPr/>
            </p:nvSpPr>
            <p:spPr bwMode="auto">
              <a:xfrm flipV="1">
                <a:off x="3231" y="1819"/>
                <a:ext cx="0" cy="26"/>
              </a:xfrm>
              <a:prstGeom prst="line">
                <a:avLst/>
              </a:prstGeom>
              <a:noFill/>
              <a:ln w="12700">
                <a:solidFill>
                  <a:srgbClr val="000000"/>
                </a:solidFill>
                <a:round/>
                <a:headEnd/>
                <a:tailEnd/>
              </a:ln>
            </p:spPr>
            <p:txBody>
              <a:bodyPr wrap="none" anchor="ctr"/>
              <a:lstStyle/>
              <a:p>
                <a:endParaRPr lang="en-US"/>
              </a:p>
            </p:txBody>
          </p:sp>
          <p:sp>
            <p:nvSpPr>
              <p:cNvPr id="55968" name="Line 666"/>
              <p:cNvSpPr>
                <a:spLocks noChangeShapeType="1"/>
              </p:cNvSpPr>
              <p:nvPr/>
            </p:nvSpPr>
            <p:spPr bwMode="auto">
              <a:xfrm flipV="1">
                <a:off x="3231" y="1784"/>
                <a:ext cx="0" cy="25"/>
              </a:xfrm>
              <a:prstGeom prst="line">
                <a:avLst/>
              </a:prstGeom>
              <a:noFill/>
              <a:ln w="12700">
                <a:solidFill>
                  <a:srgbClr val="000000"/>
                </a:solidFill>
                <a:round/>
                <a:headEnd/>
                <a:tailEnd/>
              </a:ln>
            </p:spPr>
            <p:txBody>
              <a:bodyPr wrap="none" anchor="ctr"/>
              <a:lstStyle/>
              <a:p>
                <a:endParaRPr lang="en-US"/>
              </a:p>
            </p:txBody>
          </p:sp>
          <p:sp>
            <p:nvSpPr>
              <p:cNvPr id="55969" name="Line 667"/>
              <p:cNvSpPr>
                <a:spLocks noChangeShapeType="1"/>
              </p:cNvSpPr>
              <p:nvPr/>
            </p:nvSpPr>
            <p:spPr bwMode="auto">
              <a:xfrm flipV="1">
                <a:off x="3231" y="1748"/>
                <a:ext cx="0" cy="25"/>
              </a:xfrm>
              <a:prstGeom prst="line">
                <a:avLst/>
              </a:prstGeom>
              <a:noFill/>
              <a:ln w="12700">
                <a:solidFill>
                  <a:srgbClr val="000000"/>
                </a:solidFill>
                <a:round/>
                <a:headEnd/>
                <a:tailEnd/>
              </a:ln>
            </p:spPr>
            <p:txBody>
              <a:bodyPr wrap="none" anchor="ctr"/>
              <a:lstStyle/>
              <a:p>
                <a:endParaRPr lang="en-US"/>
              </a:p>
            </p:txBody>
          </p:sp>
          <p:sp>
            <p:nvSpPr>
              <p:cNvPr id="55970" name="Line 668"/>
              <p:cNvSpPr>
                <a:spLocks noChangeShapeType="1"/>
              </p:cNvSpPr>
              <p:nvPr/>
            </p:nvSpPr>
            <p:spPr bwMode="auto">
              <a:xfrm flipV="1">
                <a:off x="3231" y="1712"/>
                <a:ext cx="0" cy="25"/>
              </a:xfrm>
              <a:prstGeom prst="line">
                <a:avLst/>
              </a:prstGeom>
              <a:noFill/>
              <a:ln w="12700">
                <a:solidFill>
                  <a:srgbClr val="000000"/>
                </a:solidFill>
                <a:round/>
                <a:headEnd/>
                <a:tailEnd/>
              </a:ln>
            </p:spPr>
            <p:txBody>
              <a:bodyPr wrap="none" anchor="ctr"/>
              <a:lstStyle/>
              <a:p>
                <a:endParaRPr lang="en-US"/>
              </a:p>
            </p:txBody>
          </p:sp>
          <p:sp>
            <p:nvSpPr>
              <p:cNvPr id="55971" name="Line 669"/>
              <p:cNvSpPr>
                <a:spLocks noChangeShapeType="1"/>
              </p:cNvSpPr>
              <p:nvPr/>
            </p:nvSpPr>
            <p:spPr bwMode="auto">
              <a:xfrm flipV="1">
                <a:off x="3231" y="1674"/>
                <a:ext cx="0" cy="26"/>
              </a:xfrm>
              <a:prstGeom prst="line">
                <a:avLst/>
              </a:prstGeom>
              <a:noFill/>
              <a:ln w="12700">
                <a:solidFill>
                  <a:srgbClr val="000000"/>
                </a:solidFill>
                <a:round/>
                <a:headEnd/>
                <a:tailEnd/>
              </a:ln>
            </p:spPr>
            <p:txBody>
              <a:bodyPr wrap="none" anchor="ctr"/>
              <a:lstStyle/>
              <a:p>
                <a:endParaRPr lang="en-US"/>
              </a:p>
            </p:txBody>
          </p:sp>
          <p:sp>
            <p:nvSpPr>
              <p:cNvPr id="55972" name="Line 670"/>
              <p:cNvSpPr>
                <a:spLocks noChangeShapeType="1"/>
              </p:cNvSpPr>
              <p:nvPr/>
            </p:nvSpPr>
            <p:spPr bwMode="auto">
              <a:xfrm flipV="1">
                <a:off x="3231" y="1639"/>
                <a:ext cx="0" cy="25"/>
              </a:xfrm>
              <a:prstGeom prst="line">
                <a:avLst/>
              </a:prstGeom>
              <a:noFill/>
              <a:ln w="12700">
                <a:solidFill>
                  <a:srgbClr val="000000"/>
                </a:solidFill>
                <a:round/>
                <a:headEnd/>
                <a:tailEnd/>
              </a:ln>
            </p:spPr>
            <p:txBody>
              <a:bodyPr wrap="none" anchor="ctr"/>
              <a:lstStyle/>
              <a:p>
                <a:endParaRPr lang="en-US"/>
              </a:p>
            </p:txBody>
          </p:sp>
          <p:sp>
            <p:nvSpPr>
              <p:cNvPr id="55973" name="Line 671"/>
              <p:cNvSpPr>
                <a:spLocks noChangeShapeType="1"/>
              </p:cNvSpPr>
              <p:nvPr/>
            </p:nvSpPr>
            <p:spPr bwMode="auto">
              <a:xfrm flipV="1">
                <a:off x="3231" y="1603"/>
                <a:ext cx="0" cy="25"/>
              </a:xfrm>
              <a:prstGeom prst="line">
                <a:avLst/>
              </a:prstGeom>
              <a:noFill/>
              <a:ln w="12700">
                <a:solidFill>
                  <a:srgbClr val="000000"/>
                </a:solidFill>
                <a:round/>
                <a:headEnd/>
                <a:tailEnd/>
              </a:ln>
            </p:spPr>
            <p:txBody>
              <a:bodyPr wrap="none" anchor="ctr"/>
              <a:lstStyle/>
              <a:p>
                <a:endParaRPr lang="en-US"/>
              </a:p>
            </p:txBody>
          </p:sp>
          <p:sp>
            <p:nvSpPr>
              <p:cNvPr id="55974" name="Line 672"/>
              <p:cNvSpPr>
                <a:spLocks noChangeShapeType="1"/>
              </p:cNvSpPr>
              <p:nvPr/>
            </p:nvSpPr>
            <p:spPr bwMode="auto">
              <a:xfrm flipV="1">
                <a:off x="3231" y="1565"/>
                <a:ext cx="0" cy="26"/>
              </a:xfrm>
              <a:prstGeom prst="line">
                <a:avLst/>
              </a:prstGeom>
              <a:noFill/>
              <a:ln w="12700">
                <a:solidFill>
                  <a:srgbClr val="000000"/>
                </a:solidFill>
                <a:round/>
                <a:headEnd/>
                <a:tailEnd/>
              </a:ln>
            </p:spPr>
            <p:txBody>
              <a:bodyPr wrap="none" anchor="ctr"/>
              <a:lstStyle/>
              <a:p>
                <a:endParaRPr lang="en-US"/>
              </a:p>
            </p:txBody>
          </p:sp>
          <p:sp>
            <p:nvSpPr>
              <p:cNvPr id="55975" name="Line 673"/>
              <p:cNvSpPr>
                <a:spLocks noChangeShapeType="1"/>
              </p:cNvSpPr>
              <p:nvPr/>
            </p:nvSpPr>
            <p:spPr bwMode="auto">
              <a:xfrm flipV="1">
                <a:off x="3231" y="1530"/>
                <a:ext cx="0" cy="24"/>
              </a:xfrm>
              <a:prstGeom prst="line">
                <a:avLst/>
              </a:prstGeom>
              <a:noFill/>
              <a:ln w="12700">
                <a:solidFill>
                  <a:srgbClr val="000000"/>
                </a:solidFill>
                <a:round/>
                <a:headEnd/>
                <a:tailEnd/>
              </a:ln>
            </p:spPr>
            <p:txBody>
              <a:bodyPr wrap="none" anchor="ctr"/>
              <a:lstStyle/>
              <a:p>
                <a:endParaRPr lang="en-US"/>
              </a:p>
            </p:txBody>
          </p:sp>
          <p:sp>
            <p:nvSpPr>
              <p:cNvPr id="55976" name="Line 674"/>
              <p:cNvSpPr>
                <a:spLocks noChangeShapeType="1"/>
              </p:cNvSpPr>
              <p:nvPr/>
            </p:nvSpPr>
            <p:spPr bwMode="auto">
              <a:xfrm flipV="1">
                <a:off x="3231" y="1493"/>
                <a:ext cx="0" cy="26"/>
              </a:xfrm>
              <a:prstGeom prst="line">
                <a:avLst/>
              </a:prstGeom>
              <a:noFill/>
              <a:ln w="12700">
                <a:solidFill>
                  <a:srgbClr val="000000"/>
                </a:solidFill>
                <a:round/>
                <a:headEnd/>
                <a:tailEnd/>
              </a:ln>
            </p:spPr>
            <p:txBody>
              <a:bodyPr wrap="none" anchor="ctr"/>
              <a:lstStyle/>
              <a:p>
                <a:endParaRPr lang="en-US"/>
              </a:p>
            </p:txBody>
          </p:sp>
          <p:sp>
            <p:nvSpPr>
              <p:cNvPr id="55977" name="Line 675"/>
              <p:cNvSpPr>
                <a:spLocks noChangeShapeType="1"/>
              </p:cNvSpPr>
              <p:nvPr/>
            </p:nvSpPr>
            <p:spPr bwMode="auto">
              <a:xfrm flipV="1">
                <a:off x="3231" y="1458"/>
                <a:ext cx="0" cy="25"/>
              </a:xfrm>
              <a:prstGeom prst="line">
                <a:avLst/>
              </a:prstGeom>
              <a:noFill/>
              <a:ln w="12700">
                <a:solidFill>
                  <a:srgbClr val="000000"/>
                </a:solidFill>
                <a:round/>
                <a:headEnd/>
                <a:tailEnd/>
              </a:ln>
            </p:spPr>
            <p:txBody>
              <a:bodyPr wrap="none" anchor="ctr"/>
              <a:lstStyle/>
              <a:p>
                <a:endParaRPr lang="en-US"/>
              </a:p>
            </p:txBody>
          </p:sp>
          <p:sp>
            <p:nvSpPr>
              <p:cNvPr id="55978" name="Line 676"/>
              <p:cNvSpPr>
                <a:spLocks noChangeShapeType="1"/>
              </p:cNvSpPr>
              <p:nvPr/>
            </p:nvSpPr>
            <p:spPr bwMode="auto">
              <a:xfrm flipV="1">
                <a:off x="3231" y="1422"/>
                <a:ext cx="0" cy="25"/>
              </a:xfrm>
              <a:prstGeom prst="line">
                <a:avLst/>
              </a:prstGeom>
              <a:noFill/>
              <a:ln w="12700">
                <a:solidFill>
                  <a:srgbClr val="000000"/>
                </a:solidFill>
                <a:round/>
                <a:headEnd/>
                <a:tailEnd/>
              </a:ln>
            </p:spPr>
            <p:txBody>
              <a:bodyPr wrap="none" anchor="ctr"/>
              <a:lstStyle/>
              <a:p>
                <a:endParaRPr lang="en-US"/>
              </a:p>
            </p:txBody>
          </p:sp>
          <p:sp>
            <p:nvSpPr>
              <p:cNvPr id="55979" name="Line 677"/>
              <p:cNvSpPr>
                <a:spLocks noChangeShapeType="1"/>
              </p:cNvSpPr>
              <p:nvPr/>
            </p:nvSpPr>
            <p:spPr bwMode="auto">
              <a:xfrm flipV="1">
                <a:off x="3342" y="3377"/>
                <a:ext cx="0" cy="26"/>
              </a:xfrm>
              <a:prstGeom prst="line">
                <a:avLst/>
              </a:prstGeom>
              <a:noFill/>
              <a:ln w="12700">
                <a:solidFill>
                  <a:srgbClr val="000000"/>
                </a:solidFill>
                <a:round/>
                <a:headEnd/>
                <a:tailEnd/>
              </a:ln>
            </p:spPr>
            <p:txBody>
              <a:bodyPr wrap="none" anchor="ctr"/>
              <a:lstStyle/>
              <a:p>
                <a:endParaRPr lang="en-US"/>
              </a:p>
            </p:txBody>
          </p:sp>
          <p:sp>
            <p:nvSpPr>
              <p:cNvPr id="55980" name="Line 678"/>
              <p:cNvSpPr>
                <a:spLocks noChangeShapeType="1"/>
              </p:cNvSpPr>
              <p:nvPr/>
            </p:nvSpPr>
            <p:spPr bwMode="auto">
              <a:xfrm flipV="1">
                <a:off x="3342" y="3342"/>
                <a:ext cx="0" cy="24"/>
              </a:xfrm>
              <a:prstGeom prst="line">
                <a:avLst/>
              </a:prstGeom>
              <a:noFill/>
              <a:ln w="12700">
                <a:solidFill>
                  <a:srgbClr val="000000"/>
                </a:solidFill>
                <a:round/>
                <a:headEnd/>
                <a:tailEnd/>
              </a:ln>
            </p:spPr>
            <p:txBody>
              <a:bodyPr wrap="none" anchor="ctr"/>
              <a:lstStyle/>
              <a:p>
                <a:endParaRPr lang="en-US"/>
              </a:p>
            </p:txBody>
          </p:sp>
          <p:sp>
            <p:nvSpPr>
              <p:cNvPr id="55981" name="Line 679"/>
              <p:cNvSpPr>
                <a:spLocks noChangeShapeType="1"/>
              </p:cNvSpPr>
              <p:nvPr/>
            </p:nvSpPr>
            <p:spPr bwMode="auto">
              <a:xfrm flipV="1">
                <a:off x="3342" y="3306"/>
                <a:ext cx="0" cy="25"/>
              </a:xfrm>
              <a:prstGeom prst="line">
                <a:avLst/>
              </a:prstGeom>
              <a:noFill/>
              <a:ln w="12700">
                <a:solidFill>
                  <a:srgbClr val="000000"/>
                </a:solidFill>
                <a:round/>
                <a:headEnd/>
                <a:tailEnd/>
              </a:ln>
            </p:spPr>
            <p:txBody>
              <a:bodyPr wrap="none" anchor="ctr"/>
              <a:lstStyle/>
              <a:p>
                <a:endParaRPr lang="en-US"/>
              </a:p>
            </p:txBody>
          </p:sp>
          <p:sp>
            <p:nvSpPr>
              <p:cNvPr id="55982" name="Line 680"/>
              <p:cNvSpPr>
                <a:spLocks noChangeShapeType="1"/>
              </p:cNvSpPr>
              <p:nvPr/>
            </p:nvSpPr>
            <p:spPr bwMode="auto">
              <a:xfrm flipV="1">
                <a:off x="3342" y="3270"/>
                <a:ext cx="0" cy="25"/>
              </a:xfrm>
              <a:prstGeom prst="line">
                <a:avLst/>
              </a:prstGeom>
              <a:noFill/>
              <a:ln w="12700">
                <a:solidFill>
                  <a:srgbClr val="000000"/>
                </a:solidFill>
                <a:round/>
                <a:headEnd/>
                <a:tailEnd/>
              </a:ln>
            </p:spPr>
            <p:txBody>
              <a:bodyPr wrap="none" anchor="ctr"/>
              <a:lstStyle/>
              <a:p>
                <a:endParaRPr lang="en-US"/>
              </a:p>
            </p:txBody>
          </p:sp>
          <p:sp>
            <p:nvSpPr>
              <p:cNvPr id="55983" name="Line 681"/>
              <p:cNvSpPr>
                <a:spLocks noChangeShapeType="1"/>
              </p:cNvSpPr>
              <p:nvPr/>
            </p:nvSpPr>
            <p:spPr bwMode="auto">
              <a:xfrm flipV="1">
                <a:off x="3342" y="3234"/>
                <a:ext cx="0" cy="25"/>
              </a:xfrm>
              <a:prstGeom prst="line">
                <a:avLst/>
              </a:prstGeom>
              <a:noFill/>
              <a:ln w="12700">
                <a:solidFill>
                  <a:srgbClr val="000000"/>
                </a:solidFill>
                <a:round/>
                <a:headEnd/>
                <a:tailEnd/>
              </a:ln>
            </p:spPr>
            <p:txBody>
              <a:bodyPr wrap="none" anchor="ctr"/>
              <a:lstStyle/>
              <a:p>
                <a:endParaRPr lang="en-US"/>
              </a:p>
            </p:txBody>
          </p:sp>
          <p:sp>
            <p:nvSpPr>
              <p:cNvPr id="55984" name="Line 682"/>
              <p:cNvSpPr>
                <a:spLocks noChangeShapeType="1"/>
              </p:cNvSpPr>
              <p:nvPr/>
            </p:nvSpPr>
            <p:spPr bwMode="auto">
              <a:xfrm flipV="1">
                <a:off x="3342" y="3196"/>
                <a:ext cx="0" cy="26"/>
              </a:xfrm>
              <a:prstGeom prst="line">
                <a:avLst/>
              </a:prstGeom>
              <a:noFill/>
              <a:ln w="12700">
                <a:solidFill>
                  <a:srgbClr val="000000"/>
                </a:solidFill>
                <a:round/>
                <a:headEnd/>
                <a:tailEnd/>
              </a:ln>
            </p:spPr>
            <p:txBody>
              <a:bodyPr wrap="none" anchor="ctr"/>
              <a:lstStyle/>
              <a:p>
                <a:endParaRPr lang="en-US"/>
              </a:p>
            </p:txBody>
          </p:sp>
          <p:sp>
            <p:nvSpPr>
              <p:cNvPr id="55985" name="Line 683"/>
              <p:cNvSpPr>
                <a:spLocks noChangeShapeType="1"/>
              </p:cNvSpPr>
              <p:nvPr/>
            </p:nvSpPr>
            <p:spPr bwMode="auto">
              <a:xfrm flipV="1">
                <a:off x="3342" y="3161"/>
                <a:ext cx="0" cy="25"/>
              </a:xfrm>
              <a:prstGeom prst="line">
                <a:avLst/>
              </a:prstGeom>
              <a:noFill/>
              <a:ln w="12700">
                <a:solidFill>
                  <a:srgbClr val="000000"/>
                </a:solidFill>
                <a:round/>
                <a:headEnd/>
                <a:tailEnd/>
              </a:ln>
            </p:spPr>
            <p:txBody>
              <a:bodyPr wrap="none" anchor="ctr"/>
              <a:lstStyle/>
              <a:p>
                <a:endParaRPr lang="en-US"/>
              </a:p>
            </p:txBody>
          </p:sp>
          <p:sp>
            <p:nvSpPr>
              <p:cNvPr id="55986" name="Line 684"/>
              <p:cNvSpPr>
                <a:spLocks noChangeShapeType="1"/>
              </p:cNvSpPr>
              <p:nvPr/>
            </p:nvSpPr>
            <p:spPr bwMode="auto">
              <a:xfrm flipV="1">
                <a:off x="3342" y="3125"/>
                <a:ext cx="0" cy="25"/>
              </a:xfrm>
              <a:prstGeom prst="line">
                <a:avLst/>
              </a:prstGeom>
              <a:noFill/>
              <a:ln w="12700">
                <a:solidFill>
                  <a:srgbClr val="000000"/>
                </a:solidFill>
                <a:round/>
                <a:headEnd/>
                <a:tailEnd/>
              </a:ln>
            </p:spPr>
            <p:txBody>
              <a:bodyPr wrap="none" anchor="ctr"/>
              <a:lstStyle/>
              <a:p>
                <a:endParaRPr lang="en-US"/>
              </a:p>
            </p:txBody>
          </p:sp>
          <p:sp>
            <p:nvSpPr>
              <p:cNvPr id="55987" name="Line 685"/>
              <p:cNvSpPr>
                <a:spLocks noChangeShapeType="1"/>
              </p:cNvSpPr>
              <p:nvPr/>
            </p:nvSpPr>
            <p:spPr bwMode="auto">
              <a:xfrm flipV="1">
                <a:off x="3342" y="3089"/>
                <a:ext cx="0" cy="25"/>
              </a:xfrm>
              <a:prstGeom prst="line">
                <a:avLst/>
              </a:prstGeom>
              <a:noFill/>
              <a:ln w="12700">
                <a:solidFill>
                  <a:srgbClr val="000000"/>
                </a:solidFill>
                <a:round/>
                <a:headEnd/>
                <a:tailEnd/>
              </a:ln>
            </p:spPr>
            <p:txBody>
              <a:bodyPr wrap="none" anchor="ctr"/>
              <a:lstStyle/>
              <a:p>
                <a:endParaRPr lang="en-US"/>
              </a:p>
            </p:txBody>
          </p:sp>
          <p:sp>
            <p:nvSpPr>
              <p:cNvPr id="55988" name="Line 686"/>
              <p:cNvSpPr>
                <a:spLocks noChangeShapeType="1"/>
              </p:cNvSpPr>
              <p:nvPr/>
            </p:nvSpPr>
            <p:spPr bwMode="auto">
              <a:xfrm flipV="1">
                <a:off x="3342" y="3051"/>
                <a:ext cx="0" cy="26"/>
              </a:xfrm>
              <a:prstGeom prst="line">
                <a:avLst/>
              </a:prstGeom>
              <a:noFill/>
              <a:ln w="12700">
                <a:solidFill>
                  <a:srgbClr val="000000"/>
                </a:solidFill>
                <a:round/>
                <a:headEnd/>
                <a:tailEnd/>
              </a:ln>
            </p:spPr>
            <p:txBody>
              <a:bodyPr wrap="none" anchor="ctr"/>
              <a:lstStyle/>
              <a:p>
                <a:endParaRPr lang="en-US"/>
              </a:p>
            </p:txBody>
          </p:sp>
          <p:sp>
            <p:nvSpPr>
              <p:cNvPr id="55989" name="Line 687"/>
              <p:cNvSpPr>
                <a:spLocks noChangeShapeType="1"/>
              </p:cNvSpPr>
              <p:nvPr/>
            </p:nvSpPr>
            <p:spPr bwMode="auto">
              <a:xfrm flipV="1">
                <a:off x="3342" y="3016"/>
                <a:ext cx="0" cy="24"/>
              </a:xfrm>
              <a:prstGeom prst="line">
                <a:avLst/>
              </a:prstGeom>
              <a:noFill/>
              <a:ln w="12700">
                <a:solidFill>
                  <a:srgbClr val="000000"/>
                </a:solidFill>
                <a:round/>
                <a:headEnd/>
                <a:tailEnd/>
              </a:ln>
            </p:spPr>
            <p:txBody>
              <a:bodyPr wrap="none" anchor="ctr"/>
              <a:lstStyle/>
              <a:p>
                <a:endParaRPr lang="en-US"/>
              </a:p>
            </p:txBody>
          </p:sp>
          <p:sp>
            <p:nvSpPr>
              <p:cNvPr id="55990" name="Line 688"/>
              <p:cNvSpPr>
                <a:spLocks noChangeShapeType="1"/>
              </p:cNvSpPr>
              <p:nvPr/>
            </p:nvSpPr>
            <p:spPr bwMode="auto">
              <a:xfrm flipV="1">
                <a:off x="3342" y="2980"/>
                <a:ext cx="0" cy="25"/>
              </a:xfrm>
              <a:prstGeom prst="line">
                <a:avLst/>
              </a:prstGeom>
              <a:noFill/>
              <a:ln w="12700">
                <a:solidFill>
                  <a:srgbClr val="000000"/>
                </a:solidFill>
                <a:round/>
                <a:headEnd/>
                <a:tailEnd/>
              </a:ln>
            </p:spPr>
            <p:txBody>
              <a:bodyPr wrap="none" anchor="ctr"/>
              <a:lstStyle/>
              <a:p>
                <a:endParaRPr lang="en-US"/>
              </a:p>
            </p:txBody>
          </p:sp>
          <p:sp>
            <p:nvSpPr>
              <p:cNvPr id="55991" name="Line 689"/>
              <p:cNvSpPr>
                <a:spLocks noChangeShapeType="1"/>
              </p:cNvSpPr>
              <p:nvPr/>
            </p:nvSpPr>
            <p:spPr bwMode="auto">
              <a:xfrm flipV="1">
                <a:off x="3342" y="2942"/>
                <a:ext cx="0" cy="26"/>
              </a:xfrm>
              <a:prstGeom prst="line">
                <a:avLst/>
              </a:prstGeom>
              <a:noFill/>
              <a:ln w="12700">
                <a:solidFill>
                  <a:srgbClr val="000000"/>
                </a:solidFill>
                <a:round/>
                <a:headEnd/>
                <a:tailEnd/>
              </a:ln>
            </p:spPr>
            <p:txBody>
              <a:bodyPr wrap="none" anchor="ctr"/>
              <a:lstStyle/>
              <a:p>
                <a:endParaRPr lang="en-US"/>
              </a:p>
            </p:txBody>
          </p:sp>
          <p:sp>
            <p:nvSpPr>
              <p:cNvPr id="55992" name="Line 690"/>
              <p:cNvSpPr>
                <a:spLocks noChangeShapeType="1"/>
              </p:cNvSpPr>
              <p:nvPr/>
            </p:nvSpPr>
            <p:spPr bwMode="auto">
              <a:xfrm flipV="1">
                <a:off x="3342" y="2907"/>
                <a:ext cx="0" cy="24"/>
              </a:xfrm>
              <a:prstGeom prst="line">
                <a:avLst/>
              </a:prstGeom>
              <a:noFill/>
              <a:ln w="12700">
                <a:solidFill>
                  <a:srgbClr val="000000"/>
                </a:solidFill>
                <a:round/>
                <a:headEnd/>
                <a:tailEnd/>
              </a:ln>
            </p:spPr>
            <p:txBody>
              <a:bodyPr wrap="none" anchor="ctr"/>
              <a:lstStyle/>
              <a:p>
                <a:endParaRPr lang="en-US"/>
              </a:p>
            </p:txBody>
          </p:sp>
          <p:sp>
            <p:nvSpPr>
              <p:cNvPr id="55993" name="Line 691"/>
              <p:cNvSpPr>
                <a:spLocks noChangeShapeType="1"/>
              </p:cNvSpPr>
              <p:nvPr/>
            </p:nvSpPr>
            <p:spPr bwMode="auto">
              <a:xfrm flipV="1">
                <a:off x="3342" y="2870"/>
                <a:ext cx="0" cy="26"/>
              </a:xfrm>
              <a:prstGeom prst="line">
                <a:avLst/>
              </a:prstGeom>
              <a:noFill/>
              <a:ln w="12700">
                <a:solidFill>
                  <a:srgbClr val="000000"/>
                </a:solidFill>
                <a:round/>
                <a:headEnd/>
                <a:tailEnd/>
              </a:ln>
            </p:spPr>
            <p:txBody>
              <a:bodyPr wrap="none" anchor="ctr"/>
              <a:lstStyle/>
              <a:p>
                <a:endParaRPr lang="en-US"/>
              </a:p>
            </p:txBody>
          </p:sp>
          <p:sp>
            <p:nvSpPr>
              <p:cNvPr id="55994" name="Line 692"/>
              <p:cNvSpPr>
                <a:spLocks noChangeShapeType="1"/>
              </p:cNvSpPr>
              <p:nvPr/>
            </p:nvSpPr>
            <p:spPr bwMode="auto">
              <a:xfrm flipV="1">
                <a:off x="3342" y="2835"/>
                <a:ext cx="0" cy="25"/>
              </a:xfrm>
              <a:prstGeom prst="line">
                <a:avLst/>
              </a:prstGeom>
              <a:noFill/>
              <a:ln w="12700">
                <a:solidFill>
                  <a:srgbClr val="000000"/>
                </a:solidFill>
                <a:round/>
                <a:headEnd/>
                <a:tailEnd/>
              </a:ln>
            </p:spPr>
            <p:txBody>
              <a:bodyPr wrap="none" anchor="ctr"/>
              <a:lstStyle/>
              <a:p>
                <a:endParaRPr lang="en-US"/>
              </a:p>
            </p:txBody>
          </p:sp>
          <p:sp>
            <p:nvSpPr>
              <p:cNvPr id="55995" name="Line 693"/>
              <p:cNvSpPr>
                <a:spLocks noChangeShapeType="1"/>
              </p:cNvSpPr>
              <p:nvPr/>
            </p:nvSpPr>
            <p:spPr bwMode="auto">
              <a:xfrm flipV="1">
                <a:off x="3342" y="2799"/>
                <a:ext cx="0" cy="25"/>
              </a:xfrm>
              <a:prstGeom prst="line">
                <a:avLst/>
              </a:prstGeom>
              <a:noFill/>
              <a:ln w="12700">
                <a:solidFill>
                  <a:srgbClr val="000000"/>
                </a:solidFill>
                <a:round/>
                <a:headEnd/>
                <a:tailEnd/>
              </a:ln>
            </p:spPr>
            <p:txBody>
              <a:bodyPr wrap="none" anchor="ctr"/>
              <a:lstStyle/>
              <a:p>
                <a:endParaRPr lang="en-US"/>
              </a:p>
            </p:txBody>
          </p:sp>
          <p:sp>
            <p:nvSpPr>
              <p:cNvPr id="55996" name="Line 694"/>
              <p:cNvSpPr>
                <a:spLocks noChangeShapeType="1"/>
              </p:cNvSpPr>
              <p:nvPr/>
            </p:nvSpPr>
            <p:spPr bwMode="auto">
              <a:xfrm flipV="1">
                <a:off x="3342" y="2763"/>
                <a:ext cx="0" cy="25"/>
              </a:xfrm>
              <a:prstGeom prst="line">
                <a:avLst/>
              </a:prstGeom>
              <a:noFill/>
              <a:ln w="12700">
                <a:solidFill>
                  <a:srgbClr val="000000"/>
                </a:solidFill>
                <a:round/>
                <a:headEnd/>
                <a:tailEnd/>
              </a:ln>
            </p:spPr>
            <p:txBody>
              <a:bodyPr wrap="none" anchor="ctr"/>
              <a:lstStyle/>
              <a:p>
                <a:endParaRPr lang="en-US"/>
              </a:p>
            </p:txBody>
          </p:sp>
          <p:sp>
            <p:nvSpPr>
              <p:cNvPr id="55997" name="Line 695"/>
              <p:cNvSpPr>
                <a:spLocks noChangeShapeType="1"/>
              </p:cNvSpPr>
              <p:nvPr/>
            </p:nvSpPr>
            <p:spPr bwMode="auto">
              <a:xfrm flipV="1">
                <a:off x="3342" y="2726"/>
                <a:ext cx="0" cy="25"/>
              </a:xfrm>
              <a:prstGeom prst="line">
                <a:avLst/>
              </a:prstGeom>
              <a:noFill/>
              <a:ln w="12700">
                <a:solidFill>
                  <a:srgbClr val="000000"/>
                </a:solidFill>
                <a:round/>
                <a:headEnd/>
                <a:tailEnd/>
              </a:ln>
            </p:spPr>
            <p:txBody>
              <a:bodyPr wrap="none" anchor="ctr"/>
              <a:lstStyle/>
              <a:p>
                <a:endParaRPr lang="en-US"/>
              </a:p>
            </p:txBody>
          </p:sp>
          <p:sp>
            <p:nvSpPr>
              <p:cNvPr id="55998" name="Line 696"/>
              <p:cNvSpPr>
                <a:spLocks noChangeShapeType="1"/>
              </p:cNvSpPr>
              <p:nvPr/>
            </p:nvSpPr>
            <p:spPr bwMode="auto">
              <a:xfrm flipV="1">
                <a:off x="3342" y="2690"/>
                <a:ext cx="0" cy="25"/>
              </a:xfrm>
              <a:prstGeom prst="line">
                <a:avLst/>
              </a:prstGeom>
              <a:noFill/>
              <a:ln w="12700">
                <a:solidFill>
                  <a:srgbClr val="000000"/>
                </a:solidFill>
                <a:round/>
                <a:headEnd/>
                <a:tailEnd/>
              </a:ln>
            </p:spPr>
            <p:txBody>
              <a:bodyPr wrap="none" anchor="ctr"/>
              <a:lstStyle/>
              <a:p>
                <a:endParaRPr lang="en-US"/>
              </a:p>
            </p:txBody>
          </p:sp>
          <p:sp>
            <p:nvSpPr>
              <p:cNvPr id="55999" name="Line 697"/>
              <p:cNvSpPr>
                <a:spLocks noChangeShapeType="1"/>
              </p:cNvSpPr>
              <p:nvPr/>
            </p:nvSpPr>
            <p:spPr bwMode="auto">
              <a:xfrm flipV="1">
                <a:off x="3342" y="2654"/>
                <a:ext cx="0" cy="25"/>
              </a:xfrm>
              <a:prstGeom prst="line">
                <a:avLst/>
              </a:prstGeom>
              <a:noFill/>
              <a:ln w="12700">
                <a:solidFill>
                  <a:srgbClr val="000000"/>
                </a:solidFill>
                <a:round/>
                <a:headEnd/>
                <a:tailEnd/>
              </a:ln>
            </p:spPr>
            <p:txBody>
              <a:bodyPr wrap="none" anchor="ctr"/>
              <a:lstStyle/>
              <a:p>
                <a:endParaRPr lang="en-US"/>
              </a:p>
            </p:txBody>
          </p:sp>
          <p:sp>
            <p:nvSpPr>
              <p:cNvPr id="56000" name="Line 698"/>
              <p:cNvSpPr>
                <a:spLocks noChangeShapeType="1"/>
              </p:cNvSpPr>
              <p:nvPr/>
            </p:nvSpPr>
            <p:spPr bwMode="auto">
              <a:xfrm flipV="1">
                <a:off x="3342" y="2616"/>
                <a:ext cx="0" cy="26"/>
              </a:xfrm>
              <a:prstGeom prst="line">
                <a:avLst/>
              </a:prstGeom>
              <a:noFill/>
              <a:ln w="12700">
                <a:solidFill>
                  <a:srgbClr val="000000"/>
                </a:solidFill>
                <a:round/>
                <a:headEnd/>
                <a:tailEnd/>
              </a:ln>
            </p:spPr>
            <p:txBody>
              <a:bodyPr wrap="none" anchor="ctr"/>
              <a:lstStyle/>
              <a:p>
                <a:endParaRPr lang="en-US"/>
              </a:p>
            </p:txBody>
          </p:sp>
          <p:sp>
            <p:nvSpPr>
              <p:cNvPr id="56001" name="Line 699"/>
              <p:cNvSpPr>
                <a:spLocks noChangeShapeType="1"/>
              </p:cNvSpPr>
              <p:nvPr/>
            </p:nvSpPr>
            <p:spPr bwMode="auto">
              <a:xfrm flipV="1">
                <a:off x="3342" y="2581"/>
                <a:ext cx="0" cy="24"/>
              </a:xfrm>
              <a:prstGeom prst="line">
                <a:avLst/>
              </a:prstGeom>
              <a:noFill/>
              <a:ln w="12700">
                <a:solidFill>
                  <a:srgbClr val="000000"/>
                </a:solidFill>
                <a:round/>
                <a:headEnd/>
                <a:tailEnd/>
              </a:ln>
            </p:spPr>
            <p:txBody>
              <a:bodyPr wrap="none" anchor="ctr"/>
              <a:lstStyle/>
              <a:p>
                <a:endParaRPr lang="en-US"/>
              </a:p>
            </p:txBody>
          </p:sp>
          <p:sp>
            <p:nvSpPr>
              <p:cNvPr id="56002" name="Line 700"/>
              <p:cNvSpPr>
                <a:spLocks noChangeShapeType="1"/>
              </p:cNvSpPr>
              <p:nvPr/>
            </p:nvSpPr>
            <p:spPr bwMode="auto">
              <a:xfrm flipV="1">
                <a:off x="3342" y="2544"/>
                <a:ext cx="0" cy="26"/>
              </a:xfrm>
              <a:prstGeom prst="line">
                <a:avLst/>
              </a:prstGeom>
              <a:noFill/>
              <a:ln w="12700">
                <a:solidFill>
                  <a:srgbClr val="000000"/>
                </a:solidFill>
                <a:round/>
                <a:headEnd/>
                <a:tailEnd/>
              </a:ln>
            </p:spPr>
            <p:txBody>
              <a:bodyPr wrap="none" anchor="ctr"/>
              <a:lstStyle/>
              <a:p>
                <a:endParaRPr lang="en-US"/>
              </a:p>
            </p:txBody>
          </p:sp>
          <p:sp>
            <p:nvSpPr>
              <p:cNvPr id="56003" name="Line 701"/>
              <p:cNvSpPr>
                <a:spLocks noChangeShapeType="1"/>
              </p:cNvSpPr>
              <p:nvPr/>
            </p:nvSpPr>
            <p:spPr bwMode="auto">
              <a:xfrm flipV="1">
                <a:off x="3342" y="2509"/>
                <a:ext cx="0" cy="25"/>
              </a:xfrm>
              <a:prstGeom prst="line">
                <a:avLst/>
              </a:prstGeom>
              <a:noFill/>
              <a:ln w="12700">
                <a:solidFill>
                  <a:srgbClr val="000000"/>
                </a:solidFill>
                <a:round/>
                <a:headEnd/>
                <a:tailEnd/>
              </a:ln>
            </p:spPr>
            <p:txBody>
              <a:bodyPr wrap="none" anchor="ctr"/>
              <a:lstStyle/>
              <a:p>
                <a:endParaRPr lang="en-US"/>
              </a:p>
            </p:txBody>
          </p:sp>
          <p:sp>
            <p:nvSpPr>
              <p:cNvPr id="56004" name="Line 702"/>
              <p:cNvSpPr>
                <a:spLocks noChangeShapeType="1"/>
              </p:cNvSpPr>
              <p:nvPr/>
            </p:nvSpPr>
            <p:spPr bwMode="auto">
              <a:xfrm flipV="1">
                <a:off x="3342" y="2472"/>
                <a:ext cx="0" cy="24"/>
              </a:xfrm>
              <a:prstGeom prst="line">
                <a:avLst/>
              </a:prstGeom>
              <a:noFill/>
              <a:ln w="12700">
                <a:solidFill>
                  <a:srgbClr val="000000"/>
                </a:solidFill>
                <a:round/>
                <a:headEnd/>
                <a:tailEnd/>
              </a:ln>
            </p:spPr>
            <p:txBody>
              <a:bodyPr wrap="none" anchor="ctr"/>
              <a:lstStyle/>
              <a:p>
                <a:endParaRPr lang="en-US"/>
              </a:p>
            </p:txBody>
          </p:sp>
          <p:sp>
            <p:nvSpPr>
              <p:cNvPr id="56005" name="Line 703"/>
              <p:cNvSpPr>
                <a:spLocks noChangeShapeType="1"/>
              </p:cNvSpPr>
              <p:nvPr/>
            </p:nvSpPr>
            <p:spPr bwMode="auto">
              <a:xfrm flipV="1">
                <a:off x="3342" y="2435"/>
                <a:ext cx="0" cy="26"/>
              </a:xfrm>
              <a:prstGeom prst="line">
                <a:avLst/>
              </a:prstGeom>
              <a:noFill/>
              <a:ln w="12700">
                <a:solidFill>
                  <a:srgbClr val="000000"/>
                </a:solidFill>
                <a:round/>
                <a:headEnd/>
                <a:tailEnd/>
              </a:ln>
            </p:spPr>
            <p:txBody>
              <a:bodyPr wrap="none" anchor="ctr"/>
              <a:lstStyle/>
              <a:p>
                <a:endParaRPr lang="en-US"/>
              </a:p>
            </p:txBody>
          </p:sp>
          <p:sp>
            <p:nvSpPr>
              <p:cNvPr id="56006" name="Line 704"/>
              <p:cNvSpPr>
                <a:spLocks noChangeShapeType="1"/>
              </p:cNvSpPr>
              <p:nvPr/>
            </p:nvSpPr>
            <p:spPr bwMode="auto">
              <a:xfrm flipV="1">
                <a:off x="3342" y="2400"/>
                <a:ext cx="0" cy="25"/>
              </a:xfrm>
              <a:prstGeom prst="line">
                <a:avLst/>
              </a:prstGeom>
              <a:noFill/>
              <a:ln w="12700">
                <a:solidFill>
                  <a:srgbClr val="000000"/>
                </a:solidFill>
                <a:round/>
                <a:headEnd/>
                <a:tailEnd/>
              </a:ln>
            </p:spPr>
            <p:txBody>
              <a:bodyPr wrap="none" anchor="ctr"/>
              <a:lstStyle/>
              <a:p>
                <a:endParaRPr lang="en-US"/>
              </a:p>
            </p:txBody>
          </p:sp>
          <p:sp>
            <p:nvSpPr>
              <p:cNvPr id="56007" name="Line 705"/>
              <p:cNvSpPr>
                <a:spLocks noChangeShapeType="1"/>
              </p:cNvSpPr>
              <p:nvPr/>
            </p:nvSpPr>
            <p:spPr bwMode="auto">
              <a:xfrm flipV="1">
                <a:off x="3342" y="2364"/>
                <a:ext cx="0" cy="25"/>
              </a:xfrm>
              <a:prstGeom prst="line">
                <a:avLst/>
              </a:prstGeom>
              <a:noFill/>
              <a:ln w="12700">
                <a:solidFill>
                  <a:srgbClr val="000000"/>
                </a:solidFill>
                <a:round/>
                <a:headEnd/>
                <a:tailEnd/>
              </a:ln>
            </p:spPr>
            <p:txBody>
              <a:bodyPr wrap="none" anchor="ctr"/>
              <a:lstStyle/>
              <a:p>
                <a:endParaRPr lang="en-US"/>
              </a:p>
            </p:txBody>
          </p:sp>
          <p:sp>
            <p:nvSpPr>
              <p:cNvPr id="56008" name="Line 706"/>
              <p:cNvSpPr>
                <a:spLocks noChangeShapeType="1"/>
              </p:cNvSpPr>
              <p:nvPr/>
            </p:nvSpPr>
            <p:spPr bwMode="auto">
              <a:xfrm flipV="1">
                <a:off x="3342" y="2328"/>
                <a:ext cx="0" cy="25"/>
              </a:xfrm>
              <a:prstGeom prst="line">
                <a:avLst/>
              </a:prstGeom>
              <a:noFill/>
              <a:ln w="12700">
                <a:solidFill>
                  <a:srgbClr val="000000"/>
                </a:solidFill>
                <a:round/>
                <a:headEnd/>
                <a:tailEnd/>
              </a:ln>
            </p:spPr>
            <p:txBody>
              <a:bodyPr wrap="none" anchor="ctr"/>
              <a:lstStyle/>
              <a:p>
                <a:endParaRPr lang="en-US"/>
              </a:p>
            </p:txBody>
          </p:sp>
          <p:sp>
            <p:nvSpPr>
              <p:cNvPr id="56009" name="Line 707"/>
              <p:cNvSpPr>
                <a:spLocks noChangeShapeType="1"/>
              </p:cNvSpPr>
              <p:nvPr/>
            </p:nvSpPr>
            <p:spPr bwMode="auto">
              <a:xfrm flipV="1">
                <a:off x="3342" y="2291"/>
                <a:ext cx="0" cy="24"/>
              </a:xfrm>
              <a:prstGeom prst="line">
                <a:avLst/>
              </a:prstGeom>
              <a:noFill/>
              <a:ln w="12700">
                <a:solidFill>
                  <a:srgbClr val="000000"/>
                </a:solidFill>
                <a:round/>
                <a:headEnd/>
                <a:tailEnd/>
              </a:ln>
            </p:spPr>
            <p:txBody>
              <a:bodyPr wrap="none" anchor="ctr"/>
              <a:lstStyle/>
              <a:p>
                <a:endParaRPr lang="en-US"/>
              </a:p>
            </p:txBody>
          </p:sp>
          <p:sp>
            <p:nvSpPr>
              <p:cNvPr id="56010" name="Line 708"/>
              <p:cNvSpPr>
                <a:spLocks noChangeShapeType="1"/>
              </p:cNvSpPr>
              <p:nvPr/>
            </p:nvSpPr>
            <p:spPr bwMode="auto">
              <a:xfrm flipV="1">
                <a:off x="3342" y="2255"/>
                <a:ext cx="0" cy="25"/>
              </a:xfrm>
              <a:prstGeom prst="line">
                <a:avLst/>
              </a:prstGeom>
              <a:noFill/>
              <a:ln w="12700">
                <a:solidFill>
                  <a:srgbClr val="000000"/>
                </a:solidFill>
                <a:round/>
                <a:headEnd/>
                <a:tailEnd/>
              </a:ln>
            </p:spPr>
            <p:txBody>
              <a:bodyPr wrap="none" anchor="ctr"/>
              <a:lstStyle/>
              <a:p>
                <a:endParaRPr lang="en-US"/>
              </a:p>
            </p:txBody>
          </p:sp>
          <p:sp>
            <p:nvSpPr>
              <p:cNvPr id="56011" name="Line 709"/>
              <p:cNvSpPr>
                <a:spLocks noChangeShapeType="1"/>
              </p:cNvSpPr>
              <p:nvPr/>
            </p:nvSpPr>
            <p:spPr bwMode="auto">
              <a:xfrm flipV="1">
                <a:off x="3342" y="2219"/>
                <a:ext cx="0" cy="25"/>
              </a:xfrm>
              <a:prstGeom prst="line">
                <a:avLst/>
              </a:prstGeom>
              <a:noFill/>
              <a:ln w="12700">
                <a:solidFill>
                  <a:srgbClr val="000000"/>
                </a:solidFill>
                <a:round/>
                <a:headEnd/>
                <a:tailEnd/>
              </a:ln>
            </p:spPr>
            <p:txBody>
              <a:bodyPr wrap="none" anchor="ctr"/>
              <a:lstStyle/>
              <a:p>
                <a:endParaRPr lang="en-US"/>
              </a:p>
            </p:txBody>
          </p:sp>
          <p:sp>
            <p:nvSpPr>
              <p:cNvPr id="56012" name="Line 710"/>
              <p:cNvSpPr>
                <a:spLocks noChangeShapeType="1"/>
              </p:cNvSpPr>
              <p:nvPr/>
            </p:nvSpPr>
            <p:spPr bwMode="auto">
              <a:xfrm flipV="1">
                <a:off x="3342" y="2183"/>
                <a:ext cx="0" cy="25"/>
              </a:xfrm>
              <a:prstGeom prst="line">
                <a:avLst/>
              </a:prstGeom>
              <a:noFill/>
              <a:ln w="12700">
                <a:solidFill>
                  <a:srgbClr val="000000"/>
                </a:solidFill>
                <a:round/>
                <a:headEnd/>
                <a:tailEnd/>
              </a:ln>
            </p:spPr>
            <p:txBody>
              <a:bodyPr wrap="none" anchor="ctr"/>
              <a:lstStyle/>
              <a:p>
                <a:endParaRPr lang="en-US"/>
              </a:p>
            </p:txBody>
          </p:sp>
          <p:sp>
            <p:nvSpPr>
              <p:cNvPr id="56013" name="Line 711"/>
              <p:cNvSpPr>
                <a:spLocks noChangeShapeType="1"/>
              </p:cNvSpPr>
              <p:nvPr/>
            </p:nvSpPr>
            <p:spPr bwMode="auto">
              <a:xfrm flipV="1">
                <a:off x="3342" y="2146"/>
                <a:ext cx="0" cy="24"/>
              </a:xfrm>
              <a:prstGeom prst="line">
                <a:avLst/>
              </a:prstGeom>
              <a:noFill/>
              <a:ln w="12700">
                <a:solidFill>
                  <a:srgbClr val="000000"/>
                </a:solidFill>
                <a:round/>
                <a:headEnd/>
                <a:tailEnd/>
              </a:ln>
            </p:spPr>
            <p:txBody>
              <a:bodyPr wrap="none" anchor="ctr"/>
              <a:lstStyle/>
              <a:p>
                <a:endParaRPr lang="en-US"/>
              </a:p>
            </p:txBody>
          </p:sp>
          <p:sp>
            <p:nvSpPr>
              <p:cNvPr id="56014" name="Line 712"/>
              <p:cNvSpPr>
                <a:spLocks noChangeShapeType="1"/>
              </p:cNvSpPr>
              <p:nvPr/>
            </p:nvSpPr>
            <p:spPr bwMode="auto">
              <a:xfrm flipV="1">
                <a:off x="3342" y="2109"/>
                <a:ext cx="0" cy="26"/>
              </a:xfrm>
              <a:prstGeom prst="line">
                <a:avLst/>
              </a:prstGeom>
              <a:noFill/>
              <a:ln w="12700">
                <a:solidFill>
                  <a:srgbClr val="000000"/>
                </a:solidFill>
                <a:round/>
                <a:headEnd/>
                <a:tailEnd/>
              </a:ln>
            </p:spPr>
            <p:txBody>
              <a:bodyPr wrap="none" anchor="ctr"/>
              <a:lstStyle/>
              <a:p>
                <a:endParaRPr lang="en-US"/>
              </a:p>
            </p:txBody>
          </p:sp>
          <p:sp>
            <p:nvSpPr>
              <p:cNvPr id="56015" name="Line 713"/>
              <p:cNvSpPr>
                <a:spLocks noChangeShapeType="1"/>
              </p:cNvSpPr>
              <p:nvPr/>
            </p:nvSpPr>
            <p:spPr bwMode="auto">
              <a:xfrm flipV="1">
                <a:off x="3342" y="2074"/>
                <a:ext cx="0" cy="25"/>
              </a:xfrm>
              <a:prstGeom prst="line">
                <a:avLst/>
              </a:prstGeom>
              <a:noFill/>
              <a:ln w="12700">
                <a:solidFill>
                  <a:srgbClr val="000000"/>
                </a:solidFill>
                <a:round/>
                <a:headEnd/>
                <a:tailEnd/>
              </a:ln>
            </p:spPr>
            <p:txBody>
              <a:bodyPr wrap="none" anchor="ctr"/>
              <a:lstStyle/>
              <a:p>
                <a:endParaRPr lang="en-US"/>
              </a:p>
            </p:txBody>
          </p:sp>
          <p:sp>
            <p:nvSpPr>
              <p:cNvPr id="56016" name="Line 714"/>
              <p:cNvSpPr>
                <a:spLocks noChangeShapeType="1"/>
              </p:cNvSpPr>
              <p:nvPr/>
            </p:nvSpPr>
            <p:spPr bwMode="auto">
              <a:xfrm flipV="1">
                <a:off x="3342" y="2038"/>
                <a:ext cx="0" cy="25"/>
              </a:xfrm>
              <a:prstGeom prst="line">
                <a:avLst/>
              </a:prstGeom>
              <a:noFill/>
              <a:ln w="12700">
                <a:solidFill>
                  <a:srgbClr val="000000"/>
                </a:solidFill>
                <a:round/>
                <a:headEnd/>
                <a:tailEnd/>
              </a:ln>
            </p:spPr>
            <p:txBody>
              <a:bodyPr wrap="none" anchor="ctr"/>
              <a:lstStyle/>
              <a:p>
                <a:endParaRPr lang="en-US"/>
              </a:p>
            </p:txBody>
          </p:sp>
          <p:sp>
            <p:nvSpPr>
              <p:cNvPr id="56017" name="Line 715"/>
              <p:cNvSpPr>
                <a:spLocks noChangeShapeType="1"/>
              </p:cNvSpPr>
              <p:nvPr/>
            </p:nvSpPr>
            <p:spPr bwMode="auto">
              <a:xfrm flipV="1">
                <a:off x="3342" y="2000"/>
                <a:ext cx="0" cy="26"/>
              </a:xfrm>
              <a:prstGeom prst="line">
                <a:avLst/>
              </a:prstGeom>
              <a:noFill/>
              <a:ln w="12700">
                <a:solidFill>
                  <a:srgbClr val="000000"/>
                </a:solidFill>
                <a:round/>
                <a:headEnd/>
                <a:tailEnd/>
              </a:ln>
            </p:spPr>
            <p:txBody>
              <a:bodyPr wrap="none" anchor="ctr"/>
              <a:lstStyle/>
              <a:p>
                <a:endParaRPr lang="en-US"/>
              </a:p>
            </p:txBody>
          </p:sp>
          <p:sp>
            <p:nvSpPr>
              <p:cNvPr id="56018" name="Line 716"/>
              <p:cNvSpPr>
                <a:spLocks noChangeShapeType="1"/>
              </p:cNvSpPr>
              <p:nvPr/>
            </p:nvSpPr>
            <p:spPr bwMode="auto">
              <a:xfrm flipV="1">
                <a:off x="3342" y="1965"/>
                <a:ext cx="0" cy="24"/>
              </a:xfrm>
              <a:prstGeom prst="line">
                <a:avLst/>
              </a:prstGeom>
              <a:noFill/>
              <a:ln w="12700">
                <a:solidFill>
                  <a:srgbClr val="000000"/>
                </a:solidFill>
                <a:round/>
                <a:headEnd/>
                <a:tailEnd/>
              </a:ln>
            </p:spPr>
            <p:txBody>
              <a:bodyPr wrap="none" anchor="ctr"/>
              <a:lstStyle/>
              <a:p>
                <a:endParaRPr lang="en-US"/>
              </a:p>
            </p:txBody>
          </p:sp>
          <p:sp>
            <p:nvSpPr>
              <p:cNvPr id="56019" name="Line 717"/>
              <p:cNvSpPr>
                <a:spLocks noChangeShapeType="1"/>
              </p:cNvSpPr>
              <p:nvPr/>
            </p:nvSpPr>
            <p:spPr bwMode="auto">
              <a:xfrm flipV="1">
                <a:off x="3342" y="1929"/>
                <a:ext cx="0" cy="25"/>
              </a:xfrm>
              <a:prstGeom prst="line">
                <a:avLst/>
              </a:prstGeom>
              <a:noFill/>
              <a:ln w="12700">
                <a:solidFill>
                  <a:srgbClr val="000000"/>
                </a:solidFill>
                <a:round/>
                <a:headEnd/>
                <a:tailEnd/>
              </a:ln>
            </p:spPr>
            <p:txBody>
              <a:bodyPr wrap="none" anchor="ctr"/>
              <a:lstStyle/>
              <a:p>
                <a:endParaRPr lang="en-US"/>
              </a:p>
            </p:txBody>
          </p:sp>
          <p:sp>
            <p:nvSpPr>
              <p:cNvPr id="56020" name="Line 718"/>
              <p:cNvSpPr>
                <a:spLocks noChangeShapeType="1"/>
              </p:cNvSpPr>
              <p:nvPr/>
            </p:nvSpPr>
            <p:spPr bwMode="auto">
              <a:xfrm flipV="1">
                <a:off x="3342" y="1893"/>
                <a:ext cx="0" cy="25"/>
              </a:xfrm>
              <a:prstGeom prst="line">
                <a:avLst/>
              </a:prstGeom>
              <a:noFill/>
              <a:ln w="12700">
                <a:solidFill>
                  <a:srgbClr val="000000"/>
                </a:solidFill>
                <a:round/>
                <a:headEnd/>
                <a:tailEnd/>
              </a:ln>
            </p:spPr>
            <p:txBody>
              <a:bodyPr wrap="none" anchor="ctr"/>
              <a:lstStyle/>
              <a:p>
                <a:endParaRPr lang="en-US"/>
              </a:p>
            </p:txBody>
          </p:sp>
          <p:sp>
            <p:nvSpPr>
              <p:cNvPr id="56021" name="Line 719"/>
              <p:cNvSpPr>
                <a:spLocks noChangeShapeType="1"/>
              </p:cNvSpPr>
              <p:nvPr/>
            </p:nvSpPr>
            <p:spPr bwMode="auto">
              <a:xfrm flipV="1">
                <a:off x="3342" y="1857"/>
                <a:ext cx="0" cy="25"/>
              </a:xfrm>
              <a:prstGeom prst="line">
                <a:avLst/>
              </a:prstGeom>
              <a:noFill/>
              <a:ln w="12700">
                <a:solidFill>
                  <a:srgbClr val="000000"/>
                </a:solidFill>
                <a:round/>
                <a:headEnd/>
                <a:tailEnd/>
              </a:ln>
            </p:spPr>
            <p:txBody>
              <a:bodyPr wrap="none" anchor="ctr"/>
              <a:lstStyle/>
              <a:p>
                <a:endParaRPr lang="en-US"/>
              </a:p>
            </p:txBody>
          </p:sp>
          <p:sp>
            <p:nvSpPr>
              <p:cNvPr id="56022" name="Line 720"/>
              <p:cNvSpPr>
                <a:spLocks noChangeShapeType="1"/>
              </p:cNvSpPr>
              <p:nvPr/>
            </p:nvSpPr>
            <p:spPr bwMode="auto">
              <a:xfrm flipV="1">
                <a:off x="3342" y="1819"/>
                <a:ext cx="0" cy="26"/>
              </a:xfrm>
              <a:prstGeom prst="line">
                <a:avLst/>
              </a:prstGeom>
              <a:noFill/>
              <a:ln w="12700">
                <a:solidFill>
                  <a:srgbClr val="000000"/>
                </a:solidFill>
                <a:round/>
                <a:headEnd/>
                <a:tailEnd/>
              </a:ln>
            </p:spPr>
            <p:txBody>
              <a:bodyPr wrap="none" anchor="ctr"/>
              <a:lstStyle/>
              <a:p>
                <a:endParaRPr lang="en-US"/>
              </a:p>
            </p:txBody>
          </p:sp>
          <p:sp>
            <p:nvSpPr>
              <p:cNvPr id="56023" name="Line 721"/>
              <p:cNvSpPr>
                <a:spLocks noChangeShapeType="1"/>
              </p:cNvSpPr>
              <p:nvPr/>
            </p:nvSpPr>
            <p:spPr bwMode="auto">
              <a:xfrm flipV="1">
                <a:off x="3342" y="1784"/>
                <a:ext cx="0" cy="25"/>
              </a:xfrm>
              <a:prstGeom prst="line">
                <a:avLst/>
              </a:prstGeom>
              <a:noFill/>
              <a:ln w="12700">
                <a:solidFill>
                  <a:srgbClr val="000000"/>
                </a:solidFill>
                <a:round/>
                <a:headEnd/>
                <a:tailEnd/>
              </a:ln>
            </p:spPr>
            <p:txBody>
              <a:bodyPr wrap="none" anchor="ctr"/>
              <a:lstStyle/>
              <a:p>
                <a:endParaRPr lang="en-US"/>
              </a:p>
            </p:txBody>
          </p:sp>
          <p:sp>
            <p:nvSpPr>
              <p:cNvPr id="56024" name="Line 722"/>
              <p:cNvSpPr>
                <a:spLocks noChangeShapeType="1"/>
              </p:cNvSpPr>
              <p:nvPr/>
            </p:nvSpPr>
            <p:spPr bwMode="auto">
              <a:xfrm flipV="1">
                <a:off x="3342" y="1748"/>
                <a:ext cx="0" cy="25"/>
              </a:xfrm>
              <a:prstGeom prst="line">
                <a:avLst/>
              </a:prstGeom>
              <a:noFill/>
              <a:ln w="12700">
                <a:solidFill>
                  <a:srgbClr val="000000"/>
                </a:solidFill>
                <a:round/>
                <a:headEnd/>
                <a:tailEnd/>
              </a:ln>
            </p:spPr>
            <p:txBody>
              <a:bodyPr wrap="none" anchor="ctr"/>
              <a:lstStyle/>
              <a:p>
                <a:endParaRPr lang="en-US"/>
              </a:p>
            </p:txBody>
          </p:sp>
          <p:sp>
            <p:nvSpPr>
              <p:cNvPr id="56025" name="Line 723"/>
              <p:cNvSpPr>
                <a:spLocks noChangeShapeType="1"/>
              </p:cNvSpPr>
              <p:nvPr/>
            </p:nvSpPr>
            <p:spPr bwMode="auto">
              <a:xfrm flipV="1">
                <a:off x="3342" y="1712"/>
                <a:ext cx="0" cy="25"/>
              </a:xfrm>
              <a:prstGeom prst="line">
                <a:avLst/>
              </a:prstGeom>
              <a:noFill/>
              <a:ln w="12700">
                <a:solidFill>
                  <a:srgbClr val="000000"/>
                </a:solidFill>
                <a:round/>
                <a:headEnd/>
                <a:tailEnd/>
              </a:ln>
            </p:spPr>
            <p:txBody>
              <a:bodyPr wrap="none" anchor="ctr"/>
              <a:lstStyle/>
              <a:p>
                <a:endParaRPr lang="en-US"/>
              </a:p>
            </p:txBody>
          </p:sp>
          <p:sp>
            <p:nvSpPr>
              <p:cNvPr id="56026" name="Line 724"/>
              <p:cNvSpPr>
                <a:spLocks noChangeShapeType="1"/>
              </p:cNvSpPr>
              <p:nvPr/>
            </p:nvSpPr>
            <p:spPr bwMode="auto">
              <a:xfrm flipV="1">
                <a:off x="3342" y="1674"/>
                <a:ext cx="0" cy="26"/>
              </a:xfrm>
              <a:prstGeom prst="line">
                <a:avLst/>
              </a:prstGeom>
              <a:noFill/>
              <a:ln w="12700">
                <a:solidFill>
                  <a:srgbClr val="000000"/>
                </a:solidFill>
                <a:round/>
                <a:headEnd/>
                <a:tailEnd/>
              </a:ln>
            </p:spPr>
            <p:txBody>
              <a:bodyPr wrap="none" anchor="ctr"/>
              <a:lstStyle/>
              <a:p>
                <a:endParaRPr lang="en-US"/>
              </a:p>
            </p:txBody>
          </p:sp>
          <p:sp>
            <p:nvSpPr>
              <p:cNvPr id="56027" name="Line 725"/>
              <p:cNvSpPr>
                <a:spLocks noChangeShapeType="1"/>
              </p:cNvSpPr>
              <p:nvPr/>
            </p:nvSpPr>
            <p:spPr bwMode="auto">
              <a:xfrm flipV="1">
                <a:off x="3342" y="1639"/>
                <a:ext cx="0" cy="25"/>
              </a:xfrm>
              <a:prstGeom prst="line">
                <a:avLst/>
              </a:prstGeom>
              <a:noFill/>
              <a:ln w="12700">
                <a:solidFill>
                  <a:srgbClr val="000000"/>
                </a:solidFill>
                <a:round/>
                <a:headEnd/>
                <a:tailEnd/>
              </a:ln>
            </p:spPr>
            <p:txBody>
              <a:bodyPr wrap="none" anchor="ctr"/>
              <a:lstStyle/>
              <a:p>
                <a:endParaRPr lang="en-US"/>
              </a:p>
            </p:txBody>
          </p:sp>
          <p:sp>
            <p:nvSpPr>
              <p:cNvPr id="56028" name="Line 726"/>
              <p:cNvSpPr>
                <a:spLocks noChangeShapeType="1"/>
              </p:cNvSpPr>
              <p:nvPr/>
            </p:nvSpPr>
            <p:spPr bwMode="auto">
              <a:xfrm flipV="1">
                <a:off x="3342" y="1603"/>
                <a:ext cx="0" cy="25"/>
              </a:xfrm>
              <a:prstGeom prst="line">
                <a:avLst/>
              </a:prstGeom>
              <a:noFill/>
              <a:ln w="12700">
                <a:solidFill>
                  <a:srgbClr val="000000"/>
                </a:solidFill>
                <a:round/>
                <a:headEnd/>
                <a:tailEnd/>
              </a:ln>
            </p:spPr>
            <p:txBody>
              <a:bodyPr wrap="none" anchor="ctr"/>
              <a:lstStyle/>
              <a:p>
                <a:endParaRPr lang="en-US"/>
              </a:p>
            </p:txBody>
          </p:sp>
          <p:sp>
            <p:nvSpPr>
              <p:cNvPr id="56029" name="Line 727"/>
              <p:cNvSpPr>
                <a:spLocks noChangeShapeType="1"/>
              </p:cNvSpPr>
              <p:nvPr/>
            </p:nvSpPr>
            <p:spPr bwMode="auto">
              <a:xfrm flipV="1">
                <a:off x="3342" y="1565"/>
                <a:ext cx="0" cy="26"/>
              </a:xfrm>
              <a:prstGeom prst="line">
                <a:avLst/>
              </a:prstGeom>
              <a:noFill/>
              <a:ln w="12700">
                <a:solidFill>
                  <a:srgbClr val="000000"/>
                </a:solidFill>
                <a:round/>
                <a:headEnd/>
                <a:tailEnd/>
              </a:ln>
            </p:spPr>
            <p:txBody>
              <a:bodyPr wrap="none" anchor="ctr"/>
              <a:lstStyle/>
              <a:p>
                <a:endParaRPr lang="en-US"/>
              </a:p>
            </p:txBody>
          </p:sp>
          <p:sp>
            <p:nvSpPr>
              <p:cNvPr id="56030" name="Line 728"/>
              <p:cNvSpPr>
                <a:spLocks noChangeShapeType="1"/>
              </p:cNvSpPr>
              <p:nvPr/>
            </p:nvSpPr>
            <p:spPr bwMode="auto">
              <a:xfrm flipV="1">
                <a:off x="3342" y="1530"/>
                <a:ext cx="0" cy="24"/>
              </a:xfrm>
              <a:prstGeom prst="line">
                <a:avLst/>
              </a:prstGeom>
              <a:noFill/>
              <a:ln w="12700">
                <a:solidFill>
                  <a:srgbClr val="000000"/>
                </a:solidFill>
                <a:round/>
                <a:headEnd/>
                <a:tailEnd/>
              </a:ln>
            </p:spPr>
            <p:txBody>
              <a:bodyPr wrap="none" anchor="ctr"/>
              <a:lstStyle/>
              <a:p>
                <a:endParaRPr lang="en-US"/>
              </a:p>
            </p:txBody>
          </p:sp>
          <p:sp>
            <p:nvSpPr>
              <p:cNvPr id="56031" name="Line 729"/>
              <p:cNvSpPr>
                <a:spLocks noChangeShapeType="1"/>
              </p:cNvSpPr>
              <p:nvPr/>
            </p:nvSpPr>
            <p:spPr bwMode="auto">
              <a:xfrm flipV="1">
                <a:off x="3342" y="1493"/>
                <a:ext cx="0" cy="26"/>
              </a:xfrm>
              <a:prstGeom prst="line">
                <a:avLst/>
              </a:prstGeom>
              <a:noFill/>
              <a:ln w="12700">
                <a:solidFill>
                  <a:srgbClr val="000000"/>
                </a:solidFill>
                <a:round/>
                <a:headEnd/>
                <a:tailEnd/>
              </a:ln>
            </p:spPr>
            <p:txBody>
              <a:bodyPr wrap="none" anchor="ctr"/>
              <a:lstStyle/>
              <a:p>
                <a:endParaRPr lang="en-US"/>
              </a:p>
            </p:txBody>
          </p:sp>
          <p:sp>
            <p:nvSpPr>
              <p:cNvPr id="56032" name="Line 730"/>
              <p:cNvSpPr>
                <a:spLocks noChangeShapeType="1"/>
              </p:cNvSpPr>
              <p:nvPr/>
            </p:nvSpPr>
            <p:spPr bwMode="auto">
              <a:xfrm flipV="1">
                <a:off x="3342" y="1458"/>
                <a:ext cx="0" cy="25"/>
              </a:xfrm>
              <a:prstGeom prst="line">
                <a:avLst/>
              </a:prstGeom>
              <a:noFill/>
              <a:ln w="12700">
                <a:solidFill>
                  <a:srgbClr val="000000"/>
                </a:solidFill>
                <a:round/>
                <a:headEnd/>
                <a:tailEnd/>
              </a:ln>
            </p:spPr>
            <p:txBody>
              <a:bodyPr wrap="none" anchor="ctr"/>
              <a:lstStyle/>
              <a:p>
                <a:endParaRPr lang="en-US"/>
              </a:p>
            </p:txBody>
          </p:sp>
          <p:sp>
            <p:nvSpPr>
              <p:cNvPr id="56033" name="Line 731"/>
              <p:cNvSpPr>
                <a:spLocks noChangeShapeType="1"/>
              </p:cNvSpPr>
              <p:nvPr/>
            </p:nvSpPr>
            <p:spPr bwMode="auto">
              <a:xfrm flipV="1">
                <a:off x="3342" y="1422"/>
                <a:ext cx="0" cy="25"/>
              </a:xfrm>
              <a:prstGeom prst="line">
                <a:avLst/>
              </a:prstGeom>
              <a:noFill/>
              <a:ln w="12700">
                <a:solidFill>
                  <a:srgbClr val="000000"/>
                </a:solidFill>
                <a:round/>
                <a:headEnd/>
                <a:tailEnd/>
              </a:ln>
            </p:spPr>
            <p:txBody>
              <a:bodyPr wrap="none" anchor="ctr"/>
              <a:lstStyle/>
              <a:p>
                <a:endParaRPr lang="en-US"/>
              </a:p>
            </p:txBody>
          </p:sp>
          <p:sp>
            <p:nvSpPr>
              <p:cNvPr id="56034" name="Line 732"/>
              <p:cNvSpPr>
                <a:spLocks noChangeShapeType="1"/>
              </p:cNvSpPr>
              <p:nvPr/>
            </p:nvSpPr>
            <p:spPr bwMode="auto">
              <a:xfrm flipV="1">
                <a:off x="3438" y="3377"/>
                <a:ext cx="0" cy="26"/>
              </a:xfrm>
              <a:prstGeom prst="line">
                <a:avLst/>
              </a:prstGeom>
              <a:noFill/>
              <a:ln w="12700">
                <a:solidFill>
                  <a:srgbClr val="000000"/>
                </a:solidFill>
                <a:round/>
                <a:headEnd/>
                <a:tailEnd/>
              </a:ln>
            </p:spPr>
            <p:txBody>
              <a:bodyPr wrap="none" anchor="ctr"/>
              <a:lstStyle/>
              <a:p>
                <a:endParaRPr lang="en-US"/>
              </a:p>
            </p:txBody>
          </p:sp>
          <p:sp>
            <p:nvSpPr>
              <p:cNvPr id="56035" name="Line 733"/>
              <p:cNvSpPr>
                <a:spLocks noChangeShapeType="1"/>
              </p:cNvSpPr>
              <p:nvPr/>
            </p:nvSpPr>
            <p:spPr bwMode="auto">
              <a:xfrm flipV="1">
                <a:off x="3438" y="3342"/>
                <a:ext cx="0" cy="24"/>
              </a:xfrm>
              <a:prstGeom prst="line">
                <a:avLst/>
              </a:prstGeom>
              <a:noFill/>
              <a:ln w="12700">
                <a:solidFill>
                  <a:srgbClr val="000000"/>
                </a:solidFill>
                <a:round/>
                <a:headEnd/>
                <a:tailEnd/>
              </a:ln>
            </p:spPr>
            <p:txBody>
              <a:bodyPr wrap="none" anchor="ctr"/>
              <a:lstStyle/>
              <a:p>
                <a:endParaRPr lang="en-US"/>
              </a:p>
            </p:txBody>
          </p:sp>
          <p:sp>
            <p:nvSpPr>
              <p:cNvPr id="56036" name="Line 734"/>
              <p:cNvSpPr>
                <a:spLocks noChangeShapeType="1"/>
              </p:cNvSpPr>
              <p:nvPr/>
            </p:nvSpPr>
            <p:spPr bwMode="auto">
              <a:xfrm flipV="1">
                <a:off x="3438" y="3306"/>
                <a:ext cx="0" cy="25"/>
              </a:xfrm>
              <a:prstGeom prst="line">
                <a:avLst/>
              </a:prstGeom>
              <a:noFill/>
              <a:ln w="12700">
                <a:solidFill>
                  <a:srgbClr val="000000"/>
                </a:solidFill>
                <a:round/>
                <a:headEnd/>
                <a:tailEnd/>
              </a:ln>
            </p:spPr>
            <p:txBody>
              <a:bodyPr wrap="none" anchor="ctr"/>
              <a:lstStyle/>
              <a:p>
                <a:endParaRPr lang="en-US"/>
              </a:p>
            </p:txBody>
          </p:sp>
          <p:sp>
            <p:nvSpPr>
              <p:cNvPr id="56037" name="Line 735"/>
              <p:cNvSpPr>
                <a:spLocks noChangeShapeType="1"/>
              </p:cNvSpPr>
              <p:nvPr/>
            </p:nvSpPr>
            <p:spPr bwMode="auto">
              <a:xfrm flipV="1">
                <a:off x="3438" y="3270"/>
                <a:ext cx="0" cy="25"/>
              </a:xfrm>
              <a:prstGeom prst="line">
                <a:avLst/>
              </a:prstGeom>
              <a:noFill/>
              <a:ln w="12700">
                <a:solidFill>
                  <a:srgbClr val="000000"/>
                </a:solidFill>
                <a:round/>
                <a:headEnd/>
                <a:tailEnd/>
              </a:ln>
            </p:spPr>
            <p:txBody>
              <a:bodyPr wrap="none" anchor="ctr"/>
              <a:lstStyle/>
              <a:p>
                <a:endParaRPr lang="en-US"/>
              </a:p>
            </p:txBody>
          </p:sp>
          <p:sp>
            <p:nvSpPr>
              <p:cNvPr id="56038" name="Line 736"/>
              <p:cNvSpPr>
                <a:spLocks noChangeShapeType="1"/>
              </p:cNvSpPr>
              <p:nvPr/>
            </p:nvSpPr>
            <p:spPr bwMode="auto">
              <a:xfrm flipV="1">
                <a:off x="3438" y="3234"/>
                <a:ext cx="0" cy="25"/>
              </a:xfrm>
              <a:prstGeom prst="line">
                <a:avLst/>
              </a:prstGeom>
              <a:noFill/>
              <a:ln w="12700">
                <a:solidFill>
                  <a:srgbClr val="000000"/>
                </a:solidFill>
                <a:round/>
                <a:headEnd/>
                <a:tailEnd/>
              </a:ln>
            </p:spPr>
            <p:txBody>
              <a:bodyPr wrap="none" anchor="ctr"/>
              <a:lstStyle/>
              <a:p>
                <a:endParaRPr lang="en-US"/>
              </a:p>
            </p:txBody>
          </p:sp>
          <p:sp>
            <p:nvSpPr>
              <p:cNvPr id="56039" name="Line 737"/>
              <p:cNvSpPr>
                <a:spLocks noChangeShapeType="1"/>
              </p:cNvSpPr>
              <p:nvPr/>
            </p:nvSpPr>
            <p:spPr bwMode="auto">
              <a:xfrm flipV="1">
                <a:off x="3438" y="3196"/>
                <a:ext cx="0" cy="26"/>
              </a:xfrm>
              <a:prstGeom prst="line">
                <a:avLst/>
              </a:prstGeom>
              <a:noFill/>
              <a:ln w="12700">
                <a:solidFill>
                  <a:srgbClr val="000000"/>
                </a:solidFill>
                <a:round/>
                <a:headEnd/>
                <a:tailEnd/>
              </a:ln>
            </p:spPr>
            <p:txBody>
              <a:bodyPr wrap="none" anchor="ctr"/>
              <a:lstStyle/>
              <a:p>
                <a:endParaRPr lang="en-US"/>
              </a:p>
            </p:txBody>
          </p:sp>
          <p:sp>
            <p:nvSpPr>
              <p:cNvPr id="56040" name="Line 738"/>
              <p:cNvSpPr>
                <a:spLocks noChangeShapeType="1"/>
              </p:cNvSpPr>
              <p:nvPr/>
            </p:nvSpPr>
            <p:spPr bwMode="auto">
              <a:xfrm flipV="1">
                <a:off x="3438" y="3161"/>
                <a:ext cx="0" cy="25"/>
              </a:xfrm>
              <a:prstGeom prst="line">
                <a:avLst/>
              </a:prstGeom>
              <a:noFill/>
              <a:ln w="12700">
                <a:solidFill>
                  <a:srgbClr val="000000"/>
                </a:solidFill>
                <a:round/>
                <a:headEnd/>
                <a:tailEnd/>
              </a:ln>
            </p:spPr>
            <p:txBody>
              <a:bodyPr wrap="none" anchor="ctr"/>
              <a:lstStyle/>
              <a:p>
                <a:endParaRPr lang="en-US"/>
              </a:p>
            </p:txBody>
          </p:sp>
          <p:sp>
            <p:nvSpPr>
              <p:cNvPr id="56041" name="Line 739"/>
              <p:cNvSpPr>
                <a:spLocks noChangeShapeType="1"/>
              </p:cNvSpPr>
              <p:nvPr/>
            </p:nvSpPr>
            <p:spPr bwMode="auto">
              <a:xfrm flipV="1">
                <a:off x="3438" y="3125"/>
                <a:ext cx="0" cy="25"/>
              </a:xfrm>
              <a:prstGeom prst="line">
                <a:avLst/>
              </a:prstGeom>
              <a:noFill/>
              <a:ln w="12700">
                <a:solidFill>
                  <a:srgbClr val="000000"/>
                </a:solidFill>
                <a:round/>
                <a:headEnd/>
                <a:tailEnd/>
              </a:ln>
            </p:spPr>
            <p:txBody>
              <a:bodyPr wrap="none" anchor="ctr"/>
              <a:lstStyle/>
              <a:p>
                <a:endParaRPr lang="en-US"/>
              </a:p>
            </p:txBody>
          </p:sp>
          <p:sp>
            <p:nvSpPr>
              <p:cNvPr id="56042" name="Line 740"/>
              <p:cNvSpPr>
                <a:spLocks noChangeShapeType="1"/>
              </p:cNvSpPr>
              <p:nvPr/>
            </p:nvSpPr>
            <p:spPr bwMode="auto">
              <a:xfrm flipV="1">
                <a:off x="3438" y="3089"/>
                <a:ext cx="0" cy="25"/>
              </a:xfrm>
              <a:prstGeom prst="line">
                <a:avLst/>
              </a:prstGeom>
              <a:noFill/>
              <a:ln w="12700">
                <a:solidFill>
                  <a:srgbClr val="000000"/>
                </a:solidFill>
                <a:round/>
                <a:headEnd/>
                <a:tailEnd/>
              </a:ln>
            </p:spPr>
            <p:txBody>
              <a:bodyPr wrap="none" anchor="ctr"/>
              <a:lstStyle/>
              <a:p>
                <a:endParaRPr lang="en-US"/>
              </a:p>
            </p:txBody>
          </p:sp>
          <p:sp>
            <p:nvSpPr>
              <p:cNvPr id="56043" name="Line 741"/>
              <p:cNvSpPr>
                <a:spLocks noChangeShapeType="1"/>
              </p:cNvSpPr>
              <p:nvPr/>
            </p:nvSpPr>
            <p:spPr bwMode="auto">
              <a:xfrm flipV="1">
                <a:off x="3438" y="3051"/>
                <a:ext cx="0" cy="26"/>
              </a:xfrm>
              <a:prstGeom prst="line">
                <a:avLst/>
              </a:prstGeom>
              <a:noFill/>
              <a:ln w="12700">
                <a:solidFill>
                  <a:srgbClr val="000000"/>
                </a:solidFill>
                <a:round/>
                <a:headEnd/>
                <a:tailEnd/>
              </a:ln>
            </p:spPr>
            <p:txBody>
              <a:bodyPr wrap="none" anchor="ctr"/>
              <a:lstStyle/>
              <a:p>
                <a:endParaRPr lang="en-US"/>
              </a:p>
            </p:txBody>
          </p:sp>
          <p:sp>
            <p:nvSpPr>
              <p:cNvPr id="56044" name="Line 742"/>
              <p:cNvSpPr>
                <a:spLocks noChangeShapeType="1"/>
              </p:cNvSpPr>
              <p:nvPr/>
            </p:nvSpPr>
            <p:spPr bwMode="auto">
              <a:xfrm flipV="1">
                <a:off x="3438" y="3016"/>
                <a:ext cx="0" cy="24"/>
              </a:xfrm>
              <a:prstGeom prst="line">
                <a:avLst/>
              </a:prstGeom>
              <a:noFill/>
              <a:ln w="12700">
                <a:solidFill>
                  <a:srgbClr val="000000"/>
                </a:solidFill>
                <a:round/>
                <a:headEnd/>
                <a:tailEnd/>
              </a:ln>
            </p:spPr>
            <p:txBody>
              <a:bodyPr wrap="none" anchor="ctr"/>
              <a:lstStyle/>
              <a:p>
                <a:endParaRPr lang="en-US"/>
              </a:p>
            </p:txBody>
          </p:sp>
          <p:sp>
            <p:nvSpPr>
              <p:cNvPr id="56045" name="Line 743"/>
              <p:cNvSpPr>
                <a:spLocks noChangeShapeType="1"/>
              </p:cNvSpPr>
              <p:nvPr/>
            </p:nvSpPr>
            <p:spPr bwMode="auto">
              <a:xfrm flipV="1">
                <a:off x="3438" y="2980"/>
                <a:ext cx="0" cy="25"/>
              </a:xfrm>
              <a:prstGeom prst="line">
                <a:avLst/>
              </a:prstGeom>
              <a:noFill/>
              <a:ln w="12700">
                <a:solidFill>
                  <a:srgbClr val="000000"/>
                </a:solidFill>
                <a:round/>
                <a:headEnd/>
                <a:tailEnd/>
              </a:ln>
            </p:spPr>
            <p:txBody>
              <a:bodyPr wrap="none" anchor="ctr"/>
              <a:lstStyle/>
              <a:p>
                <a:endParaRPr lang="en-US"/>
              </a:p>
            </p:txBody>
          </p:sp>
          <p:sp>
            <p:nvSpPr>
              <p:cNvPr id="56046" name="Line 744"/>
              <p:cNvSpPr>
                <a:spLocks noChangeShapeType="1"/>
              </p:cNvSpPr>
              <p:nvPr/>
            </p:nvSpPr>
            <p:spPr bwMode="auto">
              <a:xfrm flipV="1">
                <a:off x="3438" y="2942"/>
                <a:ext cx="0" cy="26"/>
              </a:xfrm>
              <a:prstGeom prst="line">
                <a:avLst/>
              </a:prstGeom>
              <a:noFill/>
              <a:ln w="12700">
                <a:solidFill>
                  <a:srgbClr val="000000"/>
                </a:solidFill>
                <a:round/>
                <a:headEnd/>
                <a:tailEnd/>
              </a:ln>
            </p:spPr>
            <p:txBody>
              <a:bodyPr wrap="none" anchor="ctr"/>
              <a:lstStyle/>
              <a:p>
                <a:endParaRPr lang="en-US"/>
              </a:p>
            </p:txBody>
          </p:sp>
          <p:sp>
            <p:nvSpPr>
              <p:cNvPr id="56047" name="Line 745"/>
              <p:cNvSpPr>
                <a:spLocks noChangeShapeType="1"/>
              </p:cNvSpPr>
              <p:nvPr/>
            </p:nvSpPr>
            <p:spPr bwMode="auto">
              <a:xfrm flipV="1">
                <a:off x="3438" y="2907"/>
                <a:ext cx="0" cy="24"/>
              </a:xfrm>
              <a:prstGeom prst="line">
                <a:avLst/>
              </a:prstGeom>
              <a:noFill/>
              <a:ln w="12700">
                <a:solidFill>
                  <a:srgbClr val="000000"/>
                </a:solidFill>
                <a:round/>
                <a:headEnd/>
                <a:tailEnd/>
              </a:ln>
            </p:spPr>
            <p:txBody>
              <a:bodyPr wrap="none" anchor="ctr"/>
              <a:lstStyle/>
              <a:p>
                <a:endParaRPr lang="en-US"/>
              </a:p>
            </p:txBody>
          </p:sp>
          <p:sp>
            <p:nvSpPr>
              <p:cNvPr id="56048" name="Line 746"/>
              <p:cNvSpPr>
                <a:spLocks noChangeShapeType="1"/>
              </p:cNvSpPr>
              <p:nvPr/>
            </p:nvSpPr>
            <p:spPr bwMode="auto">
              <a:xfrm flipV="1">
                <a:off x="3438" y="2870"/>
                <a:ext cx="0" cy="26"/>
              </a:xfrm>
              <a:prstGeom prst="line">
                <a:avLst/>
              </a:prstGeom>
              <a:noFill/>
              <a:ln w="12700">
                <a:solidFill>
                  <a:srgbClr val="000000"/>
                </a:solidFill>
                <a:round/>
                <a:headEnd/>
                <a:tailEnd/>
              </a:ln>
            </p:spPr>
            <p:txBody>
              <a:bodyPr wrap="none" anchor="ctr"/>
              <a:lstStyle/>
              <a:p>
                <a:endParaRPr lang="en-US"/>
              </a:p>
            </p:txBody>
          </p:sp>
          <p:sp>
            <p:nvSpPr>
              <p:cNvPr id="56049" name="Line 747"/>
              <p:cNvSpPr>
                <a:spLocks noChangeShapeType="1"/>
              </p:cNvSpPr>
              <p:nvPr/>
            </p:nvSpPr>
            <p:spPr bwMode="auto">
              <a:xfrm flipV="1">
                <a:off x="3438" y="2835"/>
                <a:ext cx="0" cy="25"/>
              </a:xfrm>
              <a:prstGeom prst="line">
                <a:avLst/>
              </a:prstGeom>
              <a:noFill/>
              <a:ln w="12700">
                <a:solidFill>
                  <a:srgbClr val="000000"/>
                </a:solidFill>
                <a:round/>
                <a:headEnd/>
                <a:tailEnd/>
              </a:ln>
            </p:spPr>
            <p:txBody>
              <a:bodyPr wrap="none" anchor="ctr"/>
              <a:lstStyle/>
              <a:p>
                <a:endParaRPr lang="en-US"/>
              </a:p>
            </p:txBody>
          </p:sp>
          <p:sp>
            <p:nvSpPr>
              <p:cNvPr id="56050" name="Line 748"/>
              <p:cNvSpPr>
                <a:spLocks noChangeShapeType="1"/>
              </p:cNvSpPr>
              <p:nvPr/>
            </p:nvSpPr>
            <p:spPr bwMode="auto">
              <a:xfrm flipV="1">
                <a:off x="3438" y="2799"/>
                <a:ext cx="0" cy="25"/>
              </a:xfrm>
              <a:prstGeom prst="line">
                <a:avLst/>
              </a:prstGeom>
              <a:noFill/>
              <a:ln w="12700">
                <a:solidFill>
                  <a:srgbClr val="000000"/>
                </a:solidFill>
                <a:round/>
                <a:headEnd/>
                <a:tailEnd/>
              </a:ln>
            </p:spPr>
            <p:txBody>
              <a:bodyPr wrap="none" anchor="ctr"/>
              <a:lstStyle/>
              <a:p>
                <a:endParaRPr lang="en-US"/>
              </a:p>
            </p:txBody>
          </p:sp>
          <p:sp>
            <p:nvSpPr>
              <p:cNvPr id="56051" name="Line 749"/>
              <p:cNvSpPr>
                <a:spLocks noChangeShapeType="1"/>
              </p:cNvSpPr>
              <p:nvPr/>
            </p:nvSpPr>
            <p:spPr bwMode="auto">
              <a:xfrm flipV="1">
                <a:off x="3438" y="2763"/>
                <a:ext cx="0" cy="25"/>
              </a:xfrm>
              <a:prstGeom prst="line">
                <a:avLst/>
              </a:prstGeom>
              <a:noFill/>
              <a:ln w="12700">
                <a:solidFill>
                  <a:srgbClr val="000000"/>
                </a:solidFill>
                <a:round/>
                <a:headEnd/>
                <a:tailEnd/>
              </a:ln>
            </p:spPr>
            <p:txBody>
              <a:bodyPr wrap="none" anchor="ctr"/>
              <a:lstStyle/>
              <a:p>
                <a:endParaRPr lang="en-US"/>
              </a:p>
            </p:txBody>
          </p:sp>
          <p:sp>
            <p:nvSpPr>
              <p:cNvPr id="56052" name="Line 750"/>
              <p:cNvSpPr>
                <a:spLocks noChangeShapeType="1"/>
              </p:cNvSpPr>
              <p:nvPr/>
            </p:nvSpPr>
            <p:spPr bwMode="auto">
              <a:xfrm flipV="1">
                <a:off x="3438" y="2726"/>
                <a:ext cx="0" cy="25"/>
              </a:xfrm>
              <a:prstGeom prst="line">
                <a:avLst/>
              </a:prstGeom>
              <a:noFill/>
              <a:ln w="12700">
                <a:solidFill>
                  <a:srgbClr val="000000"/>
                </a:solidFill>
                <a:round/>
                <a:headEnd/>
                <a:tailEnd/>
              </a:ln>
            </p:spPr>
            <p:txBody>
              <a:bodyPr wrap="none" anchor="ctr"/>
              <a:lstStyle/>
              <a:p>
                <a:endParaRPr lang="en-US"/>
              </a:p>
            </p:txBody>
          </p:sp>
          <p:sp>
            <p:nvSpPr>
              <p:cNvPr id="56053" name="Line 751"/>
              <p:cNvSpPr>
                <a:spLocks noChangeShapeType="1"/>
              </p:cNvSpPr>
              <p:nvPr/>
            </p:nvSpPr>
            <p:spPr bwMode="auto">
              <a:xfrm flipV="1">
                <a:off x="3438" y="2690"/>
                <a:ext cx="0" cy="25"/>
              </a:xfrm>
              <a:prstGeom prst="line">
                <a:avLst/>
              </a:prstGeom>
              <a:noFill/>
              <a:ln w="12700">
                <a:solidFill>
                  <a:srgbClr val="000000"/>
                </a:solidFill>
                <a:round/>
                <a:headEnd/>
                <a:tailEnd/>
              </a:ln>
            </p:spPr>
            <p:txBody>
              <a:bodyPr wrap="none" anchor="ctr"/>
              <a:lstStyle/>
              <a:p>
                <a:endParaRPr lang="en-US"/>
              </a:p>
            </p:txBody>
          </p:sp>
          <p:sp>
            <p:nvSpPr>
              <p:cNvPr id="56054" name="Line 752"/>
              <p:cNvSpPr>
                <a:spLocks noChangeShapeType="1"/>
              </p:cNvSpPr>
              <p:nvPr/>
            </p:nvSpPr>
            <p:spPr bwMode="auto">
              <a:xfrm flipV="1">
                <a:off x="3438" y="2654"/>
                <a:ext cx="0" cy="25"/>
              </a:xfrm>
              <a:prstGeom prst="line">
                <a:avLst/>
              </a:prstGeom>
              <a:noFill/>
              <a:ln w="12700">
                <a:solidFill>
                  <a:srgbClr val="000000"/>
                </a:solidFill>
                <a:round/>
                <a:headEnd/>
                <a:tailEnd/>
              </a:ln>
            </p:spPr>
            <p:txBody>
              <a:bodyPr wrap="none" anchor="ctr"/>
              <a:lstStyle/>
              <a:p>
                <a:endParaRPr lang="en-US"/>
              </a:p>
            </p:txBody>
          </p:sp>
          <p:sp>
            <p:nvSpPr>
              <p:cNvPr id="56055" name="Line 753"/>
              <p:cNvSpPr>
                <a:spLocks noChangeShapeType="1"/>
              </p:cNvSpPr>
              <p:nvPr/>
            </p:nvSpPr>
            <p:spPr bwMode="auto">
              <a:xfrm flipV="1">
                <a:off x="3438" y="2616"/>
                <a:ext cx="0" cy="26"/>
              </a:xfrm>
              <a:prstGeom prst="line">
                <a:avLst/>
              </a:prstGeom>
              <a:noFill/>
              <a:ln w="12700">
                <a:solidFill>
                  <a:srgbClr val="000000"/>
                </a:solidFill>
                <a:round/>
                <a:headEnd/>
                <a:tailEnd/>
              </a:ln>
            </p:spPr>
            <p:txBody>
              <a:bodyPr wrap="none" anchor="ctr"/>
              <a:lstStyle/>
              <a:p>
                <a:endParaRPr lang="en-US"/>
              </a:p>
            </p:txBody>
          </p:sp>
          <p:sp>
            <p:nvSpPr>
              <p:cNvPr id="56056" name="Line 754"/>
              <p:cNvSpPr>
                <a:spLocks noChangeShapeType="1"/>
              </p:cNvSpPr>
              <p:nvPr/>
            </p:nvSpPr>
            <p:spPr bwMode="auto">
              <a:xfrm flipV="1">
                <a:off x="3438" y="2581"/>
                <a:ext cx="0" cy="24"/>
              </a:xfrm>
              <a:prstGeom prst="line">
                <a:avLst/>
              </a:prstGeom>
              <a:noFill/>
              <a:ln w="12700">
                <a:solidFill>
                  <a:srgbClr val="000000"/>
                </a:solidFill>
                <a:round/>
                <a:headEnd/>
                <a:tailEnd/>
              </a:ln>
            </p:spPr>
            <p:txBody>
              <a:bodyPr wrap="none" anchor="ctr"/>
              <a:lstStyle/>
              <a:p>
                <a:endParaRPr lang="en-US"/>
              </a:p>
            </p:txBody>
          </p:sp>
          <p:sp>
            <p:nvSpPr>
              <p:cNvPr id="56057" name="Line 755"/>
              <p:cNvSpPr>
                <a:spLocks noChangeShapeType="1"/>
              </p:cNvSpPr>
              <p:nvPr/>
            </p:nvSpPr>
            <p:spPr bwMode="auto">
              <a:xfrm flipV="1">
                <a:off x="3438" y="2544"/>
                <a:ext cx="0" cy="26"/>
              </a:xfrm>
              <a:prstGeom prst="line">
                <a:avLst/>
              </a:prstGeom>
              <a:noFill/>
              <a:ln w="12700">
                <a:solidFill>
                  <a:srgbClr val="000000"/>
                </a:solidFill>
                <a:round/>
                <a:headEnd/>
                <a:tailEnd/>
              </a:ln>
            </p:spPr>
            <p:txBody>
              <a:bodyPr wrap="none" anchor="ctr"/>
              <a:lstStyle/>
              <a:p>
                <a:endParaRPr lang="en-US"/>
              </a:p>
            </p:txBody>
          </p:sp>
          <p:sp>
            <p:nvSpPr>
              <p:cNvPr id="56058" name="Line 756"/>
              <p:cNvSpPr>
                <a:spLocks noChangeShapeType="1"/>
              </p:cNvSpPr>
              <p:nvPr/>
            </p:nvSpPr>
            <p:spPr bwMode="auto">
              <a:xfrm flipV="1">
                <a:off x="3438" y="2509"/>
                <a:ext cx="0" cy="25"/>
              </a:xfrm>
              <a:prstGeom prst="line">
                <a:avLst/>
              </a:prstGeom>
              <a:noFill/>
              <a:ln w="12700">
                <a:solidFill>
                  <a:srgbClr val="000000"/>
                </a:solidFill>
                <a:round/>
                <a:headEnd/>
                <a:tailEnd/>
              </a:ln>
            </p:spPr>
            <p:txBody>
              <a:bodyPr wrap="none" anchor="ctr"/>
              <a:lstStyle/>
              <a:p>
                <a:endParaRPr lang="en-US"/>
              </a:p>
            </p:txBody>
          </p:sp>
          <p:sp>
            <p:nvSpPr>
              <p:cNvPr id="56059" name="Line 757"/>
              <p:cNvSpPr>
                <a:spLocks noChangeShapeType="1"/>
              </p:cNvSpPr>
              <p:nvPr/>
            </p:nvSpPr>
            <p:spPr bwMode="auto">
              <a:xfrm flipV="1">
                <a:off x="3438" y="2472"/>
                <a:ext cx="0" cy="24"/>
              </a:xfrm>
              <a:prstGeom prst="line">
                <a:avLst/>
              </a:prstGeom>
              <a:noFill/>
              <a:ln w="12700">
                <a:solidFill>
                  <a:srgbClr val="000000"/>
                </a:solidFill>
                <a:round/>
                <a:headEnd/>
                <a:tailEnd/>
              </a:ln>
            </p:spPr>
            <p:txBody>
              <a:bodyPr wrap="none" anchor="ctr"/>
              <a:lstStyle/>
              <a:p>
                <a:endParaRPr lang="en-US"/>
              </a:p>
            </p:txBody>
          </p:sp>
          <p:sp>
            <p:nvSpPr>
              <p:cNvPr id="56060" name="Line 758"/>
              <p:cNvSpPr>
                <a:spLocks noChangeShapeType="1"/>
              </p:cNvSpPr>
              <p:nvPr/>
            </p:nvSpPr>
            <p:spPr bwMode="auto">
              <a:xfrm flipV="1">
                <a:off x="3438" y="2435"/>
                <a:ext cx="0" cy="26"/>
              </a:xfrm>
              <a:prstGeom prst="line">
                <a:avLst/>
              </a:prstGeom>
              <a:noFill/>
              <a:ln w="12700">
                <a:solidFill>
                  <a:srgbClr val="000000"/>
                </a:solidFill>
                <a:round/>
                <a:headEnd/>
                <a:tailEnd/>
              </a:ln>
            </p:spPr>
            <p:txBody>
              <a:bodyPr wrap="none" anchor="ctr"/>
              <a:lstStyle/>
              <a:p>
                <a:endParaRPr lang="en-US"/>
              </a:p>
            </p:txBody>
          </p:sp>
          <p:sp>
            <p:nvSpPr>
              <p:cNvPr id="56061" name="Line 759"/>
              <p:cNvSpPr>
                <a:spLocks noChangeShapeType="1"/>
              </p:cNvSpPr>
              <p:nvPr/>
            </p:nvSpPr>
            <p:spPr bwMode="auto">
              <a:xfrm flipV="1">
                <a:off x="3438" y="2400"/>
                <a:ext cx="0" cy="25"/>
              </a:xfrm>
              <a:prstGeom prst="line">
                <a:avLst/>
              </a:prstGeom>
              <a:noFill/>
              <a:ln w="12700">
                <a:solidFill>
                  <a:srgbClr val="000000"/>
                </a:solidFill>
                <a:round/>
                <a:headEnd/>
                <a:tailEnd/>
              </a:ln>
            </p:spPr>
            <p:txBody>
              <a:bodyPr wrap="none" anchor="ctr"/>
              <a:lstStyle/>
              <a:p>
                <a:endParaRPr lang="en-US"/>
              </a:p>
            </p:txBody>
          </p:sp>
          <p:sp>
            <p:nvSpPr>
              <p:cNvPr id="56062" name="Line 760"/>
              <p:cNvSpPr>
                <a:spLocks noChangeShapeType="1"/>
              </p:cNvSpPr>
              <p:nvPr/>
            </p:nvSpPr>
            <p:spPr bwMode="auto">
              <a:xfrm flipV="1">
                <a:off x="3438" y="2364"/>
                <a:ext cx="0" cy="25"/>
              </a:xfrm>
              <a:prstGeom prst="line">
                <a:avLst/>
              </a:prstGeom>
              <a:noFill/>
              <a:ln w="12700">
                <a:solidFill>
                  <a:srgbClr val="000000"/>
                </a:solidFill>
                <a:round/>
                <a:headEnd/>
                <a:tailEnd/>
              </a:ln>
            </p:spPr>
            <p:txBody>
              <a:bodyPr wrap="none" anchor="ctr"/>
              <a:lstStyle/>
              <a:p>
                <a:endParaRPr lang="en-US"/>
              </a:p>
            </p:txBody>
          </p:sp>
          <p:sp>
            <p:nvSpPr>
              <p:cNvPr id="56063" name="Line 761"/>
              <p:cNvSpPr>
                <a:spLocks noChangeShapeType="1"/>
              </p:cNvSpPr>
              <p:nvPr/>
            </p:nvSpPr>
            <p:spPr bwMode="auto">
              <a:xfrm flipV="1">
                <a:off x="3438" y="2328"/>
                <a:ext cx="0" cy="25"/>
              </a:xfrm>
              <a:prstGeom prst="line">
                <a:avLst/>
              </a:prstGeom>
              <a:noFill/>
              <a:ln w="12700">
                <a:solidFill>
                  <a:srgbClr val="000000"/>
                </a:solidFill>
                <a:round/>
                <a:headEnd/>
                <a:tailEnd/>
              </a:ln>
            </p:spPr>
            <p:txBody>
              <a:bodyPr wrap="none" anchor="ctr"/>
              <a:lstStyle/>
              <a:p>
                <a:endParaRPr lang="en-US"/>
              </a:p>
            </p:txBody>
          </p:sp>
          <p:sp>
            <p:nvSpPr>
              <p:cNvPr id="56064" name="Line 762"/>
              <p:cNvSpPr>
                <a:spLocks noChangeShapeType="1"/>
              </p:cNvSpPr>
              <p:nvPr/>
            </p:nvSpPr>
            <p:spPr bwMode="auto">
              <a:xfrm flipV="1">
                <a:off x="3438" y="2291"/>
                <a:ext cx="0" cy="24"/>
              </a:xfrm>
              <a:prstGeom prst="line">
                <a:avLst/>
              </a:prstGeom>
              <a:noFill/>
              <a:ln w="12700">
                <a:solidFill>
                  <a:srgbClr val="000000"/>
                </a:solidFill>
                <a:round/>
                <a:headEnd/>
                <a:tailEnd/>
              </a:ln>
            </p:spPr>
            <p:txBody>
              <a:bodyPr wrap="none" anchor="ctr"/>
              <a:lstStyle/>
              <a:p>
                <a:endParaRPr lang="en-US"/>
              </a:p>
            </p:txBody>
          </p:sp>
          <p:sp>
            <p:nvSpPr>
              <p:cNvPr id="56065" name="Line 763"/>
              <p:cNvSpPr>
                <a:spLocks noChangeShapeType="1"/>
              </p:cNvSpPr>
              <p:nvPr/>
            </p:nvSpPr>
            <p:spPr bwMode="auto">
              <a:xfrm flipV="1">
                <a:off x="3438" y="2255"/>
                <a:ext cx="0" cy="25"/>
              </a:xfrm>
              <a:prstGeom prst="line">
                <a:avLst/>
              </a:prstGeom>
              <a:noFill/>
              <a:ln w="12700">
                <a:solidFill>
                  <a:srgbClr val="000000"/>
                </a:solidFill>
                <a:round/>
                <a:headEnd/>
                <a:tailEnd/>
              </a:ln>
            </p:spPr>
            <p:txBody>
              <a:bodyPr wrap="none" anchor="ctr"/>
              <a:lstStyle/>
              <a:p>
                <a:endParaRPr lang="en-US"/>
              </a:p>
            </p:txBody>
          </p:sp>
          <p:sp>
            <p:nvSpPr>
              <p:cNvPr id="56066" name="Line 764"/>
              <p:cNvSpPr>
                <a:spLocks noChangeShapeType="1"/>
              </p:cNvSpPr>
              <p:nvPr/>
            </p:nvSpPr>
            <p:spPr bwMode="auto">
              <a:xfrm flipV="1">
                <a:off x="3438" y="2219"/>
                <a:ext cx="0" cy="25"/>
              </a:xfrm>
              <a:prstGeom prst="line">
                <a:avLst/>
              </a:prstGeom>
              <a:noFill/>
              <a:ln w="12700">
                <a:solidFill>
                  <a:srgbClr val="000000"/>
                </a:solidFill>
                <a:round/>
                <a:headEnd/>
                <a:tailEnd/>
              </a:ln>
            </p:spPr>
            <p:txBody>
              <a:bodyPr wrap="none" anchor="ctr"/>
              <a:lstStyle/>
              <a:p>
                <a:endParaRPr lang="en-US"/>
              </a:p>
            </p:txBody>
          </p:sp>
          <p:sp>
            <p:nvSpPr>
              <p:cNvPr id="56067" name="Line 765"/>
              <p:cNvSpPr>
                <a:spLocks noChangeShapeType="1"/>
              </p:cNvSpPr>
              <p:nvPr/>
            </p:nvSpPr>
            <p:spPr bwMode="auto">
              <a:xfrm flipV="1">
                <a:off x="3438" y="2183"/>
                <a:ext cx="0" cy="25"/>
              </a:xfrm>
              <a:prstGeom prst="line">
                <a:avLst/>
              </a:prstGeom>
              <a:noFill/>
              <a:ln w="12700">
                <a:solidFill>
                  <a:srgbClr val="000000"/>
                </a:solidFill>
                <a:round/>
                <a:headEnd/>
                <a:tailEnd/>
              </a:ln>
            </p:spPr>
            <p:txBody>
              <a:bodyPr wrap="none" anchor="ctr"/>
              <a:lstStyle/>
              <a:p>
                <a:endParaRPr lang="en-US"/>
              </a:p>
            </p:txBody>
          </p:sp>
          <p:sp>
            <p:nvSpPr>
              <p:cNvPr id="56068" name="Line 766"/>
              <p:cNvSpPr>
                <a:spLocks noChangeShapeType="1"/>
              </p:cNvSpPr>
              <p:nvPr/>
            </p:nvSpPr>
            <p:spPr bwMode="auto">
              <a:xfrm flipV="1">
                <a:off x="3438" y="2146"/>
                <a:ext cx="0" cy="24"/>
              </a:xfrm>
              <a:prstGeom prst="line">
                <a:avLst/>
              </a:prstGeom>
              <a:noFill/>
              <a:ln w="12700">
                <a:solidFill>
                  <a:srgbClr val="000000"/>
                </a:solidFill>
                <a:round/>
                <a:headEnd/>
                <a:tailEnd/>
              </a:ln>
            </p:spPr>
            <p:txBody>
              <a:bodyPr wrap="none" anchor="ctr"/>
              <a:lstStyle/>
              <a:p>
                <a:endParaRPr lang="en-US"/>
              </a:p>
            </p:txBody>
          </p:sp>
          <p:sp>
            <p:nvSpPr>
              <p:cNvPr id="56069" name="Line 767"/>
              <p:cNvSpPr>
                <a:spLocks noChangeShapeType="1"/>
              </p:cNvSpPr>
              <p:nvPr/>
            </p:nvSpPr>
            <p:spPr bwMode="auto">
              <a:xfrm flipV="1">
                <a:off x="3438" y="2109"/>
                <a:ext cx="0" cy="26"/>
              </a:xfrm>
              <a:prstGeom prst="line">
                <a:avLst/>
              </a:prstGeom>
              <a:noFill/>
              <a:ln w="12700">
                <a:solidFill>
                  <a:srgbClr val="000000"/>
                </a:solidFill>
                <a:round/>
                <a:headEnd/>
                <a:tailEnd/>
              </a:ln>
            </p:spPr>
            <p:txBody>
              <a:bodyPr wrap="none" anchor="ctr"/>
              <a:lstStyle/>
              <a:p>
                <a:endParaRPr lang="en-US"/>
              </a:p>
            </p:txBody>
          </p:sp>
          <p:sp>
            <p:nvSpPr>
              <p:cNvPr id="56070" name="Line 768"/>
              <p:cNvSpPr>
                <a:spLocks noChangeShapeType="1"/>
              </p:cNvSpPr>
              <p:nvPr/>
            </p:nvSpPr>
            <p:spPr bwMode="auto">
              <a:xfrm flipV="1">
                <a:off x="3438" y="2074"/>
                <a:ext cx="0" cy="25"/>
              </a:xfrm>
              <a:prstGeom prst="line">
                <a:avLst/>
              </a:prstGeom>
              <a:noFill/>
              <a:ln w="12700">
                <a:solidFill>
                  <a:srgbClr val="000000"/>
                </a:solidFill>
                <a:round/>
                <a:headEnd/>
                <a:tailEnd/>
              </a:ln>
            </p:spPr>
            <p:txBody>
              <a:bodyPr wrap="none" anchor="ctr"/>
              <a:lstStyle/>
              <a:p>
                <a:endParaRPr lang="en-US"/>
              </a:p>
            </p:txBody>
          </p:sp>
          <p:sp>
            <p:nvSpPr>
              <p:cNvPr id="56071" name="Line 769"/>
              <p:cNvSpPr>
                <a:spLocks noChangeShapeType="1"/>
              </p:cNvSpPr>
              <p:nvPr/>
            </p:nvSpPr>
            <p:spPr bwMode="auto">
              <a:xfrm flipV="1">
                <a:off x="3438" y="2038"/>
                <a:ext cx="0" cy="25"/>
              </a:xfrm>
              <a:prstGeom prst="line">
                <a:avLst/>
              </a:prstGeom>
              <a:noFill/>
              <a:ln w="12700">
                <a:solidFill>
                  <a:srgbClr val="000000"/>
                </a:solidFill>
                <a:round/>
                <a:headEnd/>
                <a:tailEnd/>
              </a:ln>
            </p:spPr>
            <p:txBody>
              <a:bodyPr wrap="none" anchor="ctr"/>
              <a:lstStyle/>
              <a:p>
                <a:endParaRPr lang="en-US"/>
              </a:p>
            </p:txBody>
          </p:sp>
          <p:sp>
            <p:nvSpPr>
              <p:cNvPr id="56072" name="Line 770"/>
              <p:cNvSpPr>
                <a:spLocks noChangeShapeType="1"/>
              </p:cNvSpPr>
              <p:nvPr/>
            </p:nvSpPr>
            <p:spPr bwMode="auto">
              <a:xfrm flipV="1">
                <a:off x="3438" y="2000"/>
                <a:ext cx="0" cy="26"/>
              </a:xfrm>
              <a:prstGeom prst="line">
                <a:avLst/>
              </a:prstGeom>
              <a:noFill/>
              <a:ln w="12700">
                <a:solidFill>
                  <a:srgbClr val="000000"/>
                </a:solidFill>
                <a:round/>
                <a:headEnd/>
                <a:tailEnd/>
              </a:ln>
            </p:spPr>
            <p:txBody>
              <a:bodyPr wrap="none" anchor="ctr"/>
              <a:lstStyle/>
              <a:p>
                <a:endParaRPr lang="en-US"/>
              </a:p>
            </p:txBody>
          </p:sp>
          <p:sp>
            <p:nvSpPr>
              <p:cNvPr id="56073" name="Line 771"/>
              <p:cNvSpPr>
                <a:spLocks noChangeShapeType="1"/>
              </p:cNvSpPr>
              <p:nvPr/>
            </p:nvSpPr>
            <p:spPr bwMode="auto">
              <a:xfrm flipV="1">
                <a:off x="3438" y="1965"/>
                <a:ext cx="0" cy="24"/>
              </a:xfrm>
              <a:prstGeom prst="line">
                <a:avLst/>
              </a:prstGeom>
              <a:noFill/>
              <a:ln w="12700">
                <a:solidFill>
                  <a:srgbClr val="000000"/>
                </a:solidFill>
                <a:round/>
                <a:headEnd/>
                <a:tailEnd/>
              </a:ln>
            </p:spPr>
            <p:txBody>
              <a:bodyPr wrap="none" anchor="ctr"/>
              <a:lstStyle/>
              <a:p>
                <a:endParaRPr lang="en-US"/>
              </a:p>
            </p:txBody>
          </p:sp>
          <p:sp>
            <p:nvSpPr>
              <p:cNvPr id="56074" name="Line 772"/>
              <p:cNvSpPr>
                <a:spLocks noChangeShapeType="1"/>
              </p:cNvSpPr>
              <p:nvPr/>
            </p:nvSpPr>
            <p:spPr bwMode="auto">
              <a:xfrm flipV="1">
                <a:off x="3438" y="1929"/>
                <a:ext cx="0" cy="25"/>
              </a:xfrm>
              <a:prstGeom prst="line">
                <a:avLst/>
              </a:prstGeom>
              <a:noFill/>
              <a:ln w="12700">
                <a:solidFill>
                  <a:srgbClr val="000000"/>
                </a:solidFill>
                <a:round/>
                <a:headEnd/>
                <a:tailEnd/>
              </a:ln>
            </p:spPr>
            <p:txBody>
              <a:bodyPr wrap="none" anchor="ctr"/>
              <a:lstStyle/>
              <a:p>
                <a:endParaRPr lang="en-US"/>
              </a:p>
            </p:txBody>
          </p:sp>
          <p:sp>
            <p:nvSpPr>
              <p:cNvPr id="56075" name="Line 773"/>
              <p:cNvSpPr>
                <a:spLocks noChangeShapeType="1"/>
              </p:cNvSpPr>
              <p:nvPr/>
            </p:nvSpPr>
            <p:spPr bwMode="auto">
              <a:xfrm flipV="1">
                <a:off x="3438" y="1893"/>
                <a:ext cx="0" cy="25"/>
              </a:xfrm>
              <a:prstGeom prst="line">
                <a:avLst/>
              </a:prstGeom>
              <a:noFill/>
              <a:ln w="12700">
                <a:solidFill>
                  <a:srgbClr val="000000"/>
                </a:solidFill>
                <a:round/>
                <a:headEnd/>
                <a:tailEnd/>
              </a:ln>
            </p:spPr>
            <p:txBody>
              <a:bodyPr wrap="none" anchor="ctr"/>
              <a:lstStyle/>
              <a:p>
                <a:endParaRPr lang="en-US"/>
              </a:p>
            </p:txBody>
          </p:sp>
          <p:sp>
            <p:nvSpPr>
              <p:cNvPr id="56076" name="Line 774"/>
              <p:cNvSpPr>
                <a:spLocks noChangeShapeType="1"/>
              </p:cNvSpPr>
              <p:nvPr/>
            </p:nvSpPr>
            <p:spPr bwMode="auto">
              <a:xfrm flipV="1">
                <a:off x="3438" y="1857"/>
                <a:ext cx="0" cy="25"/>
              </a:xfrm>
              <a:prstGeom prst="line">
                <a:avLst/>
              </a:prstGeom>
              <a:noFill/>
              <a:ln w="12700">
                <a:solidFill>
                  <a:srgbClr val="000000"/>
                </a:solidFill>
                <a:round/>
                <a:headEnd/>
                <a:tailEnd/>
              </a:ln>
            </p:spPr>
            <p:txBody>
              <a:bodyPr wrap="none" anchor="ctr"/>
              <a:lstStyle/>
              <a:p>
                <a:endParaRPr lang="en-US"/>
              </a:p>
            </p:txBody>
          </p:sp>
          <p:sp>
            <p:nvSpPr>
              <p:cNvPr id="56077" name="Line 775"/>
              <p:cNvSpPr>
                <a:spLocks noChangeShapeType="1"/>
              </p:cNvSpPr>
              <p:nvPr/>
            </p:nvSpPr>
            <p:spPr bwMode="auto">
              <a:xfrm flipV="1">
                <a:off x="3438" y="1819"/>
                <a:ext cx="0" cy="26"/>
              </a:xfrm>
              <a:prstGeom prst="line">
                <a:avLst/>
              </a:prstGeom>
              <a:noFill/>
              <a:ln w="12700">
                <a:solidFill>
                  <a:srgbClr val="000000"/>
                </a:solidFill>
                <a:round/>
                <a:headEnd/>
                <a:tailEnd/>
              </a:ln>
            </p:spPr>
            <p:txBody>
              <a:bodyPr wrap="none" anchor="ctr"/>
              <a:lstStyle/>
              <a:p>
                <a:endParaRPr lang="en-US"/>
              </a:p>
            </p:txBody>
          </p:sp>
          <p:sp>
            <p:nvSpPr>
              <p:cNvPr id="56078" name="Line 776"/>
              <p:cNvSpPr>
                <a:spLocks noChangeShapeType="1"/>
              </p:cNvSpPr>
              <p:nvPr/>
            </p:nvSpPr>
            <p:spPr bwMode="auto">
              <a:xfrm flipV="1">
                <a:off x="3438" y="1784"/>
                <a:ext cx="0" cy="25"/>
              </a:xfrm>
              <a:prstGeom prst="line">
                <a:avLst/>
              </a:prstGeom>
              <a:noFill/>
              <a:ln w="12700">
                <a:solidFill>
                  <a:srgbClr val="000000"/>
                </a:solidFill>
                <a:round/>
                <a:headEnd/>
                <a:tailEnd/>
              </a:ln>
            </p:spPr>
            <p:txBody>
              <a:bodyPr wrap="none" anchor="ctr"/>
              <a:lstStyle/>
              <a:p>
                <a:endParaRPr lang="en-US"/>
              </a:p>
            </p:txBody>
          </p:sp>
          <p:sp>
            <p:nvSpPr>
              <p:cNvPr id="56079" name="Line 777"/>
              <p:cNvSpPr>
                <a:spLocks noChangeShapeType="1"/>
              </p:cNvSpPr>
              <p:nvPr/>
            </p:nvSpPr>
            <p:spPr bwMode="auto">
              <a:xfrm flipV="1">
                <a:off x="3438" y="1748"/>
                <a:ext cx="0" cy="25"/>
              </a:xfrm>
              <a:prstGeom prst="line">
                <a:avLst/>
              </a:prstGeom>
              <a:noFill/>
              <a:ln w="12700">
                <a:solidFill>
                  <a:srgbClr val="000000"/>
                </a:solidFill>
                <a:round/>
                <a:headEnd/>
                <a:tailEnd/>
              </a:ln>
            </p:spPr>
            <p:txBody>
              <a:bodyPr wrap="none" anchor="ctr"/>
              <a:lstStyle/>
              <a:p>
                <a:endParaRPr lang="en-US"/>
              </a:p>
            </p:txBody>
          </p:sp>
          <p:sp>
            <p:nvSpPr>
              <p:cNvPr id="56080" name="Line 778"/>
              <p:cNvSpPr>
                <a:spLocks noChangeShapeType="1"/>
              </p:cNvSpPr>
              <p:nvPr/>
            </p:nvSpPr>
            <p:spPr bwMode="auto">
              <a:xfrm flipV="1">
                <a:off x="3438" y="1712"/>
                <a:ext cx="0" cy="25"/>
              </a:xfrm>
              <a:prstGeom prst="line">
                <a:avLst/>
              </a:prstGeom>
              <a:noFill/>
              <a:ln w="12700">
                <a:solidFill>
                  <a:srgbClr val="000000"/>
                </a:solidFill>
                <a:round/>
                <a:headEnd/>
                <a:tailEnd/>
              </a:ln>
            </p:spPr>
            <p:txBody>
              <a:bodyPr wrap="none" anchor="ctr"/>
              <a:lstStyle/>
              <a:p>
                <a:endParaRPr lang="en-US"/>
              </a:p>
            </p:txBody>
          </p:sp>
          <p:sp>
            <p:nvSpPr>
              <p:cNvPr id="56081" name="Line 779"/>
              <p:cNvSpPr>
                <a:spLocks noChangeShapeType="1"/>
              </p:cNvSpPr>
              <p:nvPr/>
            </p:nvSpPr>
            <p:spPr bwMode="auto">
              <a:xfrm flipV="1">
                <a:off x="3438" y="1674"/>
                <a:ext cx="0" cy="26"/>
              </a:xfrm>
              <a:prstGeom prst="line">
                <a:avLst/>
              </a:prstGeom>
              <a:noFill/>
              <a:ln w="12700">
                <a:solidFill>
                  <a:srgbClr val="000000"/>
                </a:solidFill>
                <a:round/>
                <a:headEnd/>
                <a:tailEnd/>
              </a:ln>
            </p:spPr>
            <p:txBody>
              <a:bodyPr wrap="none" anchor="ctr"/>
              <a:lstStyle/>
              <a:p>
                <a:endParaRPr lang="en-US"/>
              </a:p>
            </p:txBody>
          </p:sp>
          <p:sp>
            <p:nvSpPr>
              <p:cNvPr id="56082" name="Line 780"/>
              <p:cNvSpPr>
                <a:spLocks noChangeShapeType="1"/>
              </p:cNvSpPr>
              <p:nvPr/>
            </p:nvSpPr>
            <p:spPr bwMode="auto">
              <a:xfrm flipV="1">
                <a:off x="3438" y="1639"/>
                <a:ext cx="0" cy="25"/>
              </a:xfrm>
              <a:prstGeom prst="line">
                <a:avLst/>
              </a:prstGeom>
              <a:noFill/>
              <a:ln w="12700">
                <a:solidFill>
                  <a:srgbClr val="000000"/>
                </a:solidFill>
                <a:round/>
                <a:headEnd/>
                <a:tailEnd/>
              </a:ln>
            </p:spPr>
            <p:txBody>
              <a:bodyPr wrap="none" anchor="ctr"/>
              <a:lstStyle/>
              <a:p>
                <a:endParaRPr lang="en-US"/>
              </a:p>
            </p:txBody>
          </p:sp>
          <p:sp>
            <p:nvSpPr>
              <p:cNvPr id="56083" name="Line 781"/>
              <p:cNvSpPr>
                <a:spLocks noChangeShapeType="1"/>
              </p:cNvSpPr>
              <p:nvPr/>
            </p:nvSpPr>
            <p:spPr bwMode="auto">
              <a:xfrm flipV="1">
                <a:off x="3438" y="1603"/>
                <a:ext cx="0" cy="25"/>
              </a:xfrm>
              <a:prstGeom prst="line">
                <a:avLst/>
              </a:prstGeom>
              <a:noFill/>
              <a:ln w="12700">
                <a:solidFill>
                  <a:srgbClr val="000000"/>
                </a:solidFill>
                <a:round/>
                <a:headEnd/>
                <a:tailEnd/>
              </a:ln>
            </p:spPr>
            <p:txBody>
              <a:bodyPr wrap="none" anchor="ctr"/>
              <a:lstStyle/>
              <a:p>
                <a:endParaRPr lang="en-US"/>
              </a:p>
            </p:txBody>
          </p:sp>
          <p:sp>
            <p:nvSpPr>
              <p:cNvPr id="56084" name="Line 782"/>
              <p:cNvSpPr>
                <a:spLocks noChangeShapeType="1"/>
              </p:cNvSpPr>
              <p:nvPr/>
            </p:nvSpPr>
            <p:spPr bwMode="auto">
              <a:xfrm flipV="1">
                <a:off x="3438" y="1565"/>
                <a:ext cx="0" cy="26"/>
              </a:xfrm>
              <a:prstGeom prst="line">
                <a:avLst/>
              </a:prstGeom>
              <a:noFill/>
              <a:ln w="12700">
                <a:solidFill>
                  <a:srgbClr val="000000"/>
                </a:solidFill>
                <a:round/>
                <a:headEnd/>
                <a:tailEnd/>
              </a:ln>
            </p:spPr>
            <p:txBody>
              <a:bodyPr wrap="none" anchor="ctr"/>
              <a:lstStyle/>
              <a:p>
                <a:endParaRPr lang="en-US"/>
              </a:p>
            </p:txBody>
          </p:sp>
          <p:sp>
            <p:nvSpPr>
              <p:cNvPr id="56085" name="Line 783"/>
              <p:cNvSpPr>
                <a:spLocks noChangeShapeType="1"/>
              </p:cNvSpPr>
              <p:nvPr/>
            </p:nvSpPr>
            <p:spPr bwMode="auto">
              <a:xfrm flipV="1">
                <a:off x="3438" y="1530"/>
                <a:ext cx="0" cy="24"/>
              </a:xfrm>
              <a:prstGeom prst="line">
                <a:avLst/>
              </a:prstGeom>
              <a:noFill/>
              <a:ln w="12700">
                <a:solidFill>
                  <a:srgbClr val="000000"/>
                </a:solidFill>
                <a:round/>
                <a:headEnd/>
                <a:tailEnd/>
              </a:ln>
            </p:spPr>
            <p:txBody>
              <a:bodyPr wrap="none" anchor="ctr"/>
              <a:lstStyle/>
              <a:p>
                <a:endParaRPr lang="en-US"/>
              </a:p>
            </p:txBody>
          </p:sp>
          <p:sp>
            <p:nvSpPr>
              <p:cNvPr id="56086" name="Line 784"/>
              <p:cNvSpPr>
                <a:spLocks noChangeShapeType="1"/>
              </p:cNvSpPr>
              <p:nvPr/>
            </p:nvSpPr>
            <p:spPr bwMode="auto">
              <a:xfrm flipV="1">
                <a:off x="3438" y="1493"/>
                <a:ext cx="0" cy="26"/>
              </a:xfrm>
              <a:prstGeom prst="line">
                <a:avLst/>
              </a:prstGeom>
              <a:noFill/>
              <a:ln w="12700">
                <a:solidFill>
                  <a:srgbClr val="000000"/>
                </a:solidFill>
                <a:round/>
                <a:headEnd/>
                <a:tailEnd/>
              </a:ln>
            </p:spPr>
            <p:txBody>
              <a:bodyPr wrap="none" anchor="ctr"/>
              <a:lstStyle/>
              <a:p>
                <a:endParaRPr lang="en-US"/>
              </a:p>
            </p:txBody>
          </p:sp>
          <p:sp>
            <p:nvSpPr>
              <p:cNvPr id="56087" name="Line 785"/>
              <p:cNvSpPr>
                <a:spLocks noChangeShapeType="1"/>
              </p:cNvSpPr>
              <p:nvPr/>
            </p:nvSpPr>
            <p:spPr bwMode="auto">
              <a:xfrm flipV="1">
                <a:off x="3438" y="1458"/>
                <a:ext cx="0" cy="25"/>
              </a:xfrm>
              <a:prstGeom prst="line">
                <a:avLst/>
              </a:prstGeom>
              <a:noFill/>
              <a:ln w="12700">
                <a:solidFill>
                  <a:srgbClr val="000000"/>
                </a:solidFill>
                <a:round/>
                <a:headEnd/>
                <a:tailEnd/>
              </a:ln>
            </p:spPr>
            <p:txBody>
              <a:bodyPr wrap="none" anchor="ctr"/>
              <a:lstStyle/>
              <a:p>
                <a:endParaRPr lang="en-US"/>
              </a:p>
            </p:txBody>
          </p:sp>
          <p:sp>
            <p:nvSpPr>
              <p:cNvPr id="56088" name="Line 786"/>
              <p:cNvSpPr>
                <a:spLocks noChangeShapeType="1"/>
              </p:cNvSpPr>
              <p:nvPr/>
            </p:nvSpPr>
            <p:spPr bwMode="auto">
              <a:xfrm flipV="1">
                <a:off x="3438" y="1422"/>
                <a:ext cx="0" cy="25"/>
              </a:xfrm>
              <a:prstGeom prst="line">
                <a:avLst/>
              </a:prstGeom>
              <a:noFill/>
              <a:ln w="12700">
                <a:solidFill>
                  <a:srgbClr val="000000"/>
                </a:solidFill>
                <a:round/>
                <a:headEnd/>
                <a:tailEnd/>
              </a:ln>
            </p:spPr>
            <p:txBody>
              <a:bodyPr wrap="none" anchor="ctr"/>
              <a:lstStyle/>
              <a:p>
                <a:endParaRPr lang="en-US"/>
              </a:p>
            </p:txBody>
          </p:sp>
          <p:sp>
            <p:nvSpPr>
              <p:cNvPr id="56089" name="Line 787"/>
              <p:cNvSpPr>
                <a:spLocks noChangeShapeType="1"/>
              </p:cNvSpPr>
              <p:nvPr/>
            </p:nvSpPr>
            <p:spPr bwMode="auto">
              <a:xfrm flipV="1">
                <a:off x="3521" y="3377"/>
                <a:ext cx="0" cy="26"/>
              </a:xfrm>
              <a:prstGeom prst="line">
                <a:avLst/>
              </a:prstGeom>
              <a:noFill/>
              <a:ln w="12700">
                <a:solidFill>
                  <a:srgbClr val="000000"/>
                </a:solidFill>
                <a:round/>
                <a:headEnd/>
                <a:tailEnd/>
              </a:ln>
            </p:spPr>
            <p:txBody>
              <a:bodyPr wrap="none" anchor="ctr"/>
              <a:lstStyle/>
              <a:p>
                <a:endParaRPr lang="en-US"/>
              </a:p>
            </p:txBody>
          </p:sp>
          <p:sp>
            <p:nvSpPr>
              <p:cNvPr id="56090" name="Line 788"/>
              <p:cNvSpPr>
                <a:spLocks noChangeShapeType="1"/>
              </p:cNvSpPr>
              <p:nvPr/>
            </p:nvSpPr>
            <p:spPr bwMode="auto">
              <a:xfrm flipV="1">
                <a:off x="3521" y="3342"/>
                <a:ext cx="0" cy="24"/>
              </a:xfrm>
              <a:prstGeom prst="line">
                <a:avLst/>
              </a:prstGeom>
              <a:noFill/>
              <a:ln w="12700">
                <a:solidFill>
                  <a:srgbClr val="000000"/>
                </a:solidFill>
                <a:round/>
                <a:headEnd/>
                <a:tailEnd/>
              </a:ln>
            </p:spPr>
            <p:txBody>
              <a:bodyPr wrap="none" anchor="ctr"/>
              <a:lstStyle/>
              <a:p>
                <a:endParaRPr lang="en-US"/>
              </a:p>
            </p:txBody>
          </p:sp>
          <p:sp>
            <p:nvSpPr>
              <p:cNvPr id="56091" name="Line 789"/>
              <p:cNvSpPr>
                <a:spLocks noChangeShapeType="1"/>
              </p:cNvSpPr>
              <p:nvPr/>
            </p:nvSpPr>
            <p:spPr bwMode="auto">
              <a:xfrm flipV="1">
                <a:off x="3521" y="3306"/>
                <a:ext cx="0" cy="25"/>
              </a:xfrm>
              <a:prstGeom prst="line">
                <a:avLst/>
              </a:prstGeom>
              <a:noFill/>
              <a:ln w="12700">
                <a:solidFill>
                  <a:srgbClr val="000000"/>
                </a:solidFill>
                <a:round/>
                <a:headEnd/>
                <a:tailEnd/>
              </a:ln>
            </p:spPr>
            <p:txBody>
              <a:bodyPr wrap="none" anchor="ctr"/>
              <a:lstStyle/>
              <a:p>
                <a:endParaRPr lang="en-US"/>
              </a:p>
            </p:txBody>
          </p:sp>
          <p:sp>
            <p:nvSpPr>
              <p:cNvPr id="56092" name="Line 790"/>
              <p:cNvSpPr>
                <a:spLocks noChangeShapeType="1"/>
              </p:cNvSpPr>
              <p:nvPr/>
            </p:nvSpPr>
            <p:spPr bwMode="auto">
              <a:xfrm flipV="1">
                <a:off x="3521" y="3270"/>
                <a:ext cx="0" cy="25"/>
              </a:xfrm>
              <a:prstGeom prst="line">
                <a:avLst/>
              </a:prstGeom>
              <a:noFill/>
              <a:ln w="12700">
                <a:solidFill>
                  <a:srgbClr val="000000"/>
                </a:solidFill>
                <a:round/>
                <a:headEnd/>
                <a:tailEnd/>
              </a:ln>
            </p:spPr>
            <p:txBody>
              <a:bodyPr wrap="none" anchor="ctr"/>
              <a:lstStyle/>
              <a:p>
                <a:endParaRPr lang="en-US"/>
              </a:p>
            </p:txBody>
          </p:sp>
          <p:sp>
            <p:nvSpPr>
              <p:cNvPr id="56093" name="Line 791"/>
              <p:cNvSpPr>
                <a:spLocks noChangeShapeType="1"/>
              </p:cNvSpPr>
              <p:nvPr/>
            </p:nvSpPr>
            <p:spPr bwMode="auto">
              <a:xfrm flipV="1">
                <a:off x="3521" y="3234"/>
                <a:ext cx="0" cy="25"/>
              </a:xfrm>
              <a:prstGeom prst="line">
                <a:avLst/>
              </a:prstGeom>
              <a:noFill/>
              <a:ln w="12700">
                <a:solidFill>
                  <a:srgbClr val="000000"/>
                </a:solidFill>
                <a:round/>
                <a:headEnd/>
                <a:tailEnd/>
              </a:ln>
            </p:spPr>
            <p:txBody>
              <a:bodyPr wrap="none" anchor="ctr"/>
              <a:lstStyle/>
              <a:p>
                <a:endParaRPr lang="en-US"/>
              </a:p>
            </p:txBody>
          </p:sp>
          <p:sp>
            <p:nvSpPr>
              <p:cNvPr id="56094" name="Line 792"/>
              <p:cNvSpPr>
                <a:spLocks noChangeShapeType="1"/>
              </p:cNvSpPr>
              <p:nvPr/>
            </p:nvSpPr>
            <p:spPr bwMode="auto">
              <a:xfrm flipV="1">
                <a:off x="3521" y="3196"/>
                <a:ext cx="0" cy="26"/>
              </a:xfrm>
              <a:prstGeom prst="line">
                <a:avLst/>
              </a:prstGeom>
              <a:noFill/>
              <a:ln w="12700">
                <a:solidFill>
                  <a:srgbClr val="000000"/>
                </a:solidFill>
                <a:round/>
                <a:headEnd/>
                <a:tailEnd/>
              </a:ln>
            </p:spPr>
            <p:txBody>
              <a:bodyPr wrap="none" anchor="ctr"/>
              <a:lstStyle/>
              <a:p>
                <a:endParaRPr lang="en-US"/>
              </a:p>
            </p:txBody>
          </p:sp>
          <p:sp>
            <p:nvSpPr>
              <p:cNvPr id="56095" name="Line 793"/>
              <p:cNvSpPr>
                <a:spLocks noChangeShapeType="1"/>
              </p:cNvSpPr>
              <p:nvPr/>
            </p:nvSpPr>
            <p:spPr bwMode="auto">
              <a:xfrm flipV="1">
                <a:off x="3521" y="3161"/>
                <a:ext cx="0" cy="25"/>
              </a:xfrm>
              <a:prstGeom prst="line">
                <a:avLst/>
              </a:prstGeom>
              <a:noFill/>
              <a:ln w="12700">
                <a:solidFill>
                  <a:srgbClr val="000000"/>
                </a:solidFill>
                <a:round/>
                <a:headEnd/>
                <a:tailEnd/>
              </a:ln>
            </p:spPr>
            <p:txBody>
              <a:bodyPr wrap="none" anchor="ctr"/>
              <a:lstStyle/>
              <a:p>
                <a:endParaRPr lang="en-US"/>
              </a:p>
            </p:txBody>
          </p:sp>
          <p:sp>
            <p:nvSpPr>
              <p:cNvPr id="56096" name="Line 794"/>
              <p:cNvSpPr>
                <a:spLocks noChangeShapeType="1"/>
              </p:cNvSpPr>
              <p:nvPr/>
            </p:nvSpPr>
            <p:spPr bwMode="auto">
              <a:xfrm flipV="1">
                <a:off x="3521" y="3125"/>
                <a:ext cx="0" cy="25"/>
              </a:xfrm>
              <a:prstGeom prst="line">
                <a:avLst/>
              </a:prstGeom>
              <a:noFill/>
              <a:ln w="12700">
                <a:solidFill>
                  <a:srgbClr val="000000"/>
                </a:solidFill>
                <a:round/>
                <a:headEnd/>
                <a:tailEnd/>
              </a:ln>
            </p:spPr>
            <p:txBody>
              <a:bodyPr wrap="none" anchor="ctr"/>
              <a:lstStyle/>
              <a:p>
                <a:endParaRPr lang="en-US"/>
              </a:p>
            </p:txBody>
          </p:sp>
          <p:sp>
            <p:nvSpPr>
              <p:cNvPr id="56097" name="Line 795"/>
              <p:cNvSpPr>
                <a:spLocks noChangeShapeType="1"/>
              </p:cNvSpPr>
              <p:nvPr/>
            </p:nvSpPr>
            <p:spPr bwMode="auto">
              <a:xfrm flipV="1">
                <a:off x="3521" y="3089"/>
                <a:ext cx="0" cy="25"/>
              </a:xfrm>
              <a:prstGeom prst="line">
                <a:avLst/>
              </a:prstGeom>
              <a:noFill/>
              <a:ln w="12700">
                <a:solidFill>
                  <a:srgbClr val="000000"/>
                </a:solidFill>
                <a:round/>
                <a:headEnd/>
                <a:tailEnd/>
              </a:ln>
            </p:spPr>
            <p:txBody>
              <a:bodyPr wrap="none" anchor="ctr"/>
              <a:lstStyle/>
              <a:p>
                <a:endParaRPr lang="en-US"/>
              </a:p>
            </p:txBody>
          </p:sp>
          <p:sp>
            <p:nvSpPr>
              <p:cNvPr id="56098" name="Line 796"/>
              <p:cNvSpPr>
                <a:spLocks noChangeShapeType="1"/>
              </p:cNvSpPr>
              <p:nvPr/>
            </p:nvSpPr>
            <p:spPr bwMode="auto">
              <a:xfrm flipV="1">
                <a:off x="3521" y="3051"/>
                <a:ext cx="0" cy="26"/>
              </a:xfrm>
              <a:prstGeom prst="line">
                <a:avLst/>
              </a:prstGeom>
              <a:noFill/>
              <a:ln w="12700">
                <a:solidFill>
                  <a:srgbClr val="000000"/>
                </a:solidFill>
                <a:round/>
                <a:headEnd/>
                <a:tailEnd/>
              </a:ln>
            </p:spPr>
            <p:txBody>
              <a:bodyPr wrap="none" anchor="ctr"/>
              <a:lstStyle/>
              <a:p>
                <a:endParaRPr lang="en-US"/>
              </a:p>
            </p:txBody>
          </p:sp>
          <p:sp>
            <p:nvSpPr>
              <p:cNvPr id="56099" name="Line 797"/>
              <p:cNvSpPr>
                <a:spLocks noChangeShapeType="1"/>
              </p:cNvSpPr>
              <p:nvPr/>
            </p:nvSpPr>
            <p:spPr bwMode="auto">
              <a:xfrm flipV="1">
                <a:off x="3521" y="3016"/>
                <a:ext cx="0" cy="24"/>
              </a:xfrm>
              <a:prstGeom prst="line">
                <a:avLst/>
              </a:prstGeom>
              <a:noFill/>
              <a:ln w="12700">
                <a:solidFill>
                  <a:srgbClr val="000000"/>
                </a:solidFill>
                <a:round/>
                <a:headEnd/>
                <a:tailEnd/>
              </a:ln>
            </p:spPr>
            <p:txBody>
              <a:bodyPr wrap="none" anchor="ctr"/>
              <a:lstStyle/>
              <a:p>
                <a:endParaRPr lang="en-US"/>
              </a:p>
            </p:txBody>
          </p:sp>
          <p:sp>
            <p:nvSpPr>
              <p:cNvPr id="56100" name="Line 798"/>
              <p:cNvSpPr>
                <a:spLocks noChangeShapeType="1"/>
              </p:cNvSpPr>
              <p:nvPr/>
            </p:nvSpPr>
            <p:spPr bwMode="auto">
              <a:xfrm flipV="1">
                <a:off x="3521" y="2980"/>
                <a:ext cx="0" cy="25"/>
              </a:xfrm>
              <a:prstGeom prst="line">
                <a:avLst/>
              </a:prstGeom>
              <a:noFill/>
              <a:ln w="12700">
                <a:solidFill>
                  <a:srgbClr val="000000"/>
                </a:solidFill>
                <a:round/>
                <a:headEnd/>
                <a:tailEnd/>
              </a:ln>
            </p:spPr>
            <p:txBody>
              <a:bodyPr wrap="none" anchor="ctr"/>
              <a:lstStyle/>
              <a:p>
                <a:endParaRPr lang="en-US"/>
              </a:p>
            </p:txBody>
          </p:sp>
          <p:sp>
            <p:nvSpPr>
              <p:cNvPr id="56101" name="Line 799"/>
              <p:cNvSpPr>
                <a:spLocks noChangeShapeType="1"/>
              </p:cNvSpPr>
              <p:nvPr/>
            </p:nvSpPr>
            <p:spPr bwMode="auto">
              <a:xfrm flipV="1">
                <a:off x="3521" y="2942"/>
                <a:ext cx="0" cy="26"/>
              </a:xfrm>
              <a:prstGeom prst="line">
                <a:avLst/>
              </a:prstGeom>
              <a:noFill/>
              <a:ln w="12700">
                <a:solidFill>
                  <a:srgbClr val="000000"/>
                </a:solidFill>
                <a:round/>
                <a:headEnd/>
                <a:tailEnd/>
              </a:ln>
            </p:spPr>
            <p:txBody>
              <a:bodyPr wrap="none" anchor="ctr"/>
              <a:lstStyle/>
              <a:p>
                <a:endParaRPr lang="en-US"/>
              </a:p>
            </p:txBody>
          </p:sp>
          <p:sp>
            <p:nvSpPr>
              <p:cNvPr id="56102" name="Line 800"/>
              <p:cNvSpPr>
                <a:spLocks noChangeShapeType="1"/>
              </p:cNvSpPr>
              <p:nvPr/>
            </p:nvSpPr>
            <p:spPr bwMode="auto">
              <a:xfrm flipV="1">
                <a:off x="3521" y="2907"/>
                <a:ext cx="0" cy="24"/>
              </a:xfrm>
              <a:prstGeom prst="line">
                <a:avLst/>
              </a:prstGeom>
              <a:noFill/>
              <a:ln w="12700">
                <a:solidFill>
                  <a:srgbClr val="000000"/>
                </a:solidFill>
                <a:round/>
                <a:headEnd/>
                <a:tailEnd/>
              </a:ln>
            </p:spPr>
            <p:txBody>
              <a:bodyPr wrap="none" anchor="ctr"/>
              <a:lstStyle/>
              <a:p>
                <a:endParaRPr lang="en-US"/>
              </a:p>
            </p:txBody>
          </p:sp>
          <p:sp>
            <p:nvSpPr>
              <p:cNvPr id="56103" name="Line 801"/>
              <p:cNvSpPr>
                <a:spLocks noChangeShapeType="1"/>
              </p:cNvSpPr>
              <p:nvPr/>
            </p:nvSpPr>
            <p:spPr bwMode="auto">
              <a:xfrm flipV="1">
                <a:off x="3521" y="2870"/>
                <a:ext cx="0" cy="26"/>
              </a:xfrm>
              <a:prstGeom prst="line">
                <a:avLst/>
              </a:prstGeom>
              <a:noFill/>
              <a:ln w="12700">
                <a:solidFill>
                  <a:srgbClr val="000000"/>
                </a:solidFill>
                <a:round/>
                <a:headEnd/>
                <a:tailEnd/>
              </a:ln>
            </p:spPr>
            <p:txBody>
              <a:bodyPr wrap="none" anchor="ctr"/>
              <a:lstStyle/>
              <a:p>
                <a:endParaRPr lang="en-US"/>
              </a:p>
            </p:txBody>
          </p:sp>
          <p:sp>
            <p:nvSpPr>
              <p:cNvPr id="56104" name="Line 802"/>
              <p:cNvSpPr>
                <a:spLocks noChangeShapeType="1"/>
              </p:cNvSpPr>
              <p:nvPr/>
            </p:nvSpPr>
            <p:spPr bwMode="auto">
              <a:xfrm flipV="1">
                <a:off x="3521" y="2835"/>
                <a:ext cx="0" cy="25"/>
              </a:xfrm>
              <a:prstGeom prst="line">
                <a:avLst/>
              </a:prstGeom>
              <a:noFill/>
              <a:ln w="12700">
                <a:solidFill>
                  <a:srgbClr val="000000"/>
                </a:solidFill>
                <a:round/>
                <a:headEnd/>
                <a:tailEnd/>
              </a:ln>
            </p:spPr>
            <p:txBody>
              <a:bodyPr wrap="none" anchor="ctr"/>
              <a:lstStyle/>
              <a:p>
                <a:endParaRPr lang="en-US"/>
              </a:p>
            </p:txBody>
          </p:sp>
          <p:sp>
            <p:nvSpPr>
              <p:cNvPr id="56105" name="Line 803"/>
              <p:cNvSpPr>
                <a:spLocks noChangeShapeType="1"/>
              </p:cNvSpPr>
              <p:nvPr/>
            </p:nvSpPr>
            <p:spPr bwMode="auto">
              <a:xfrm flipV="1">
                <a:off x="3521" y="2799"/>
                <a:ext cx="0" cy="25"/>
              </a:xfrm>
              <a:prstGeom prst="line">
                <a:avLst/>
              </a:prstGeom>
              <a:noFill/>
              <a:ln w="12700">
                <a:solidFill>
                  <a:srgbClr val="000000"/>
                </a:solidFill>
                <a:round/>
                <a:headEnd/>
                <a:tailEnd/>
              </a:ln>
            </p:spPr>
            <p:txBody>
              <a:bodyPr wrap="none" anchor="ctr"/>
              <a:lstStyle/>
              <a:p>
                <a:endParaRPr lang="en-US"/>
              </a:p>
            </p:txBody>
          </p:sp>
          <p:sp>
            <p:nvSpPr>
              <p:cNvPr id="56106" name="Line 804"/>
              <p:cNvSpPr>
                <a:spLocks noChangeShapeType="1"/>
              </p:cNvSpPr>
              <p:nvPr/>
            </p:nvSpPr>
            <p:spPr bwMode="auto">
              <a:xfrm flipV="1">
                <a:off x="3521" y="2763"/>
                <a:ext cx="0" cy="25"/>
              </a:xfrm>
              <a:prstGeom prst="line">
                <a:avLst/>
              </a:prstGeom>
              <a:noFill/>
              <a:ln w="12700">
                <a:solidFill>
                  <a:srgbClr val="000000"/>
                </a:solidFill>
                <a:round/>
                <a:headEnd/>
                <a:tailEnd/>
              </a:ln>
            </p:spPr>
            <p:txBody>
              <a:bodyPr wrap="none" anchor="ctr"/>
              <a:lstStyle/>
              <a:p>
                <a:endParaRPr lang="en-US"/>
              </a:p>
            </p:txBody>
          </p:sp>
          <p:sp>
            <p:nvSpPr>
              <p:cNvPr id="56107" name="Line 805"/>
              <p:cNvSpPr>
                <a:spLocks noChangeShapeType="1"/>
              </p:cNvSpPr>
              <p:nvPr/>
            </p:nvSpPr>
            <p:spPr bwMode="auto">
              <a:xfrm flipV="1">
                <a:off x="3521" y="2726"/>
                <a:ext cx="0" cy="25"/>
              </a:xfrm>
              <a:prstGeom prst="line">
                <a:avLst/>
              </a:prstGeom>
              <a:noFill/>
              <a:ln w="12700">
                <a:solidFill>
                  <a:srgbClr val="000000"/>
                </a:solidFill>
                <a:round/>
                <a:headEnd/>
                <a:tailEnd/>
              </a:ln>
            </p:spPr>
            <p:txBody>
              <a:bodyPr wrap="none" anchor="ctr"/>
              <a:lstStyle/>
              <a:p>
                <a:endParaRPr lang="en-US"/>
              </a:p>
            </p:txBody>
          </p:sp>
          <p:sp>
            <p:nvSpPr>
              <p:cNvPr id="56108" name="Line 806"/>
              <p:cNvSpPr>
                <a:spLocks noChangeShapeType="1"/>
              </p:cNvSpPr>
              <p:nvPr/>
            </p:nvSpPr>
            <p:spPr bwMode="auto">
              <a:xfrm flipV="1">
                <a:off x="3521" y="2690"/>
                <a:ext cx="0" cy="25"/>
              </a:xfrm>
              <a:prstGeom prst="line">
                <a:avLst/>
              </a:prstGeom>
              <a:noFill/>
              <a:ln w="12700">
                <a:solidFill>
                  <a:srgbClr val="000000"/>
                </a:solidFill>
                <a:round/>
                <a:headEnd/>
                <a:tailEnd/>
              </a:ln>
            </p:spPr>
            <p:txBody>
              <a:bodyPr wrap="none" anchor="ctr"/>
              <a:lstStyle/>
              <a:p>
                <a:endParaRPr lang="en-US"/>
              </a:p>
            </p:txBody>
          </p:sp>
          <p:sp>
            <p:nvSpPr>
              <p:cNvPr id="56109" name="Line 807"/>
              <p:cNvSpPr>
                <a:spLocks noChangeShapeType="1"/>
              </p:cNvSpPr>
              <p:nvPr/>
            </p:nvSpPr>
            <p:spPr bwMode="auto">
              <a:xfrm flipV="1">
                <a:off x="3521" y="2654"/>
                <a:ext cx="0" cy="25"/>
              </a:xfrm>
              <a:prstGeom prst="line">
                <a:avLst/>
              </a:prstGeom>
              <a:noFill/>
              <a:ln w="12700">
                <a:solidFill>
                  <a:srgbClr val="000000"/>
                </a:solidFill>
                <a:round/>
                <a:headEnd/>
                <a:tailEnd/>
              </a:ln>
            </p:spPr>
            <p:txBody>
              <a:bodyPr wrap="none" anchor="ctr"/>
              <a:lstStyle/>
              <a:p>
                <a:endParaRPr lang="en-US"/>
              </a:p>
            </p:txBody>
          </p:sp>
          <p:sp>
            <p:nvSpPr>
              <p:cNvPr id="56110" name="Line 808"/>
              <p:cNvSpPr>
                <a:spLocks noChangeShapeType="1"/>
              </p:cNvSpPr>
              <p:nvPr/>
            </p:nvSpPr>
            <p:spPr bwMode="auto">
              <a:xfrm flipV="1">
                <a:off x="3521" y="2616"/>
                <a:ext cx="0" cy="26"/>
              </a:xfrm>
              <a:prstGeom prst="line">
                <a:avLst/>
              </a:prstGeom>
              <a:noFill/>
              <a:ln w="12700">
                <a:solidFill>
                  <a:srgbClr val="000000"/>
                </a:solidFill>
                <a:round/>
                <a:headEnd/>
                <a:tailEnd/>
              </a:ln>
            </p:spPr>
            <p:txBody>
              <a:bodyPr wrap="none" anchor="ctr"/>
              <a:lstStyle/>
              <a:p>
                <a:endParaRPr lang="en-US"/>
              </a:p>
            </p:txBody>
          </p:sp>
          <p:sp>
            <p:nvSpPr>
              <p:cNvPr id="56111" name="Line 809"/>
              <p:cNvSpPr>
                <a:spLocks noChangeShapeType="1"/>
              </p:cNvSpPr>
              <p:nvPr/>
            </p:nvSpPr>
            <p:spPr bwMode="auto">
              <a:xfrm flipV="1">
                <a:off x="3521" y="2581"/>
                <a:ext cx="0" cy="24"/>
              </a:xfrm>
              <a:prstGeom prst="line">
                <a:avLst/>
              </a:prstGeom>
              <a:noFill/>
              <a:ln w="12700">
                <a:solidFill>
                  <a:srgbClr val="000000"/>
                </a:solidFill>
                <a:round/>
                <a:headEnd/>
                <a:tailEnd/>
              </a:ln>
            </p:spPr>
            <p:txBody>
              <a:bodyPr wrap="none" anchor="ctr"/>
              <a:lstStyle/>
              <a:p>
                <a:endParaRPr lang="en-US"/>
              </a:p>
            </p:txBody>
          </p:sp>
          <p:sp>
            <p:nvSpPr>
              <p:cNvPr id="56112" name="Line 810"/>
              <p:cNvSpPr>
                <a:spLocks noChangeShapeType="1"/>
              </p:cNvSpPr>
              <p:nvPr/>
            </p:nvSpPr>
            <p:spPr bwMode="auto">
              <a:xfrm flipV="1">
                <a:off x="3521" y="2544"/>
                <a:ext cx="0" cy="26"/>
              </a:xfrm>
              <a:prstGeom prst="line">
                <a:avLst/>
              </a:prstGeom>
              <a:noFill/>
              <a:ln w="12700">
                <a:solidFill>
                  <a:srgbClr val="000000"/>
                </a:solidFill>
                <a:round/>
                <a:headEnd/>
                <a:tailEnd/>
              </a:ln>
            </p:spPr>
            <p:txBody>
              <a:bodyPr wrap="none" anchor="ctr"/>
              <a:lstStyle/>
              <a:p>
                <a:endParaRPr lang="en-US"/>
              </a:p>
            </p:txBody>
          </p:sp>
          <p:sp>
            <p:nvSpPr>
              <p:cNvPr id="56113" name="Line 811"/>
              <p:cNvSpPr>
                <a:spLocks noChangeShapeType="1"/>
              </p:cNvSpPr>
              <p:nvPr/>
            </p:nvSpPr>
            <p:spPr bwMode="auto">
              <a:xfrm flipV="1">
                <a:off x="3521" y="2509"/>
                <a:ext cx="0" cy="25"/>
              </a:xfrm>
              <a:prstGeom prst="line">
                <a:avLst/>
              </a:prstGeom>
              <a:noFill/>
              <a:ln w="12700">
                <a:solidFill>
                  <a:srgbClr val="000000"/>
                </a:solidFill>
                <a:round/>
                <a:headEnd/>
                <a:tailEnd/>
              </a:ln>
            </p:spPr>
            <p:txBody>
              <a:bodyPr wrap="none" anchor="ctr"/>
              <a:lstStyle/>
              <a:p>
                <a:endParaRPr lang="en-US"/>
              </a:p>
            </p:txBody>
          </p:sp>
          <p:sp>
            <p:nvSpPr>
              <p:cNvPr id="56114" name="Line 812"/>
              <p:cNvSpPr>
                <a:spLocks noChangeShapeType="1"/>
              </p:cNvSpPr>
              <p:nvPr/>
            </p:nvSpPr>
            <p:spPr bwMode="auto">
              <a:xfrm flipV="1">
                <a:off x="3521" y="2472"/>
                <a:ext cx="0" cy="24"/>
              </a:xfrm>
              <a:prstGeom prst="line">
                <a:avLst/>
              </a:prstGeom>
              <a:noFill/>
              <a:ln w="12700">
                <a:solidFill>
                  <a:srgbClr val="000000"/>
                </a:solidFill>
                <a:round/>
                <a:headEnd/>
                <a:tailEnd/>
              </a:ln>
            </p:spPr>
            <p:txBody>
              <a:bodyPr wrap="none" anchor="ctr"/>
              <a:lstStyle/>
              <a:p>
                <a:endParaRPr lang="en-US"/>
              </a:p>
            </p:txBody>
          </p:sp>
          <p:sp>
            <p:nvSpPr>
              <p:cNvPr id="56115" name="Line 813"/>
              <p:cNvSpPr>
                <a:spLocks noChangeShapeType="1"/>
              </p:cNvSpPr>
              <p:nvPr/>
            </p:nvSpPr>
            <p:spPr bwMode="auto">
              <a:xfrm flipV="1">
                <a:off x="3521" y="2435"/>
                <a:ext cx="0" cy="26"/>
              </a:xfrm>
              <a:prstGeom prst="line">
                <a:avLst/>
              </a:prstGeom>
              <a:noFill/>
              <a:ln w="12700">
                <a:solidFill>
                  <a:srgbClr val="000000"/>
                </a:solidFill>
                <a:round/>
                <a:headEnd/>
                <a:tailEnd/>
              </a:ln>
            </p:spPr>
            <p:txBody>
              <a:bodyPr wrap="none" anchor="ctr"/>
              <a:lstStyle/>
              <a:p>
                <a:endParaRPr lang="en-US"/>
              </a:p>
            </p:txBody>
          </p:sp>
          <p:sp>
            <p:nvSpPr>
              <p:cNvPr id="56116" name="Line 814"/>
              <p:cNvSpPr>
                <a:spLocks noChangeShapeType="1"/>
              </p:cNvSpPr>
              <p:nvPr/>
            </p:nvSpPr>
            <p:spPr bwMode="auto">
              <a:xfrm flipV="1">
                <a:off x="3521" y="2400"/>
                <a:ext cx="0" cy="25"/>
              </a:xfrm>
              <a:prstGeom prst="line">
                <a:avLst/>
              </a:prstGeom>
              <a:noFill/>
              <a:ln w="12700">
                <a:solidFill>
                  <a:srgbClr val="000000"/>
                </a:solidFill>
                <a:round/>
                <a:headEnd/>
                <a:tailEnd/>
              </a:ln>
            </p:spPr>
            <p:txBody>
              <a:bodyPr wrap="none" anchor="ctr"/>
              <a:lstStyle/>
              <a:p>
                <a:endParaRPr lang="en-US"/>
              </a:p>
            </p:txBody>
          </p:sp>
          <p:sp>
            <p:nvSpPr>
              <p:cNvPr id="56117" name="Line 815"/>
              <p:cNvSpPr>
                <a:spLocks noChangeShapeType="1"/>
              </p:cNvSpPr>
              <p:nvPr/>
            </p:nvSpPr>
            <p:spPr bwMode="auto">
              <a:xfrm flipV="1">
                <a:off x="3521" y="2364"/>
                <a:ext cx="0" cy="25"/>
              </a:xfrm>
              <a:prstGeom prst="line">
                <a:avLst/>
              </a:prstGeom>
              <a:noFill/>
              <a:ln w="12700">
                <a:solidFill>
                  <a:srgbClr val="000000"/>
                </a:solidFill>
                <a:round/>
                <a:headEnd/>
                <a:tailEnd/>
              </a:ln>
            </p:spPr>
            <p:txBody>
              <a:bodyPr wrap="none" anchor="ctr"/>
              <a:lstStyle/>
              <a:p>
                <a:endParaRPr lang="en-US"/>
              </a:p>
            </p:txBody>
          </p:sp>
          <p:sp>
            <p:nvSpPr>
              <p:cNvPr id="56118" name="Line 816"/>
              <p:cNvSpPr>
                <a:spLocks noChangeShapeType="1"/>
              </p:cNvSpPr>
              <p:nvPr/>
            </p:nvSpPr>
            <p:spPr bwMode="auto">
              <a:xfrm flipV="1">
                <a:off x="3521" y="2328"/>
                <a:ext cx="0" cy="25"/>
              </a:xfrm>
              <a:prstGeom prst="line">
                <a:avLst/>
              </a:prstGeom>
              <a:noFill/>
              <a:ln w="12700">
                <a:solidFill>
                  <a:srgbClr val="000000"/>
                </a:solidFill>
                <a:round/>
                <a:headEnd/>
                <a:tailEnd/>
              </a:ln>
            </p:spPr>
            <p:txBody>
              <a:bodyPr wrap="none" anchor="ctr"/>
              <a:lstStyle/>
              <a:p>
                <a:endParaRPr lang="en-US"/>
              </a:p>
            </p:txBody>
          </p:sp>
          <p:sp>
            <p:nvSpPr>
              <p:cNvPr id="56119" name="Line 817"/>
              <p:cNvSpPr>
                <a:spLocks noChangeShapeType="1"/>
              </p:cNvSpPr>
              <p:nvPr/>
            </p:nvSpPr>
            <p:spPr bwMode="auto">
              <a:xfrm flipV="1">
                <a:off x="3521" y="2291"/>
                <a:ext cx="0" cy="24"/>
              </a:xfrm>
              <a:prstGeom prst="line">
                <a:avLst/>
              </a:prstGeom>
              <a:noFill/>
              <a:ln w="12700">
                <a:solidFill>
                  <a:srgbClr val="000000"/>
                </a:solidFill>
                <a:round/>
                <a:headEnd/>
                <a:tailEnd/>
              </a:ln>
            </p:spPr>
            <p:txBody>
              <a:bodyPr wrap="none" anchor="ctr"/>
              <a:lstStyle/>
              <a:p>
                <a:endParaRPr lang="en-US"/>
              </a:p>
            </p:txBody>
          </p:sp>
          <p:sp>
            <p:nvSpPr>
              <p:cNvPr id="56120" name="Line 818"/>
              <p:cNvSpPr>
                <a:spLocks noChangeShapeType="1"/>
              </p:cNvSpPr>
              <p:nvPr/>
            </p:nvSpPr>
            <p:spPr bwMode="auto">
              <a:xfrm flipV="1">
                <a:off x="3521" y="2255"/>
                <a:ext cx="0" cy="25"/>
              </a:xfrm>
              <a:prstGeom prst="line">
                <a:avLst/>
              </a:prstGeom>
              <a:noFill/>
              <a:ln w="12700">
                <a:solidFill>
                  <a:srgbClr val="000000"/>
                </a:solidFill>
                <a:round/>
                <a:headEnd/>
                <a:tailEnd/>
              </a:ln>
            </p:spPr>
            <p:txBody>
              <a:bodyPr wrap="none" anchor="ctr"/>
              <a:lstStyle/>
              <a:p>
                <a:endParaRPr lang="en-US"/>
              </a:p>
            </p:txBody>
          </p:sp>
          <p:sp>
            <p:nvSpPr>
              <p:cNvPr id="56121" name="Line 819"/>
              <p:cNvSpPr>
                <a:spLocks noChangeShapeType="1"/>
              </p:cNvSpPr>
              <p:nvPr/>
            </p:nvSpPr>
            <p:spPr bwMode="auto">
              <a:xfrm flipV="1">
                <a:off x="3521" y="2219"/>
                <a:ext cx="0" cy="25"/>
              </a:xfrm>
              <a:prstGeom prst="line">
                <a:avLst/>
              </a:prstGeom>
              <a:noFill/>
              <a:ln w="12700">
                <a:solidFill>
                  <a:srgbClr val="000000"/>
                </a:solidFill>
                <a:round/>
                <a:headEnd/>
                <a:tailEnd/>
              </a:ln>
            </p:spPr>
            <p:txBody>
              <a:bodyPr wrap="none" anchor="ctr"/>
              <a:lstStyle/>
              <a:p>
                <a:endParaRPr lang="en-US"/>
              </a:p>
            </p:txBody>
          </p:sp>
          <p:sp>
            <p:nvSpPr>
              <p:cNvPr id="56122" name="Line 820"/>
              <p:cNvSpPr>
                <a:spLocks noChangeShapeType="1"/>
              </p:cNvSpPr>
              <p:nvPr/>
            </p:nvSpPr>
            <p:spPr bwMode="auto">
              <a:xfrm flipV="1">
                <a:off x="3521" y="2183"/>
                <a:ext cx="0" cy="25"/>
              </a:xfrm>
              <a:prstGeom prst="line">
                <a:avLst/>
              </a:prstGeom>
              <a:noFill/>
              <a:ln w="12700">
                <a:solidFill>
                  <a:srgbClr val="000000"/>
                </a:solidFill>
                <a:round/>
                <a:headEnd/>
                <a:tailEnd/>
              </a:ln>
            </p:spPr>
            <p:txBody>
              <a:bodyPr wrap="none" anchor="ctr"/>
              <a:lstStyle/>
              <a:p>
                <a:endParaRPr lang="en-US"/>
              </a:p>
            </p:txBody>
          </p:sp>
          <p:sp>
            <p:nvSpPr>
              <p:cNvPr id="56123" name="Line 821"/>
              <p:cNvSpPr>
                <a:spLocks noChangeShapeType="1"/>
              </p:cNvSpPr>
              <p:nvPr/>
            </p:nvSpPr>
            <p:spPr bwMode="auto">
              <a:xfrm flipV="1">
                <a:off x="3521" y="2146"/>
                <a:ext cx="0" cy="24"/>
              </a:xfrm>
              <a:prstGeom prst="line">
                <a:avLst/>
              </a:prstGeom>
              <a:noFill/>
              <a:ln w="12700">
                <a:solidFill>
                  <a:srgbClr val="000000"/>
                </a:solidFill>
                <a:round/>
                <a:headEnd/>
                <a:tailEnd/>
              </a:ln>
            </p:spPr>
            <p:txBody>
              <a:bodyPr wrap="none" anchor="ctr"/>
              <a:lstStyle/>
              <a:p>
                <a:endParaRPr lang="en-US"/>
              </a:p>
            </p:txBody>
          </p:sp>
          <p:sp>
            <p:nvSpPr>
              <p:cNvPr id="56124" name="Line 822"/>
              <p:cNvSpPr>
                <a:spLocks noChangeShapeType="1"/>
              </p:cNvSpPr>
              <p:nvPr/>
            </p:nvSpPr>
            <p:spPr bwMode="auto">
              <a:xfrm flipV="1">
                <a:off x="3521" y="2109"/>
                <a:ext cx="0" cy="26"/>
              </a:xfrm>
              <a:prstGeom prst="line">
                <a:avLst/>
              </a:prstGeom>
              <a:noFill/>
              <a:ln w="12700">
                <a:solidFill>
                  <a:srgbClr val="000000"/>
                </a:solidFill>
                <a:round/>
                <a:headEnd/>
                <a:tailEnd/>
              </a:ln>
            </p:spPr>
            <p:txBody>
              <a:bodyPr wrap="none" anchor="ctr"/>
              <a:lstStyle/>
              <a:p>
                <a:endParaRPr lang="en-US"/>
              </a:p>
            </p:txBody>
          </p:sp>
          <p:sp>
            <p:nvSpPr>
              <p:cNvPr id="56125" name="Line 823"/>
              <p:cNvSpPr>
                <a:spLocks noChangeShapeType="1"/>
              </p:cNvSpPr>
              <p:nvPr/>
            </p:nvSpPr>
            <p:spPr bwMode="auto">
              <a:xfrm flipV="1">
                <a:off x="3521" y="2074"/>
                <a:ext cx="0" cy="25"/>
              </a:xfrm>
              <a:prstGeom prst="line">
                <a:avLst/>
              </a:prstGeom>
              <a:noFill/>
              <a:ln w="12700">
                <a:solidFill>
                  <a:srgbClr val="000000"/>
                </a:solidFill>
                <a:round/>
                <a:headEnd/>
                <a:tailEnd/>
              </a:ln>
            </p:spPr>
            <p:txBody>
              <a:bodyPr wrap="none" anchor="ctr"/>
              <a:lstStyle/>
              <a:p>
                <a:endParaRPr lang="en-US"/>
              </a:p>
            </p:txBody>
          </p:sp>
          <p:sp>
            <p:nvSpPr>
              <p:cNvPr id="56126" name="Line 824"/>
              <p:cNvSpPr>
                <a:spLocks noChangeShapeType="1"/>
              </p:cNvSpPr>
              <p:nvPr/>
            </p:nvSpPr>
            <p:spPr bwMode="auto">
              <a:xfrm flipV="1">
                <a:off x="3521" y="2038"/>
                <a:ext cx="0" cy="25"/>
              </a:xfrm>
              <a:prstGeom prst="line">
                <a:avLst/>
              </a:prstGeom>
              <a:noFill/>
              <a:ln w="12700">
                <a:solidFill>
                  <a:srgbClr val="000000"/>
                </a:solidFill>
                <a:round/>
                <a:headEnd/>
                <a:tailEnd/>
              </a:ln>
            </p:spPr>
            <p:txBody>
              <a:bodyPr wrap="none" anchor="ctr"/>
              <a:lstStyle/>
              <a:p>
                <a:endParaRPr lang="en-US"/>
              </a:p>
            </p:txBody>
          </p:sp>
          <p:sp>
            <p:nvSpPr>
              <p:cNvPr id="56127" name="Line 825"/>
              <p:cNvSpPr>
                <a:spLocks noChangeShapeType="1"/>
              </p:cNvSpPr>
              <p:nvPr/>
            </p:nvSpPr>
            <p:spPr bwMode="auto">
              <a:xfrm flipV="1">
                <a:off x="3521" y="2000"/>
                <a:ext cx="0" cy="26"/>
              </a:xfrm>
              <a:prstGeom prst="line">
                <a:avLst/>
              </a:prstGeom>
              <a:noFill/>
              <a:ln w="12700">
                <a:solidFill>
                  <a:srgbClr val="000000"/>
                </a:solidFill>
                <a:round/>
                <a:headEnd/>
                <a:tailEnd/>
              </a:ln>
            </p:spPr>
            <p:txBody>
              <a:bodyPr wrap="none" anchor="ctr"/>
              <a:lstStyle/>
              <a:p>
                <a:endParaRPr lang="en-US"/>
              </a:p>
            </p:txBody>
          </p:sp>
          <p:sp>
            <p:nvSpPr>
              <p:cNvPr id="56128" name="Line 826"/>
              <p:cNvSpPr>
                <a:spLocks noChangeShapeType="1"/>
              </p:cNvSpPr>
              <p:nvPr/>
            </p:nvSpPr>
            <p:spPr bwMode="auto">
              <a:xfrm flipV="1">
                <a:off x="3521" y="1965"/>
                <a:ext cx="0" cy="24"/>
              </a:xfrm>
              <a:prstGeom prst="line">
                <a:avLst/>
              </a:prstGeom>
              <a:noFill/>
              <a:ln w="12700">
                <a:solidFill>
                  <a:srgbClr val="000000"/>
                </a:solidFill>
                <a:round/>
                <a:headEnd/>
                <a:tailEnd/>
              </a:ln>
            </p:spPr>
            <p:txBody>
              <a:bodyPr wrap="none" anchor="ctr"/>
              <a:lstStyle/>
              <a:p>
                <a:endParaRPr lang="en-US"/>
              </a:p>
            </p:txBody>
          </p:sp>
          <p:sp>
            <p:nvSpPr>
              <p:cNvPr id="56129" name="Line 827"/>
              <p:cNvSpPr>
                <a:spLocks noChangeShapeType="1"/>
              </p:cNvSpPr>
              <p:nvPr/>
            </p:nvSpPr>
            <p:spPr bwMode="auto">
              <a:xfrm flipV="1">
                <a:off x="3521" y="1929"/>
                <a:ext cx="0" cy="25"/>
              </a:xfrm>
              <a:prstGeom prst="line">
                <a:avLst/>
              </a:prstGeom>
              <a:noFill/>
              <a:ln w="12700">
                <a:solidFill>
                  <a:srgbClr val="000000"/>
                </a:solidFill>
                <a:round/>
                <a:headEnd/>
                <a:tailEnd/>
              </a:ln>
            </p:spPr>
            <p:txBody>
              <a:bodyPr wrap="none" anchor="ctr"/>
              <a:lstStyle/>
              <a:p>
                <a:endParaRPr lang="en-US"/>
              </a:p>
            </p:txBody>
          </p:sp>
          <p:sp>
            <p:nvSpPr>
              <p:cNvPr id="56130" name="Line 828"/>
              <p:cNvSpPr>
                <a:spLocks noChangeShapeType="1"/>
              </p:cNvSpPr>
              <p:nvPr/>
            </p:nvSpPr>
            <p:spPr bwMode="auto">
              <a:xfrm flipV="1">
                <a:off x="3521" y="1893"/>
                <a:ext cx="0" cy="25"/>
              </a:xfrm>
              <a:prstGeom prst="line">
                <a:avLst/>
              </a:prstGeom>
              <a:noFill/>
              <a:ln w="12700">
                <a:solidFill>
                  <a:srgbClr val="000000"/>
                </a:solidFill>
                <a:round/>
                <a:headEnd/>
                <a:tailEnd/>
              </a:ln>
            </p:spPr>
            <p:txBody>
              <a:bodyPr wrap="none" anchor="ctr"/>
              <a:lstStyle/>
              <a:p>
                <a:endParaRPr lang="en-US"/>
              </a:p>
            </p:txBody>
          </p:sp>
          <p:sp>
            <p:nvSpPr>
              <p:cNvPr id="56131" name="Line 829"/>
              <p:cNvSpPr>
                <a:spLocks noChangeShapeType="1"/>
              </p:cNvSpPr>
              <p:nvPr/>
            </p:nvSpPr>
            <p:spPr bwMode="auto">
              <a:xfrm flipV="1">
                <a:off x="3521" y="1857"/>
                <a:ext cx="0" cy="25"/>
              </a:xfrm>
              <a:prstGeom prst="line">
                <a:avLst/>
              </a:prstGeom>
              <a:noFill/>
              <a:ln w="12700">
                <a:solidFill>
                  <a:srgbClr val="000000"/>
                </a:solidFill>
                <a:round/>
                <a:headEnd/>
                <a:tailEnd/>
              </a:ln>
            </p:spPr>
            <p:txBody>
              <a:bodyPr wrap="none" anchor="ctr"/>
              <a:lstStyle/>
              <a:p>
                <a:endParaRPr lang="en-US"/>
              </a:p>
            </p:txBody>
          </p:sp>
          <p:sp>
            <p:nvSpPr>
              <p:cNvPr id="56132" name="Line 830"/>
              <p:cNvSpPr>
                <a:spLocks noChangeShapeType="1"/>
              </p:cNvSpPr>
              <p:nvPr/>
            </p:nvSpPr>
            <p:spPr bwMode="auto">
              <a:xfrm flipV="1">
                <a:off x="3521" y="1819"/>
                <a:ext cx="0" cy="26"/>
              </a:xfrm>
              <a:prstGeom prst="line">
                <a:avLst/>
              </a:prstGeom>
              <a:noFill/>
              <a:ln w="12700">
                <a:solidFill>
                  <a:srgbClr val="000000"/>
                </a:solidFill>
                <a:round/>
                <a:headEnd/>
                <a:tailEnd/>
              </a:ln>
            </p:spPr>
            <p:txBody>
              <a:bodyPr wrap="none" anchor="ctr"/>
              <a:lstStyle/>
              <a:p>
                <a:endParaRPr lang="en-US"/>
              </a:p>
            </p:txBody>
          </p:sp>
          <p:sp>
            <p:nvSpPr>
              <p:cNvPr id="56133" name="Line 831"/>
              <p:cNvSpPr>
                <a:spLocks noChangeShapeType="1"/>
              </p:cNvSpPr>
              <p:nvPr/>
            </p:nvSpPr>
            <p:spPr bwMode="auto">
              <a:xfrm flipV="1">
                <a:off x="3521" y="1784"/>
                <a:ext cx="0" cy="25"/>
              </a:xfrm>
              <a:prstGeom prst="line">
                <a:avLst/>
              </a:prstGeom>
              <a:noFill/>
              <a:ln w="12700">
                <a:solidFill>
                  <a:srgbClr val="000000"/>
                </a:solidFill>
                <a:round/>
                <a:headEnd/>
                <a:tailEnd/>
              </a:ln>
            </p:spPr>
            <p:txBody>
              <a:bodyPr wrap="none" anchor="ctr"/>
              <a:lstStyle/>
              <a:p>
                <a:endParaRPr lang="en-US"/>
              </a:p>
            </p:txBody>
          </p:sp>
          <p:sp>
            <p:nvSpPr>
              <p:cNvPr id="56134" name="Line 832"/>
              <p:cNvSpPr>
                <a:spLocks noChangeShapeType="1"/>
              </p:cNvSpPr>
              <p:nvPr/>
            </p:nvSpPr>
            <p:spPr bwMode="auto">
              <a:xfrm flipV="1">
                <a:off x="3521" y="1748"/>
                <a:ext cx="0" cy="25"/>
              </a:xfrm>
              <a:prstGeom prst="line">
                <a:avLst/>
              </a:prstGeom>
              <a:noFill/>
              <a:ln w="12700">
                <a:solidFill>
                  <a:srgbClr val="000000"/>
                </a:solidFill>
                <a:round/>
                <a:headEnd/>
                <a:tailEnd/>
              </a:ln>
            </p:spPr>
            <p:txBody>
              <a:bodyPr wrap="none" anchor="ctr"/>
              <a:lstStyle/>
              <a:p>
                <a:endParaRPr lang="en-US"/>
              </a:p>
            </p:txBody>
          </p:sp>
          <p:sp>
            <p:nvSpPr>
              <p:cNvPr id="56135" name="Line 833"/>
              <p:cNvSpPr>
                <a:spLocks noChangeShapeType="1"/>
              </p:cNvSpPr>
              <p:nvPr/>
            </p:nvSpPr>
            <p:spPr bwMode="auto">
              <a:xfrm flipV="1">
                <a:off x="3521" y="1712"/>
                <a:ext cx="0" cy="25"/>
              </a:xfrm>
              <a:prstGeom prst="line">
                <a:avLst/>
              </a:prstGeom>
              <a:noFill/>
              <a:ln w="12700">
                <a:solidFill>
                  <a:srgbClr val="000000"/>
                </a:solidFill>
                <a:round/>
                <a:headEnd/>
                <a:tailEnd/>
              </a:ln>
            </p:spPr>
            <p:txBody>
              <a:bodyPr wrap="none" anchor="ctr"/>
              <a:lstStyle/>
              <a:p>
                <a:endParaRPr lang="en-US"/>
              </a:p>
            </p:txBody>
          </p:sp>
          <p:sp>
            <p:nvSpPr>
              <p:cNvPr id="56136" name="Line 834"/>
              <p:cNvSpPr>
                <a:spLocks noChangeShapeType="1"/>
              </p:cNvSpPr>
              <p:nvPr/>
            </p:nvSpPr>
            <p:spPr bwMode="auto">
              <a:xfrm flipV="1">
                <a:off x="3521" y="1674"/>
                <a:ext cx="0" cy="26"/>
              </a:xfrm>
              <a:prstGeom prst="line">
                <a:avLst/>
              </a:prstGeom>
              <a:noFill/>
              <a:ln w="12700">
                <a:solidFill>
                  <a:srgbClr val="000000"/>
                </a:solidFill>
                <a:round/>
                <a:headEnd/>
                <a:tailEnd/>
              </a:ln>
            </p:spPr>
            <p:txBody>
              <a:bodyPr wrap="none" anchor="ctr"/>
              <a:lstStyle/>
              <a:p>
                <a:endParaRPr lang="en-US"/>
              </a:p>
            </p:txBody>
          </p:sp>
          <p:sp>
            <p:nvSpPr>
              <p:cNvPr id="56137" name="Line 835"/>
              <p:cNvSpPr>
                <a:spLocks noChangeShapeType="1"/>
              </p:cNvSpPr>
              <p:nvPr/>
            </p:nvSpPr>
            <p:spPr bwMode="auto">
              <a:xfrm flipV="1">
                <a:off x="3521" y="1639"/>
                <a:ext cx="0" cy="25"/>
              </a:xfrm>
              <a:prstGeom prst="line">
                <a:avLst/>
              </a:prstGeom>
              <a:noFill/>
              <a:ln w="12700">
                <a:solidFill>
                  <a:srgbClr val="000000"/>
                </a:solidFill>
                <a:round/>
                <a:headEnd/>
                <a:tailEnd/>
              </a:ln>
            </p:spPr>
            <p:txBody>
              <a:bodyPr wrap="none" anchor="ctr"/>
              <a:lstStyle/>
              <a:p>
                <a:endParaRPr lang="en-US"/>
              </a:p>
            </p:txBody>
          </p:sp>
          <p:sp>
            <p:nvSpPr>
              <p:cNvPr id="56138" name="Line 836"/>
              <p:cNvSpPr>
                <a:spLocks noChangeShapeType="1"/>
              </p:cNvSpPr>
              <p:nvPr/>
            </p:nvSpPr>
            <p:spPr bwMode="auto">
              <a:xfrm flipV="1">
                <a:off x="3521" y="1603"/>
                <a:ext cx="0" cy="25"/>
              </a:xfrm>
              <a:prstGeom prst="line">
                <a:avLst/>
              </a:prstGeom>
              <a:noFill/>
              <a:ln w="12700">
                <a:solidFill>
                  <a:srgbClr val="000000"/>
                </a:solidFill>
                <a:round/>
                <a:headEnd/>
                <a:tailEnd/>
              </a:ln>
            </p:spPr>
            <p:txBody>
              <a:bodyPr wrap="none" anchor="ctr"/>
              <a:lstStyle/>
              <a:p>
                <a:endParaRPr lang="en-US"/>
              </a:p>
            </p:txBody>
          </p:sp>
          <p:sp>
            <p:nvSpPr>
              <p:cNvPr id="56139" name="Line 837"/>
              <p:cNvSpPr>
                <a:spLocks noChangeShapeType="1"/>
              </p:cNvSpPr>
              <p:nvPr/>
            </p:nvSpPr>
            <p:spPr bwMode="auto">
              <a:xfrm flipV="1">
                <a:off x="3521" y="1565"/>
                <a:ext cx="0" cy="26"/>
              </a:xfrm>
              <a:prstGeom prst="line">
                <a:avLst/>
              </a:prstGeom>
              <a:noFill/>
              <a:ln w="12700">
                <a:solidFill>
                  <a:srgbClr val="000000"/>
                </a:solidFill>
                <a:round/>
                <a:headEnd/>
                <a:tailEnd/>
              </a:ln>
            </p:spPr>
            <p:txBody>
              <a:bodyPr wrap="none" anchor="ctr"/>
              <a:lstStyle/>
              <a:p>
                <a:endParaRPr lang="en-US"/>
              </a:p>
            </p:txBody>
          </p:sp>
          <p:sp>
            <p:nvSpPr>
              <p:cNvPr id="56140" name="Line 838"/>
              <p:cNvSpPr>
                <a:spLocks noChangeShapeType="1"/>
              </p:cNvSpPr>
              <p:nvPr/>
            </p:nvSpPr>
            <p:spPr bwMode="auto">
              <a:xfrm flipV="1">
                <a:off x="3521" y="1530"/>
                <a:ext cx="0" cy="24"/>
              </a:xfrm>
              <a:prstGeom prst="line">
                <a:avLst/>
              </a:prstGeom>
              <a:noFill/>
              <a:ln w="12700">
                <a:solidFill>
                  <a:srgbClr val="000000"/>
                </a:solidFill>
                <a:round/>
                <a:headEnd/>
                <a:tailEnd/>
              </a:ln>
            </p:spPr>
            <p:txBody>
              <a:bodyPr wrap="none" anchor="ctr"/>
              <a:lstStyle/>
              <a:p>
                <a:endParaRPr lang="en-US"/>
              </a:p>
            </p:txBody>
          </p:sp>
          <p:sp>
            <p:nvSpPr>
              <p:cNvPr id="56141" name="Line 839"/>
              <p:cNvSpPr>
                <a:spLocks noChangeShapeType="1"/>
              </p:cNvSpPr>
              <p:nvPr/>
            </p:nvSpPr>
            <p:spPr bwMode="auto">
              <a:xfrm flipV="1">
                <a:off x="3521" y="1493"/>
                <a:ext cx="0" cy="26"/>
              </a:xfrm>
              <a:prstGeom prst="line">
                <a:avLst/>
              </a:prstGeom>
              <a:noFill/>
              <a:ln w="12700">
                <a:solidFill>
                  <a:srgbClr val="000000"/>
                </a:solidFill>
                <a:round/>
                <a:headEnd/>
                <a:tailEnd/>
              </a:ln>
            </p:spPr>
            <p:txBody>
              <a:bodyPr wrap="none" anchor="ctr"/>
              <a:lstStyle/>
              <a:p>
                <a:endParaRPr lang="en-US"/>
              </a:p>
            </p:txBody>
          </p:sp>
          <p:sp>
            <p:nvSpPr>
              <p:cNvPr id="56142" name="Line 840"/>
              <p:cNvSpPr>
                <a:spLocks noChangeShapeType="1"/>
              </p:cNvSpPr>
              <p:nvPr/>
            </p:nvSpPr>
            <p:spPr bwMode="auto">
              <a:xfrm flipV="1">
                <a:off x="3521" y="1458"/>
                <a:ext cx="0" cy="25"/>
              </a:xfrm>
              <a:prstGeom prst="line">
                <a:avLst/>
              </a:prstGeom>
              <a:noFill/>
              <a:ln w="12700">
                <a:solidFill>
                  <a:srgbClr val="000000"/>
                </a:solidFill>
                <a:round/>
                <a:headEnd/>
                <a:tailEnd/>
              </a:ln>
            </p:spPr>
            <p:txBody>
              <a:bodyPr wrap="none" anchor="ctr"/>
              <a:lstStyle/>
              <a:p>
                <a:endParaRPr lang="en-US"/>
              </a:p>
            </p:txBody>
          </p:sp>
          <p:sp>
            <p:nvSpPr>
              <p:cNvPr id="56143" name="Line 841"/>
              <p:cNvSpPr>
                <a:spLocks noChangeShapeType="1"/>
              </p:cNvSpPr>
              <p:nvPr/>
            </p:nvSpPr>
            <p:spPr bwMode="auto">
              <a:xfrm flipV="1">
                <a:off x="3521" y="1422"/>
                <a:ext cx="0" cy="25"/>
              </a:xfrm>
              <a:prstGeom prst="line">
                <a:avLst/>
              </a:prstGeom>
              <a:noFill/>
              <a:ln w="12700">
                <a:solidFill>
                  <a:srgbClr val="000000"/>
                </a:solidFill>
                <a:round/>
                <a:headEnd/>
                <a:tailEnd/>
              </a:ln>
            </p:spPr>
            <p:txBody>
              <a:bodyPr wrap="none" anchor="ctr"/>
              <a:lstStyle/>
              <a:p>
                <a:endParaRPr lang="en-US"/>
              </a:p>
            </p:txBody>
          </p:sp>
          <p:sp>
            <p:nvSpPr>
              <p:cNvPr id="56144" name="Line 842"/>
              <p:cNvSpPr>
                <a:spLocks noChangeShapeType="1"/>
              </p:cNvSpPr>
              <p:nvPr/>
            </p:nvSpPr>
            <p:spPr bwMode="auto">
              <a:xfrm flipV="1">
                <a:off x="3593" y="3377"/>
                <a:ext cx="0" cy="26"/>
              </a:xfrm>
              <a:prstGeom prst="line">
                <a:avLst/>
              </a:prstGeom>
              <a:noFill/>
              <a:ln w="12700">
                <a:solidFill>
                  <a:srgbClr val="000000"/>
                </a:solidFill>
                <a:round/>
                <a:headEnd/>
                <a:tailEnd/>
              </a:ln>
            </p:spPr>
            <p:txBody>
              <a:bodyPr wrap="none" anchor="ctr"/>
              <a:lstStyle/>
              <a:p>
                <a:endParaRPr lang="en-US"/>
              </a:p>
            </p:txBody>
          </p:sp>
          <p:sp>
            <p:nvSpPr>
              <p:cNvPr id="56145" name="Line 843"/>
              <p:cNvSpPr>
                <a:spLocks noChangeShapeType="1"/>
              </p:cNvSpPr>
              <p:nvPr/>
            </p:nvSpPr>
            <p:spPr bwMode="auto">
              <a:xfrm flipV="1">
                <a:off x="3593" y="3342"/>
                <a:ext cx="0" cy="24"/>
              </a:xfrm>
              <a:prstGeom prst="line">
                <a:avLst/>
              </a:prstGeom>
              <a:noFill/>
              <a:ln w="12700">
                <a:solidFill>
                  <a:srgbClr val="000000"/>
                </a:solidFill>
                <a:round/>
                <a:headEnd/>
                <a:tailEnd/>
              </a:ln>
            </p:spPr>
            <p:txBody>
              <a:bodyPr wrap="none" anchor="ctr"/>
              <a:lstStyle/>
              <a:p>
                <a:endParaRPr lang="en-US"/>
              </a:p>
            </p:txBody>
          </p:sp>
          <p:sp>
            <p:nvSpPr>
              <p:cNvPr id="56146" name="Line 844"/>
              <p:cNvSpPr>
                <a:spLocks noChangeShapeType="1"/>
              </p:cNvSpPr>
              <p:nvPr/>
            </p:nvSpPr>
            <p:spPr bwMode="auto">
              <a:xfrm flipV="1">
                <a:off x="3593" y="3306"/>
                <a:ext cx="0" cy="25"/>
              </a:xfrm>
              <a:prstGeom prst="line">
                <a:avLst/>
              </a:prstGeom>
              <a:noFill/>
              <a:ln w="12700">
                <a:solidFill>
                  <a:srgbClr val="000000"/>
                </a:solidFill>
                <a:round/>
                <a:headEnd/>
                <a:tailEnd/>
              </a:ln>
            </p:spPr>
            <p:txBody>
              <a:bodyPr wrap="none" anchor="ctr"/>
              <a:lstStyle/>
              <a:p>
                <a:endParaRPr lang="en-US"/>
              </a:p>
            </p:txBody>
          </p:sp>
          <p:sp>
            <p:nvSpPr>
              <p:cNvPr id="56147" name="Line 845"/>
              <p:cNvSpPr>
                <a:spLocks noChangeShapeType="1"/>
              </p:cNvSpPr>
              <p:nvPr/>
            </p:nvSpPr>
            <p:spPr bwMode="auto">
              <a:xfrm flipV="1">
                <a:off x="3593" y="3270"/>
                <a:ext cx="0" cy="25"/>
              </a:xfrm>
              <a:prstGeom prst="line">
                <a:avLst/>
              </a:prstGeom>
              <a:noFill/>
              <a:ln w="12700">
                <a:solidFill>
                  <a:srgbClr val="000000"/>
                </a:solidFill>
                <a:round/>
                <a:headEnd/>
                <a:tailEnd/>
              </a:ln>
            </p:spPr>
            <p:txBody>
              <a:bodyPr wrap="none" anchor="ctr"/>
              <a:lstStyle/>
              <a:p>
                <a:endParaRPr lang="en-US"/>
              </a:p>
            </p:txBody>
          </p:sp>
          <p:sp>
            <p:nvSpPr>
              <p:cNvPr id="56148" name="Line 846"/>
              <p:cNvSpPr>
                <a:spLocks noChangeShapeType="1"/>
              </p:cNvSpPr>
              <p:nvPr/>
            </p:nvSpPr>
            <p:spPr bwMode="auto">
              <a:xfrm flipV="1">
                <a:off x="3593" y="3234"/>
                <a:ext cx="0" cy="25"/>
              </a:xfrm>
              <a:prstGeom prst="line">
                <a:avLst/>
              </a:prstGeom>
              <a:noFill/>
              <a:ln w="12700">
                <a:solidFill>
                  <a:srgbClr val="000000"/>
                </a:solidFill>
                <a:round/>
                <a:headEnd/>
                <a:tailEnd/>
              </a:ln>
            </p:spPr>
            <p:txBody>
              <a:bodyPr wrap="none" anchor="ctr"/>
              <a:lstStyle/>
              <a:p>
                <a:endParaRPr lang="en-US"/>
              </a:p>
            </p:txBody>
          </p:sp>
          <p:sp>
            <p:nvSpPr>
              <p:cNvPr id="56149" name="Line 847"/>
              <p:cNvSpPr>
                <a:spLocks noChangeShapeType="1"/>
              </p:cNvSpPr>
              <p:nvPr/>
            </p:nvSpPr>
            <p:spPr bwMode="auto">
              <a:xfrm flipV="1">
                <a:off x="3593" y="3196"/>
                <a:ext cx="0" cy="26"/>
              </a:xfrm>
              <a:prstGeom prst="line">
                <a:avLst/>
              </a:prstGeom>
              <a:noFill/>
              <a:ln w="12700">
                <a:solidFill>
                  <a:srgbClr val="000000"/>
                </a:solidFill>
                <a:round/>
                <a:headEnd/>
                <a:tailEnd/>
              </a:ln>
            </p:spPr>
            <p:txBody>
              <a:bodyPr wrap="none" anchor="ctr"/>
              <a:lstStyle/>
              <a:p>
                <a:endParaRPr lang="en-US"/>
              </a:p>
            </p:txBody>
          </p:sp>
          <p:sp>
            <p:nvSpPr>
              <p:cNvPr id="56150" name="Line 848"/>
              <p:cNvSpPr>
                <a:spLocks noChangeShapeType="1"/>
              </p:cNvSpPr>
              <p:nvPr/>
            </p:nvSpPr>
            <p:spPr bwMode="auto">
              <a:xfrm flipV="1">
                <a:off x="3593" y="3161"/>
                <a:ext cx="0" cy="25"/>
              </a:xfrm>
              <a:prstGeom prst="line">
                <a:avLst/>
              </a:prstGeom>
              <a:noFill/>
              <a:ln w="12700">
                <a:solidFill>
                  <a:srgbClr val="000000"/>
                </a:solidFill>
                <a:round/>
                <a:headEnd/>
                <a:tailEnd/>
              </a:ln>
            </p:spPr>
            <p:txBody>
              <a:bodyPr wrap="none" anchor="ctr"/>
              <a:lstStyle/>
              <a:p>
                <a:endParaRPr lang="en-US"/>
              </a:p>
            </p:txBody>
          </p:sp>
          <p:sp>
            <p:nvSpPr>
              <p:cNvPr id="56151" name="Line 849"/>
              <p:cNvSpPr>
                <a:spLocks noChangeShapeType="1"/>
              </p:cNvSpPr>
              <p:nvPr/>
            </p:nvSpPr>
            <p:spPr bwMode="auto">
              <a:xfrm flipV="1">
                <a:off x="3593" y="3125"/>
                <a:ext cx="0" cy="25"/>
              </a:xfrm>
              <a:prstGeom prst="line">
                <a:avLst/>
              </a:prstGeom>
              <a:noFill/>
              <a:ln w="12700">
                <a:solidFill>
                  <a:srgbClr val="000000"/>
                </a:solidFill>
                <a:round/>
                <a:headEnd/>
                <a:tailEnd/>
              </a:ln>
            </p:spPr>
            <p:txBody>
              <a:bodyPr wrap="none" anchor="ctr"/>
              <a:lstStyle/>
              <a:p>
                <a:endParaRPr lang="en-US"/>
              </a:p>
            </p:txBody>
          </p:sp>
          <p:sp>
            <p:nvSpPr>
              <p:cNvPr id="56152" name="Line 850"/>
              <p:cNvSpPr>
                <a:spLocks noChangeShapeType="1"/>
              </p:cNvSpPr>
              <p:nvPr/>
            </p:nvSpPr>
            <p:spPr bwMode="auto">
              <a:xfrm flipV="1">
                <a:off x="3593" y="3089"/>
                <a:ext cx="0" cy="25"/>
              </a:xfrm>
              <a:prstGeom prst="line">
                <a:avLst/>
              </a:prstGeom>
              <a:noFill/>
              <a:ln w="12700">
                <a:solidFill>
                  <a:srgbClr val="000000"/>
                </a:solidFill>
                <a:round/>
                <a:headEnd/>
                <a:tailEnd/>
              </a:ln>
            </p:spPr>
            <p:txBody>
              <a:bodyPr wrap="none" anchor="ctr"/>
              <a:lstStyle/>
              <a:p>
                <a:endParaRPr lang="en-US"/>
              </a:p>
            </p:txBody>
          </p:sp>
          <p:sp>
            <p:nvSpPr>
              <p:cNvPr id="56153" name="Line 851"/>
              <p:cNvSpPr>
                <a:spLocks noChangeShapeType="1"/>
              </p:cNvSpPr>
              <p:nvPr/>
            </p:nvSpPr>
            <p:spPr bwMode="auto">
              <a:xfrm flipV="1">
                <a:off x="3593" y="3051"/>
                <a:ext cx="0" cy="26"/>
              </a:xfrm>
              <a:prstGeom prst="line">
                <a:avLst/>
              </a:prstGeom>
              <a:noFill/>
              <a:ln w="12700">
                <a:solidFill>
                  <a:srgbClr val="000000"/>
                </a:solidFill>
                <a:round/>
                <a:headEnd/>
                <a:tailEnd/>
              </a:ln>
            </p:spPr>
            <p:txBody>
              <a:bodyPr wrap="none" anchor="ctr"/>
              <a:lstStyle/>
              <a:p>
                <a:endParaRPr lang="en-US"/>
              </a:p>
            </p:txBody>
          </p:sp>
          <p:sp>
            <p:nvSpPr>
              <p:cNvPr id="56154" name="Line 852"/>
              <p:cNvSpPr>
                <a:spLocks noChangeShapeType="1"/>
              </p:cNvSpPr>
              <p:nvPr/>
            </p:nvSpPr>
            <p:spPr bwMode="auto">
              <a:xfrm flipV="1">
                <a:off x="3593" y="3016"/>
                <a:ext cx="0" cy="24"/>
              </a:xfrm>
              <a:prstGeom prst="line">
                <a:avLst/>
              </a:prstGeom>
              <a:noFill/>
              <a:ln w="12700">
                <a:solidFill>
                  <a:srgbClr val="000000"/>
                </a:solidFill>
                <a:round/>
                <a:headEnd/>
                <a:tailEnd/>
              </a:ln>
            </p:spPr>
            <p:txBody>
              <a:bodyPr wrap="none" anchor="ctr"/>
              <a:lstStyle/>
              <a:p>
                <a:endParaRPr lang="en-US"/>
              </a:p>
            </p:txBody>
          </p:sp>
          <p:sp>
            <p:nvSpPr>
              <p:cNvPr id="56155" name="Line 853"/>
              <p:cNvSpPr>
                <a:spLocks noChangeShapeType="1"/>
              </p:cNvSpPr>
              <p:nvPr/>
            </p:nvSpPr>
            <p:spPr bwMode="auto">
              <a:xfrm flipV="1">
                <a:off x="3593" y="2980"/>
                <a:ext cx="0" cy="25"/>
              </a:xfrm>
              <a:prstGeom prst="line">
                <a:avLst/>
              </a:prstGeom>
              <a:noFill/>
              <a:ln w="12700">
                <a:solidFill>
                  <a:srgbClr val="000000"/>
                </a:solidFill>
                <a:round/>
                <a:headEnd/>
                <a:tailEnd/>
              </a:ln>
            </p:spPr>
            <p:txBody>
              <a:bodyPr wrap="none" anchor="ctr"/>
              <a:lstStyle/>
              <a:p>
                <a:endParaRPr lang="en-US"/>
              </a:p>
            </p:txBody>
          </p:sp>
          <p:sp>
            <p:nvSpPr>
              <p:cNvPr id="56156" name="Line 854"/>
              <p:cNvSpPr>
                <a:spLocks noChangeShapeType="1"/>
              </p:cNvSpPr>
              <p:nvPr/>
            </p:nvSpPr>
            <p:spPr bwMode="auto">
              <a:xfrm flipV="1">
                <a:off x="3593" y="2942"/>
                <a:ext cx="0" cy="26"/>
              </a:xfrm>
              <a:prstGeom prst="line">
                <a:avLst/>
              </a:prstGeom>
              <a:noFill/>
              <a:ln w="12700">
                <a:solidFill>
                  <a:srgbClr val="000000"/>
                </a:solidFill>
                <a:round/>
                <a:headEnd/>
                <a:tailEnd/>
              </a:ln>
            </p:spPr>
            <p:txBody>
              <a:bodyPr wrap="none" anchor="ctr"/>
              <a:lstStyle/>
              <a:p>
                <a:endParaRPr lang="en-US"/>
              </a:p>
            </p:txBody>
          </p:sp>
          <p:sp>
            <p:nvSpPr>
              <p:cNvPr id="56157" name="Line 855"/>
              <p:cNvSpPr>
                <a:spLocks noChangeShapeType="1"/>
              </p:cNvSpPr>
              <p:nvPr/>
            </p:nvSpPr>
            <p:spPr bwMode="auto">
              <a:xfrm flipV="1">
                <a:off x="3593" y="2907"/>
                <a:ext cx="0" cy="24"/>
              </a:xfrm>
              <a:prstGeom prst="line">
                <a:avLst/>
              </a:prstGeom>
              <a:noFill/>
              <a:ln w="12700">
                <a:solidFill>
                  <a:srgbClr val="000000"/>
                </a:solidFill>
                <a:round/>
                <a:headEnd/>
                <a:tailEnd/>
              </a:ln>
            </p:spPr>
            <p:txBody>
              <a:bodyPr wrap="none" anchor="ctr"/>
              <a:lstStyle/>
              <a:p>
                <a:endParaRPr lang="en-US"/>
              </a:p>
            </p:txBody>
          </p:sp>
          <p:sp>
            <p:nvSpPr>
              <p:cNvPr id="56158" name="Line 856"/>
              <p:cNvSpPr>
                <a:spLocks noChangeShapeType="1"/>
              </p:cNvSpPr>
              <p:nvPr/>
            </p:nvSpPr>
            <p:spPr bwMode="auto">
              <a:xfrm flipV="1">
                <a:off x="3593" y="2870"/>
                <a:ext cx="0" cy="26"/>
              </a:xfrm>
              <a:prstGeom prst="line">
                <a:avLst/>
              </a:prstGeom>
              <a:noFill/>
              <a:ln w="12700">
                <a:solidFill>
                  <a:srgbClr val="000000"/>
                </a:solidFill>
                <a:round/>
                <a:headEnd/>
                <a:tailEnd/>
              </a:ln>
            </p:spPr>
            <p:txBody>
              <a:bodyPr wrap="none" anchor="ctr"/>
              <a:lstStyle/>
              <a:p>
                <a:endParaRPr lang="en-US"/>
              </a:p>
            </p:txBody>
          </p:sp>
          <p:sp>
            <p:nvSpPr>
              <p:cNvPr id="56159" name="Line 857"/>
              <p:cNvSpPr>
                <a:spLocks noChangeShapeType="1"/>
              </p:cNvSpPr>
              <p:nvPr/>
            </p:nvSpPr>
            <p:spPr bwMode="auto">
              <a:xfrm flipV="1">
                <a:off x="3593" y="2835"/>
                <a:ext cx="0" cy="25"/>
              </a:xfrm>
              <a:prstGeom prst="line">
                <a:avLst/>
              </a:prstGeom>
              <a:noFill/>
              <a:ln w="12700">
                <a:solidFill>
                  <a:srgbClr val="000000"/>
                </a:solidFill>
                <a:round/>
                <a:headEnd/>
                <a:tailEnd/>
              </a:ln>
            </p:spPr>
            <p:txBody>
              <a:bodyPr wrap="none" anchor="ctr"/>
              <a:lstStyle/>
              <a:p>
                <a:endParaRPr lang="en-US"/>
              </a:p>
            </p:txBody>
          </p:sp>
          <p:sp>
            <p:nvSpPr>
              <p:cNvPr id="56160" name="Line 858"/>
              <p:cNvSpPr>
                <a:spLocks noChangeShapeType="1"/>
              </p:cNvSpPr>
              <p:nvPr/>
            </p:nvSpPr>
            <p:spPr bwMode="auto">
              <a:xfrm flipV="1">
                <a:off x="3593" y="2799"/>
                <a:ext cx="0" cy="25"/>
              </a:xfrm>
              <a:prstGeom prst="line">
                <a:avLst/>
              </a:prstGeom>
              <a:noFill/>
              <a:ln w="12700">
                <a:solidFill>
                  <a:srgbClr val="000000"/>
                </a:solidFill>
                <a:round/>
                <a:headEnd/>
                <a:tailEnd/>
              </a:ln>
            </p:spPr>
            <p:txBody>
              <a:bodyPr wrap="none" anchor="ctr"/>
              <a:lstStyle/>
              <a:p>
                <a:endParaRPr lang="en-US"/>
              </a:p>
            </p:txBody>
          </p:sp>
          <p:sp>
            <p:nvSpPr>
              <p:cNvPr id="56161" name="Line 859"/>
              <p:cNvSpPr>
                <a:spLocks noChangeShapeType="1"/>
              </p:cNvSpPr>
              <p:nvPr/>
            </p:nvSpPr>
            <p:spPr bwMode="auto">
              <a:xfrm flipV="1">
                <a:off x="3593" y="2763"/>
                <a:ext cx="0" cy="25"/>
              </a:xfrm>
              <a:prstGeom prst="line">
                <a:avLst/>
              </a:prstGeom>
              <a:noFill/>
              <a:ln w="12700">
                <a:solidFill>
                  <a:srgbClr val="000000"/>
                </a:solidFill>
                <a:round/>
                <a:headEnd/>
                <a:tailEnd/>
              </a:ln>
            </p:spPr>
            <p:txBody>
              <a:bodyPr wrap="none" anchor="ctr"/>
              <a:lstStyle/>
              <a:p>
                <a:endParaRPr lang="en-US"/>
              </a:p>
            </p:txBody>
          </p:sp>
          <p:sp>
            <p:nvSpPr>
              <p:cNvPr id="56162" name="Line 860"/>
              <p:cNvSpPr>
                <a:spLocks noChangeShapeType="1"/>
              </p:cNvSpPr>
              <p:nvPr/>
            </p:nvSpPr>
            <p:spPr bwMode="auto">
              <a:xfrm flipV="1">
                <a:off x="3593" y="2726"/>
                <a:ext cx="0" cy="25"/>
              </a:xfrm>
              <a:prstGeom prst="line">
                <a:avLst/>
              </a:prstGeom>
              <a:noFill/>
              <a:ln w="12700">
                <a:solidFill>
                  <a:srgbClr val="000000"/>
                </a:solidFill>
                <a:round/>
                <a:headEnd/>
                <a:tailEnd/>
              </a:ln>
            </p:spPr>
            <p:txBody>
              <a:bodyPr wrap="none" anchor="ctr"/>
              <a:lstStyle/>
              <a:p>
                <a:endParaRPr lang="en-US"/>
              </a:p>
            </p:txBody>
          </p:sp>
          <p:sp>
            <p:nvSpPr>
              <p:cNvPr id="56163" name="Line 861"/>
              <p:cNvSpPr>
                <a:spLocks noChangeShapeType="1"/>
              </p:cNvSpPr>
              <p:nvPr/>
            </p:nvSpPr>
            <p:spPr bwMode="auto">
              <a:xfrm flipV="1">
                <a:off x="3593" y="2690"/>
                <a:ext cx="0" cy="25"/>
              </a:xfrm>
              <a:prstGeom prst="line">
                <a:avLst/>
              </a:prstGeom>
              <a:noFill/>
              <a:ln w="12700">
                <a:solidFill>
                  <a:srgbClr val="000000"/>
                </a:solidFill>
                <a:round/>
                <a:headEnd/>
                <a:tailEnd/>
              </a:ln>
            </p:spPr>
            <p:txBody>
              <a:bodyPr wrap="none" anchor="ctr"/>
              <a:lstStyle/>
              <a:p>
                <a:endParaRPr lang="en-US"/>
              </a:p>
            </p:txBody>
          </p:sp>
          <p:sp>
            <p:nvSpPr>
              <p:cNvPr id="56164" name="Line 862"/>
              <p:cNvSpPr>
                <a:spLocks noChangeShapeType="1"/>
              </p:cNvSpPr>
              <p:nvPr/>
            </p:nvSpPr>
            <p:spPr bwMode="auto">
              <a:xfrm flipV="1">
                <a:off x="3593" y="2654"/>
                <a:ext cx="0" cy="25"/>
              </a:xfrm>
              <a:prstGeom prst="line">
                <a:avLst/>
              </a:prstGeom>
              <a:noFill/>
              <a:ln w="12700">
                <a:solidFill>
                  <a:srgbClr val="000000"/>
                </a:solidFill>
                <a:round/>
                <a:headEnd/>
                <a:tailEnd/>
              </a:ln>
            </p:spPr>
            <p:txBody>
              <a:bodyPr wrap="none" anchor="ctr"/>
              <a:lstStyle/>
              <a:p>
                <a:endParaRPr lang="en-US"/>
              </a:p>
            </p:txBody>
          </p:sp>
          <p:sp>
            <p:nvSpPr>
              <p:cNvPr id="56165" name="Line 863"/>
              <p:cNvSpPr>
                <a:spLocks noChangeShapeType="1"/>
              </p:cNvSpPr>
              <p:nvPr/>
            </p:nvSpPr>
            <p:spPr bwMode="auto">
              <a:xfrm flipV="1">
                <a:off x="3593" y="2616"/>
                <a:ext cx="0" cy="26"/>
              </a:xfrm>
              <a:prstGeom prst="line">
                <a:avLst/>
              </a:prstGeom>
              <a:noFill/>
              <a:ln w="12700">
                <a:solidFill>
                  <a:srgbClr val="000000"/>
                </a:solidFill>
                <a:round/>
                <a:headEnd/>
                <a:tailEnd/>
              </a:ln>
            </p:spPr>
            <p:txBody>
              <a:bodyPr wrap="none" anchor="ctr"/>
              <a:lstStyle/>
              <a:p>
                <a:endParaRPr lang="en-US"/>
              </a:p>
            </p:txBody>
          </p:sp>
          <p:sp>
            <p:nvSpPr>
              <p:cNvPr id="56166" name="Line 864"/>
              <p:cNvSpPr>
                <a:spLocks noChangeShapeType="1"/>
              </p:cNvSpPr>
              <p:nvPr/>
            </p:nvSpPr>
            <p:spPr bwMode="auto">
              <a:xfrm flipV="1">
                <a:off x="3593" y="2581"/>
                <a:ext cx="0" cy="24"/>
              </a:xfrm>
              <a:prstGeom prst="line">
                <a:avLst/>
              </a:prstGeom>
              <a:noFill/>
              <a:ln w="12700">
                <a:solidFill>
                  <a:srgbClr val="000000"/>
                </a:solidFill>
                <a:round/>
                <a:headEnd/>
                <a:tailEnd/>
              </a:ln>
            </p:spPr>
            <p:txBody>
              <a:bodyPr wrap="none" anchor="ctr"/>
              <a:lstStyle/>
              <a:p>
                <a:endParaRPr lang="en-US"/>
              </a:p>
            </p:txBody>
          </p:sp>
          <p:sp>
            <p:nvSpPr>
              <p:cNvPr id="56167" name="Line 865"/>
              <p:cNvSpPr>
                <a:spLocks noChangeShapeType="1"/>
              </p:cNvSpPr>
              <p:nvPr/>
            </p:nvSpPr>
            <p:spPr bwMode="auto">
              <a:xfrm flipV="1">
                <a:off x="3593" y="2544"/>
                <a:ext cx="0" cy="26"/>
              </a:xfrm>
              <a:prstGeom prst="line">
                <a:avLst/>
              </a:prstGeom>
              <a:noFill/>
              <a:ln w="12700">
                <a:solidFill>
                  <a:srgbClr val="000000"/>
                </a:solidFill>
                <a:round/>
                <a:headEnd/>
                <a:tailEnd/>
              </a:ln>
            </p:spPr>
            <p:txBody>
              <a:bodyPr wrap="none" anchor="ctr"/>
              <a:lstStyle/>
              <a:p>
                <a:endParaRPr lang="en-US"/>
              </a:p>
            </p:txBody>
          </p:sp>
          <p:sp>
            <p:nvSpPr>
              <p:cNvPr id="56168" name="Line 866"/>
              <p:cNvSpPr>
                <a:spLocks noChangeShapeType="1"/>
              </p:cNvSpPr>
              <p:nvPr/>
            </p:nvSpPr>
            <p:spPr bwMode="auto">
              <a:xfrm flipV="1">
                <a:off x="3593" y="2509"/>
                <a:ext cx="0" cy="25"/>
              </a:xfrm>
              <a:prstGeom prst="line">
                <a:avLst/>
              </a:prstGeom>
              <a:noFill/>
              <a:ln w="12700">
                <a:solidFill>
                  <a:srgbClr val="000000"/>
                </a:solidFill>
                <a:round/>
                <a:headEnd/>
                <a:tailEnd/>
              </a:ln>
            </p:spPr>
            <p:txBody>
              <a:bodyPr wrap="none" anchor="ctr"/>
              <a:lstStyle/>
              <a:p>
                <a:endParaRPr lang="en-US"/>
              </a:p>
            </p:txBody>
          </p:sp>
          <p:sp>
            <p:nvSpPr>
              <p:cNvPr id="56169" name="Line 867"/>
              <p:cNvSpPr>
                <a:spLocks noChangeShapeType="1"/>
              </p:cNvSpPr>
              <p:nvPr/>
            </p:nvSpPr>
            <p:spPr bwMode="auto">
              <a:xfrm flipV="1">
                <a:off x="3593" y="2472"/>
                <a:ext cx="0" cy="24"/>
              </a:xfrm>
              <a:prstGeom prst="line">
                <a:avLst/>
              </a:prstGeom>
              <a:noFill/>
              <a:ln w="12700">
                <a:solidFill>
                  <a:srgbClr val="000000"/>
                </a:solidFill>
                <a:round/>
                <a:headEnd/>
                <a:tailEnd/>
              </a:ln>
            </p:spPr>
            <p:txBody>
              <a:bodyPr wrap="none" anchor="ctr"/>
              <a:lstStyle/>
              <a:p>
                <a:endParaRPr lang="en-US"/>
              </a:p>
            </p:txBody>
          </p:sp>
          <p:sp>
            <p:nvSpPr>
              <p:cNvPr id="56170" name="Line 868"/>
              <p:cNvSpPr>
                <a:spLocks noChangeShapeType="1"/>
              </p:cNvSpPr>
              <p:nvPr/>
            </p:nvSpPr>
            <p:spPr bwMode="auto">
              <a:xfrm flipV="1">
                <a:off x="3593" y="2435"/>
                <a:ext cx="0" cy="26"/>
              </a:xfrm>
              <a:prstGeom prst="line">
                <a:avLst/>
              </a:prstGeom>
              <a:noFill/>
              <a:ln w="12700">
                <a:solidFill>
                  <a:srgbClr val="000000"/>
                </a:solidFill>
                <a:round/>
                <a:headEnd/>
                <a:tailEnd/>
              </a:ln>
            </p:spPr>
            <p:txBody>
              <a:bodyPr wrap="none" anchor="ctr"/>
              <a:lstStyle/>
              <a:p>
                <a:endParaRPr lang="en-US"/>
              </a:p>
            </p:txBody>
          </p:sp>
          <p:sp>
            <p:nvSpPr>
              <p:cNvPr id="56171" name="Line 869"/>
              <p:cNvSpPr>
                <a:spLocks noChangeShapeType="1"/>
              </p:cNvSpPr>
              <p:nvPr/>
            </p:nvSpPr>
            <p:spPr bwMode="auto">
              <a:xfrm flipV="1">
                <a:off x="3593" y="2400"/>
                <a:ext cx="0" cy="25"/>
              </a:xfrm>
              <a:prstGeom prst="line">
                <a:avLst/>
              </a:prstGeom>
              <a:noFill/>
              <a:ln w="12700">
                <a:solidFill>
                  <a:srgbClr val="000000"/>
                </a:solidFill>
                <a:round/>
                <a:headEnd/>
                <a:tailEnd/>
              </a:ln>
            </p:spPr>
            <p:txBody>
              <a:bodyPr wrap="none" anchor="ctr"/>
              <a:lstStyle/>
              <a:p>
                <a:endParaRPr lang="en-US"/>
              </a:p>
            </p:txBody>
          </p:sp>
          <p:sp>
            <p:nvSpPr>
              <p:cNvPr id="56172" name="Line 870"/>
              <p:cNvSpPr>
                <a:spLocks noChangeShapeType="1"/>
              </p:cNvSpPr>
              <p:nvPr/>
            </p:nvSpPr>
            <p:spPr bwMode="auto">
              <a:xfrm flipV="1">
                <a:off x="3593" y="2364"/>
                <a:ext cx="0" cy="25"/>
              </a:xfrm>
              <a:prstGeom prst="line">
                <a:avLst/>
              </a:prstGeom>
              <a:noFill/>
              <a:ln w="12700">
                <a:solidFill>
                  <a:srgbClr val="000000"/>
                </a:solidFill>
                <a:round/>
                <a:headEnd/>
                <a:tailEnd/>
              </a:ln>
            </p:spPr>
            <p:txBody>
              <a:bodyPr wrap="none" anchor="ctr"/>
              <a:lstStyle/>
              <a:p>
                <a:endParaRPr lang="en-US"/>
              </a:p>
            </p:txBody>
          </p:sp>
          <p:sp>
            <p:nvSpPr>
              <p:cNvPr id="56173" name="Line 871"/>
              <p:cNvSpPr>
                <a:spLocks noChangeShapeType="1"/>
              </p:cNvSpPr>
              <p:nvPr/>
            </p:nvSpPr>
            <p:spPr bwMode="auto">
              <a:xfrm flipV="1">
                <a:off x="3593" y="2328"/>
                <a:ext cx="0" cy="25"/>
              </a:xfrm>
              <a:prstGeom prst="line">
                <a:avLst/>
              </a:prstGeom>
              <a:noFill/>
              <a:ln w="12700">
                <a:solidFill>
                  <a:srgbClr val="000000"/>
                </a:solidFill>
                <a:round/>
                <a:headEnd/>
                <a:tailEnd/>
              </a:ln>
            </p:spPr>
            <p:txBody>
              <a:bodyPr wrap="none" anchor="ctr"/>
              <a:lstStyle/>
              <a:p>
                <a:endParaRPr lang="en-US"/>
              </a:p>
            </p:txBody>
          </p:sp>
          <p:sp>
            <p:nvSpPr>
              <p:cNvPr id="56174" name="Line 872"/>
              <p:cNvSpPr>
                <a:spLocks noChangeShapeType="1"/>
              </p:cNvSpPr>
              <p:nvPr/>
            </p:nvSpPr>
            <p:spPr bwMode="auto">
              <a:xfrm flipV="1">
                <a:off x="3593" y="2291"/>
                <a:ext cx="0" cy="24"/>
              </a:xfrm>
              <a:prstGeom prst="line">
                <a:avLst/>
              </a:prstGeom>
              <a:noFill/>
              <a:ln w="12700">
                <a:solidFill>
                  <a:srgbClr val="000000"/>
                </a:solidFill>
                <a:round/>
                <a:headEnd/>
                <a:tailEnd/>
              </a:ln>
            </p:spPr>
            <p:txBody>
              <a:bodyPr wrap="none" anchor="ctr"/>
              <a:lstStyle/>
              <a:p>
                <a:endParaRPr lang="en-US"/>
              </a:p>
            </p:txBody>
          </p:sp>
          <p:sp>
            <p:nvSpPr>
              <p:cNvPr id="56175" name="Line 873"/>
              <p:cNvSpPr>
                <a:spLocks noChangeShapeType="1"/>
              </p:cNvSpPr>
              <p:nvPr/>
            </p:nvSpPr>
            <p:spPr bwMode="auto">
              <a:xfrm flipV="1">
                <a:off x="3593" y="2255"/>
                <a:ext cx="0" cy="25"/>
              </a:xfrm>
              <a:prstGeom prst="line">
                <a:avLst/>
              </a:prstGeom>
              <a:noFill/>
              <a:ln w="12700">
                <a:solidFill>
                  <a:srgbClr val="000000"/>
                </a:solidFill>
                <a:round/>
                <a:headEnd/>
                <a:tailEnd/>
              </a:ln>
            </p:spPr>
            <p:txBody>
              <a:bodyPr wrap="none" anchor="ctr"/>
              <a:lstStyle/>
              <a:p>
                <a:endParaRPr lang="en-US"/>
              </a:p>
            </p:txBody>
          </p:sp>
          <p:sp>
            <p:nvSpPr>
              <p:cNvPr id="56176" name="Line 874"/>
              <p:cNvSpPr>
                <a:spLocks noChangeShapeType="1"/>
              </p:cNvSpPr>
              <p:nvPr/>
            </p:nvSpPr>
            <p:spPr bwMode="auto">
              <a:xfrm flipV="1">
                <a:off x="3593" y="2219"/>
                <a:ext cx="0" cy="25"/>
              </a:xfrm>
              <a:prstGeom prst="line">
                <a:avLst/>
              </a:prstGeom>
              <a:noFill/>
              <a:ln w="12700">
                <a:solidFill>
                  <a:srgbClr val="000000"/>
                </a:solidFill>
                <a:round/>
                <a:headEnd/>
                <a:tailEnd/>
              </a:ln>
            </p:spPr>
            <p:txBody>
              <a:bodyPr wrap="none" anchor="ctr"/>
              <a:lstStyle/>
              <a:p>
                <a:endParaRPr lang="en-US"/>
              </a:p>
            </p:txBody>
          </p:sp>
          <p:sp>
            <p:nvSpPr>
              <p:cNvPr id="56177" name="Line 875"/>
              <p:cNvSpPr>
                <a:spLocks noChangeShapeType="1"/>
              </p:cNvSpPr>
              <p:nvPr/>
            </p:nvSpPr>
            <p:spPr bwMode="auto">
              <a:xfrm flipV="1">
                <a:off x="3593" y="2183"/>
                <a:ext cx="0" cy="25"/>
              </a:xfrm>
              <a:prstGeom prst="line">
                <a:avLst/>
              </a:prstGeom>
              <a:noFill/>
              <a:ln w="12700">
                <a:solidFill>
                  <a:srgbClr val="000000"/>
                </a:solidFill>
                <a:round/>
                <a:headEnd/>
                <a:tailEnd/>
              </a:ln>
            </p:spPr>
            <p:txBody>
              <a:bodyPr wrap="none" anchor="ctr"/>
              <a:lstStyle/>
              <a:p>
                <a:endParaRPr lang="en-US"/>
              </a:p>
            </p:txBody>
          </p:sp>
          <p:sp>
            <p:nvSpPr>
              <p:cNvPr id="56178" name="Line 876"/>
              <p:cNvSpPr>
                <a:spLocks noChangeShapeType="1"/>
              </p:cNvSpPr>
              <p:nvPr/>
            </p:nvSpPr>
            <p:spPr bwMode="auto">
              <a:xfrm flipV="1">
                <a:off x="3593" y="2146"/>
                <a:ext cx="0" cy="24"/>
              </a:xfrm>
              <a:prstGeom prst="line">
                <a:avLst/>
              </a:prstGeom>
              <a:noFill/>
              <a:ln w="12700">
                <a:solidFill>
                  <a:srgbClr val="000000"/>
                </a:solidFill>
                <a:round/>
                <a:headEnd/>
                <a:tailEnd/>
              </a:ln>
            </p:spPr>
            <p:txBody>
              <a:bodyPr wrap="none" anchor="ctr"/>
              <a:lstStyle/>
              <a:p>
                <a:endParaRPr lang="en-US"/>
              </a:p>
            </p:txBody>
          </p:sp>
          <p:sp>
            <p:nvSpPr>
              <p:cNvPr id="56179" name="Line 877"/>
              <p:cNvSpPr>
                <a:spLocks noChangeShapeType="1"/>
              </p:cNvSpPr>
              <p:nvPr/>
            </p:nvSpPr>
            <p:spPr bwMode="auto">
              <a:xfrm flipV="1">
                <a:off x="3593" y="2109"/>
                <a:ext cx="0" cy="26"/>
              </a:xfrm>
              <a:prstGeom prst="line">
                <a:avLst/>
              </a:prstGeom>
              <a:noFill/>
              <a:ln w="12700">
                <a:solidFill>
                  <a:srgbClr val="000000"/>
                </a:solidFill>
                <a:round/>
                <a:headEnd/>
                <a:tailEnd/>
              </a:ln>
            </p:spPr>
            <p:txBody>
              <a:bodyPr wrap="none" anchor="ctr"/>
              <a:lstStyle/>
              <a:p>
                <a:endParaRPr lang="en-US"/>
              </a:p>
            </p:txBody>
          </p:sp>
          <p:sp>
            <p:nvSpPr>
              <p:cNvPr id="56180" name="Line 878"/>
              <p:cNvSpPr>
                <a:spLocks noChangeShapeType="1"/>
              </p:cNvSpPr>
              <p:nvPr/>
            </p:nvSpPr>
            <p:spPr bwMode="auto">
              <a:xfrm flipV="1">
                <a:off x="3593" y="2074"/>
                <a:ext cx="0" cy="25"/>
              </a:xfrm>
              <a:prstGeom prst="line">
                <a:avLst/>
              </a:prstGeom>
              <a:noFill/>
              <a:ln w="12700">
                <a:solidFill>
                  <a:srgbClr val="000000"/>
                </a:solidFill>
                <a:round/>
                <a:headEnd/>
                <a:tailEnd/>
              </a:ln>
            </p:spPr>
            <p:txBody>
              <a:bodyPr wrap="none" anchor="ctr"/>
              <a:lstStyle/>
              <a:p>
                <a:endParaRPr lang="en-US"/>
              </a:p>
            </p:txBody>
          </p:sp>
          <p:sp>
            <p:nvSpPr>
              <p:cNvPr id="56181" name="Line 879"/>
              <p:cNvSpPr>
                <a:spLocks noChangeShapeType="1"/>
              </p:cNvSpPr>
              <p:nvPr/>
            </p:nvSpPr>
            <p:spPr bwMode="auto">
              <a:xfrm flipV="1">
                <a:off x="3593" y="2038"/>
                <a:ext cx="0" cy="25"/>
              </a:xfrm>
              <a:prstGeom prst="line">
                <a:avLst/>
              </a:prstGeom>
              <a:noFill/>
              <a:ln w="12700">
                <a:solidFill>
                  <a:srgbClr val="000000"/>
                </a:solidFill>
                <a:round/>
                <a:headEnd/>
                <a:tailEnd/>
              </a:ln>
            </p:spPr>
            <p:txBody>
              <a:bodyPr wrap="none" anchor="ctr"/>
              <a:lstStyle/>
              <a:p>
                <a:endParaRPr lang="en-US"/>
              </a:p>
            </p:txBody>
          </p:sp>
          <p:sp>
            <p:nvSpPr>
              <p:cNvPr id="56182" name="Line 880"/>
              <p:cNvSpPr>
                <a:spLocks noChangeShapeType="1"/>
              </p:cNvSpPr>
              <p:nvPr/>
            </p:nvSpPr>
            <p:spPr bwMode="auto">
              <a:xfrm flipV="1">
                <a:off x="3593" y="2000"/>
                <a:ext cx="0" cy="26"/>
              </a:xfrm>
              <a:prstGeom prst="line">
                <a:avLst/>
              </a:prstGeom>
              <a:noFill/>
              <a:ln w="12700">
                <a:solidFill>
                  <a:srgbClr val="000000"/>
                </a:solidFill>
                <a:round/>
                <a:headEnd/>
                <a:tailEnd/>
              </a:ln>
            </p:spPr>
            <p:txBody>
              <a:bodyPr wrap="none" anchor="ctr"/>
              <a:lstStyle/>
              <a:p>
                <a:endParaRPr lang="en-US"/>
              </a:p>
            </p:txBody>
          </p:sp>
          <p:sp>
            <p:nvSpPr>
              <p:cNvPr id="56183" name="Line 881"/>
              <p:cNvSpPr>
                <a:spLocks noChangeShapeType="1"/>
              </p:cNvSpPr>
              <p:nvPr/>
            </p:nvSpPr>
            <p:spPr bwMode="auto">
              <a:xfrm flipV="1">
                <a:off x="3593" y="1965"/>
                <a:ext cx="0" cy="24"/>
              </a:xfrm>
              <a:prstGeom prst="line">
                <a:avLst/>
              </a:prstGeom>
              <a:noFill/>
              <a:ln w="12700">
                <a:solidFill>
                  <a:srgbClr val="000000"/>
                </a:solidFill>
                <a:round/>
                <a:headEnd/>
                <a:tailEnd/>
              </a:ln>
            </p:spPr>
            <p:txBody>
              <a:bodyPr wrap="none" anchor="ctr"/>
              <a:lstStyle/>
              <a:p>
                <a:endParaRPr lang="en-US"/>
              </a:p>
            </p:txBody>
          </p:sp>
          <p:sp>
            <p:nvSpPr>
              <p:cNvPr id="56184" name="Line 882"/>
              <p:cNvSpPr>
                <a:spLocks noChangeShapeType="1"/>
              </p:cNvSpPr>
              <p:nvPr/>
            </p:nvSpPr>
            <p:spPr bwMode="auto">
              <a:xfrm flipV="1">
                <a:off x="3593" y="1929"/>
                <a:ext cx="0" cy="25"/>
              </a:xfrm>
              <a:prstGeom prst="line">
                <a:avLst/>
              </a:prstGeom>
              <a:noFill/>
              <a:ln w="12700">
                <a:solidFill>
                  <a:srgbClr val="000000"/>
                </a:solidFill>
                <a:round/>
                <a:headEnd/>
                <a:tailEnd/>
              </a:ln>
            </p:spPr>
            <p:txBody>
              <a:bodyPr wrap="none" anchor="ctr"/>
              <a:lstStyle/>
              <a:p>
                <a:endParaRPr lang="en-US"/>
              </a:p>
            </p:txBody>
          </p:sp>
          <p:sp>
            <p:nvSpPr>
              <p:cNvPr id="56185" name="Line 883"/>
              <p:cNvSpPr>
                <a:spLocks noChangeShapeType="1"/>
              </p:cNvSpPr>
              <p:nvPr/>
            </p:nvSpPr>
            <p:spPr bwMode="auto">
              <a:xfrm flipV="1">
                <a:off x="3593" y="1893"/>
                <a:ext cx="0" cy="25"/>
              </a:xfrm>
              <a:prstGeom prst="line">
                <a:avLst/>
              </a:prstGeom>
              <a:noFill/>
              <a:ln w="12700">
                <a:solidFill>
                  <a:srgbClr val="000000"/>
                </a:solidFill>
                <a:round/>
                <a:headEnd/>
                <a:tailEnd/>
              </a:ln>
            </p:spPr>
            <p:txBody>
              <a:bodyPr wrap="none" anchor="ctr"/>
              <a:lstStyle/>
              <a:p>
                <a:endParaRPr lang="en-US"/>
              </a:p>
            </p:txBody>
          </p:sp>
          <p:sp>
            <p:nvSpPr>
              <p:cNvPr id="56186" name="Line 884"/>
              <p:cNvSpPr>
                <a:spLocks noChangeShapeType="1"/>
              </p:cNvSpPr>
              <p:nvPr/>
            </p:nvSpPr>
            <p:spPr bwMode="auto">
              <a:xfrm flipV="1">
                <a:off x="3593" y="1857"/>
                <a:ext cx="0" cy="25"/>
              </a:xfrm>
              <a:prstGeom prst="line">
                <a:avLst/>
              </a:prstGeom>
              <a:noFill/>
              <a:ln w="12700">
                <a:solidFill>
                  <a:srgbClr val="000000"/>
                </a:solidFill>
                <a:round/>
                <a:headEnd/>
                <a:tailEnd/>
              </a:ln>
            </p:spPr>
            <p:txBody>
              <a:bodyPr wrap="none" anchor="ctr"/>
              <a:lstStyle/>
              <a:p>
                <a:endParaRPr lang="en-US"/>
              </a:p>
            </p:txBody>
          </p:sp>
          <p:sp>
            <p:nvSpPr>
              <p:cNvPr id="56187" name="Line 885"/>
              <p:cNvSpPr>
                <a:spLocks noChangeShapeType="1"/>
              </p:cNvSpPr>
              <p:nvPr/>
            </p:nvSpPr>
            <p:spPr bwMode="auto">
              <a:xfrm flipV="1">
                <a:off x="3593" y="1819"/>
                <a:ext cx="0" cy="26"/>
              </a:xfrm>
              <a:prstGeom prst="line">
                <a:avLst/>
              </a:prstGeom>
              <a:noFill/>
              <a:ln w="12700">
                <a:solidFill>
                  <a:srgbClr val="000000"/>
                </a:solidFill>
                <a:round/>
                <a:headEnd/>
                <a:tailEnd/>
              </a:ln>
            </p:spPr>
            <p:txBody>
              <a:bodyPr wrap="none" anchor="ctr"/>
              <a:lstStyle/>
              <a:p>
                <a:endParaRPr lang="en-US"/>
              </a:p>
            </p:txBody>
          </p:sp>
          <p:sp>
            <p:nvSpPr>
              <p:cNvPr id="56188" name="Line 886"/>
              <p:cNvSpPr>
                <a:spLocks noChangeShapeType="1"/>
              </p:cNvSpPr>
              <p:nvPr/>
            </p:nvSpPr>
            <p:spPr bwMode="auto">
              <a:xfrm flipV="1">
                <a:off x="3593" y="1784"/>
                <a:ext cx="0" cy="25"/>
              </a:xfrm>
              <a:prstGeom prst="line">
                <a:avLst/>
              </a:prstGeom>
              <a:noFill/>
              <a:ln w="12700">
                <a:solidFill>
                  <a:srgbClr val="000000"/>
                </a:solidFill>
                <a:round/>
                <a:headEnd/>
                <a:tailEnd/>
              </a:ln>
            </p:spPr>
            <p:txBody>
              <a:bodyPr wrap="none" anchor="ctr"/>
              <a:lstStyle/>
              <a:p>
                <a:endParaRPr lang="en-US"/>
              </a:p>
            </p:txBody>
          </p:sp>
          <p:sp>
            <p:nvSpPr>
              <p:cNvPr id="56189" name="Line 887"/>
              <p:cNvSpPr>
                <a:spLocks noChangeShapeType="1"/>
              </p:cNvSpPr>
              <p:nvPr/>
            </p:nvSpPr>
            <p:spPr bwMode="auto">
              <a:xfrm flipV="1">
                <a:off x="3593" y="1748"/>
                <a:ext cx="0" cy="25"/>
              </a:xfrm>
              <a:prstGeom prst="line">
                <a:avLst/>
              </a:prstGeom>
              <a:noFill/>
              <a:ln w="12700">
                <a:solidFill>
                  <a:srgbClr val="000000"/>
                </a:solidFill>
                <a:round/>
                <a:headEnd/>
                <a:tailEnd/>
              </a:ln>
            </p:spPr>
            <p:txBody>
              <a:bodyPr wrap="none" anchor="ctr"/>
              <a:lstStyle/>
              <a:p>
                <a:endParaRPr lang="en-US"/>
              </a:p>
            </p:txBody>
          </p:sp>
          <p:sp>
            <p:nvSpPr>
              <p:cNvPr id="56190" name="Line 888"/>
              <p:cNvSpPr>
                <a:spLocks noChangeShapeType="1"/>
              </p:cNvSpPr>
              <p:nvPr/>
            </p:nvSpPr>
            <p:spPr bwMode="auto">
              <a:xfrm flipV="1">
                <a:off x="3593" y="1712"/>
                <a:ext cx="0" cy="25"/>
              </a:xfrm>
              <a:prstGeom prst="line">
                <a:avLst/>
              </a:prstGeom>
              <a:noFill/>
              <a:ln w="12700">
                <a:solidFill>
                  <a:srgbClr val="000000"/>
                </a:solidFill>
                <a:round/>
                <a:headEnd/>
                <a:tailEnd/>
              </a:ln>
            </p:spPr>
            <p:txBody>
              <a:bodyPr wrap="none" anchor="ctr"/>
              <a:lstStyle/>
              <a:p>
                <a:endParaRPr lang="en-US"/>
              </a:p>
            </p:txBody>
          </p:sp>
          <p:sp>
            <p:nvSpPr>
              <p:cNvPr id="56191" name="Line 889"/>
              <p:cNvSpPr>
                <a:spLocks noChangeShapeType="1"/>
              </p:cNvSpPr>
              <p:nvPr/>
            </p:nvSpPr>
            <p:spPr bwMode="auto">
              <a:xfrm flipV="1">
                <a:off x="3593" y="1674"/>
                <a:ext cx="0" cy="26"/>
              </a:xfrm>
              <a:prstGeom prst="line">
                <a:avLst/>
              </a:prstGeom>
              <a:noFill/>
              <a:ln w="12700">
                <a:solidFill>
                  <a:srgbClr val="000000"/>
                </a:solidFill>
                <a:round/>
                <a:headEnd/>
                <a:tailEnd/>
              </a:ln>
            </p:spPr>
            <p:txBody>
              <a:bodyPr wrap="none" anchor="ctr"/>
              <a:lstStyle/>
              <a:p>
                <a:endParaRPr lang="en-US"/>
              </a:p>
            </p:txBody>
          </p:sp>
          <p:sp>
            <p:nvSpPr>
              <p:cNvPr id="56192" name="Line 890"/>
              <p:cNvSpPr>
                <a:spLocks noChangeShapeType="1"/>
              </p:cNvSpPr>
              <p:nvPr/>
            </p:nvSpPr>
            <p:spPr bwMode="auto">
              <a:xfrm flipV="1">
                <a:off x="3593" y="1639"/>
                <a:ext cx="0" cy="25"/>
              </a:xfrm>
              <a:prstGeom prst="line">
                <a:avLst/>
              </a:prstGeom>
              <a:noFill/>
              <a:ln w="12700">
                <a:solidFill>
                  <a:srgbClr val="000000"/>
                </a:solidFill>
                <a:round/>
                <a:headEnd/>
                <a:tailEnd/>
              </a:ln>
            </p:spPr>
            <p:txBody>
              <a:bodyPr wrap="none" anchor="ctr"/>
              <a:lstStyle/>
              <a:p>
                <a:endParaRPr lang="en-US"/>
              </a:p>
            </p:txBody>
          </p:sp>
          <p:sp>
            <p:nvSpPr>
              <p:cNvPr id="56193" name="Line 891"/>
              <p:cNvSpPr>
                <a:spLocks noChangeShapeType="1"/>
              </p:cNvSpPr>
              <p:nvPr/>
            </p:nvSpPr>
            <p:spPr bwMode="auto">
              <a:xfrm flipV="1">
                <a:off x="3593" y="1603"/>
                <a:ext cx="0" cy="25"/>
              </a:xfrm>
              <a:prstGeom prst="line">
                <a:avLst/>
              </a:prstGeom>
              <a:noFill/>
              <a:ln w="12700">
                <a:solidFill>
                  <a:srgbClr val="000000"/>
                </a:solidFill>
                <a:round/>
                <a:headEnd/>
                <a:tailEnd/>
              </a:ln>
            </p:spPr>
            <p:txBody>
              <a:bodyPr wrap="none" anchor="ctr"/>
              <a:lstStyle/>
              <a:p>
                <a:endParaRPr lang="en-US"/>
              </a:p>
            </p:txBody>
          </p:sp>
          <p:sp>
            <p:nvSpPr>
              <p:cNvPr id="56194" name="Line 892"/>
              <p:cNvSpPr>
                <a:spLocks noChangeShapeType="1"/>
              </p:cNvSpPr>
              <p:nvPr/>
            </p:nvSpPr>
            <p:spPr bwMode="auto">
              <a:xfrm flipV="1">
                <a:off x="3593" y="1565"/>
                <a:ext cx="0" cy="26"/>
              </a:xfrm>
              <a:prstGeom prst="line">
                <a:avLst/>
              </a:prstGeom>
              <a:noFill/>
              <a:ln w="12700">
                <a:solidFill>
                  <a:srgbClr val="000000"/>
                </a:solidFill>
                <a:round/>
                <a:headEnd/>
                <a:tailEnd/>
              </a:ln>
            </p:spPr>
            <p:txBody>
              <a:bodyPr wrap="none" anchor="ctr"/>
              <a:lstStyle/>
              <a:p>
                <a:endParaRPr lang="en-US"/>
              </a:p>
            </p:txBody>
          </p:sp>
          <p:sp>
            <p:nvSpPr>
              <p:cNvPr id="56195" name="Line 893"/>
              <p:cNvSpPr>
                <a:spLocks noChangeShapeType="1"/>
              </p:cNvSpPr>
              <p:nvPr/>
            </p:nvSpPr>
            <p:spPr bwMode="auto">
              <a:xfrm flipV="1">
                <a:off x="3593" y="1530"/>
                <a:ext cx="0" cy="24"/>
              </a:xfrm>
              <a:prstGeom prst="line">
                <a:avLst/>
              </a:prstGeom>
              <a:noFill/>
              <a:ln w="12700">
                <a:solidFill>
                  <a:srgbClr val="000000"/>
                </a:solidFill>
                <a:round/>
                <a:headEnd/>
                <a:tailEnd/>
              </a:ln>
            </p:spPr>
            <p:txBody>
              <a:bodyPr wrap="none" anchor="ctr"/>
              <a:lstStyle/>
              <a:p>
                <a:endParaRPr lang="en-US"/>
              </a:p>
            </p:txBody>
          </p:sp>
          <p:sp>
            <p:nvSpPr>
              <p:cNvPr id="56196" name="Line 894"/>
              <p:cNvSpPr>
                <a:spLocks noChangeShapeType="1"/>
              </p:cNvSpPr>
              <p:nvPr/>
            </p:nvSpPr>
            <p:spPr bwMode="auto">
              <a:xfrm flipV="1">
                <a:off x="3593" y="1493"/>
                <a:ext cx="0" cy="26"/>
              </a:xfrm>
              <a:prstGeom prst="line">
                <a:avLst/>
              </a:prstGeom>
              <a:noFill/>
              <a:ln w="12700">
                <a:solidFill>
                  <a:srgbClr val="000000"/>
                </a:solidFill>
                <a:round/>
                <a:headEnd/>
                <a:tailEnd/>
              </a:ln>
            </p:spPr>
            <p:txBody>
              <a:bodyPr wrap="none" anchor="ctr"/>
              <a:lstStyle/>
              <a:p>
                <a:endParaRPr lang="en-US"/>
              </a:p>
            </p:txBody>
          </p:sp>
          <p:sp>
            <p:nvSpPr>
              <p:cNvPr id="56197" name="Line 895"/>
              <p:cNvSpPr>
                <a:spLocks noChangeShapeType="1"/>
              </p:cNvSpPr>
              <p:nvPr/>
            </p:nvSpPr>
            <p:spPr bwMode="auto">
              <a:xfrm flipV="1">
                <a:off x="3593" y="1458"/>
                <a:ext cx="0" cy="25"/>
              </a:xfrm>
              <a:prstGeom prst="line">
                <a:avLst/>
              </a:prstGeom>
              <a:noFill/>
              <a:ln w="12700">
                <a:solidFill>
                  <a:srgbClr val="000000"/>
                </a:solidFill>
                <a:round/>
                <a:headEnd/>
                <a:tailEnd/>
              </a:ln>
            </p:spPr>
            <p:txBody>
              <a:bodyPr wrap="none" anchor="ctr"/>
              <a:lstStyle/>
              <a:p>
                <a:endParaRPr lang="en-US"/>
              </a:p>
            </p:txBody>
          </p:sp>
          <p:sp>
            <p:nvSpPr>
              <p:cNvPr id="56198" name="Line 896"/>
              <p:cNvSpPr>
                <a:spLocks noChangeShapeType="1"/>
              </p:cNvSpPr>
              <p:nvPr/>
            </p:nvSpPr>
            <p:spPr bwMode="auto">
              <a:xfrm flipV="1">
                <a:off x="3593" y="1422"/>
                <a:ext cx="0" cy="25"/>
              </a:xfrm>
              <a:prstGeom prst="line">
                <a:avLst/>
              </a:prstGeom>
              <a:noFill/>
              <a:ln w="12700">
                <a:solidFill>
                  <a:srgbClr val="000000"/>
                </a:solidFill>
                <a:round/>
                <a:headEnd/>
                <a:tailEnd/>
              </a:ln>
            </p:spPr>
            <p:txBody>
              <a:bodyPr wrap="none" anchor="ctr"/>
              <a:lstStyle/>
              <a:p>
                <a:endParaRPr lang="en-US"/>
              </a:p>
            </p:txBody>
          </p:sp>
          <p:sp>
            <p:nvSpPr>
              <p:cNvPr id="56199" name="Line 897"/>
              <p:cNvSpPr>
                <a:spLocks noChangeShapeType="1"/>
              </p:cNvSpPr>
              <p:nvPr/>
            </p:nvSpPr>
            <p:spPr bwMode="auto">
              <a:xfrm flipV="1">
                <a:off x="2237" y="1397"/>
                <a:ext cx="0" cy="2006"/>
              </a:xfrm>
              <a:prstGeom prst="line">
                <a:avLst/>
              </a:prstGeom>
              <a:noFill/>
              <a:ln w="12700">
                <a:solidFill>
                  <a:srgbClr val="000000"/>
                </a:solidFill>
                <a:round/>
                <a:headEnd/>
                <a:tailEnd/>
              </a:ln>
            </p:spPr>
            <p:txBody>
              <a:bodyPr wrap="none" anchor="ctr"/>
              <a:lstStyle/>
              <a:p>
                <a:endParaRPr lang="en-US"/>
              </a:p>
            </p:txBody>
          </p:sp>
          <p:sp>
            <p:nvSpPr>
              <p:cNvPr id="56200" name="Line 898"/>
              <p:cNvSpPr>
                <a:spLocks noChangeShapeType="1"/>
              </p:cNvSpPr>
              <p:nvPr/>
            </p:nvSpPr>
            <p:spPr bwMode="auto">
              <a:xfrm flipV="1">
                <a:off x="3656" y="1397"/>
                <a:ext cx="0" cy="2006"/>
              </a:xfrm>
              <a:prstGeom prst="line">
                <a:avLst/>
              </a:prstGeom>
              <a:noFill/>
              <a:ln w="12700">
                <a:solidFill>
                  <a:srgbClr val="000000"/>
                </a:solidFill>
                <a:round/>
                <a:headEnd/>
                <a:tailEnd/>
              </a:ln>
            </p:spPr>
            <p:txBody>
              <a:bodyPr wrap="none" anchor="ctr"/>
              <a:lstStyle/>
              <a:p>
                <a:endParaRPr lang="en-US"/>
              </a:p>
            </p:txBody>
          </p:sp>
          <p:sp>
            <p:nvSpPr>
              <p:cNvPr id="56201" name="Freeform 899"/>
              <p:cNvSpPr>
                <a:spLocks/>
              </p:cNvSpPr>
              <p:nvPr/>
            </p:nvSpPr>
            <p:spPr bwMode="auto">
              <a:xfrm>
                <a:off x="809" y="1407"/>
                <a:ext cx="2839" cy="1994"/>
              </a:xfrm>
              <a:custGeom>
                <a:avLst/>
                <a:gdLst>
                  <a:gd name="T0" fmla="*/ 0 w 2839"/>
                  <a:gd name="T1" fmla="*/ 1993 h 1994"/>
                  <a:gd name="T2" fmla="*/ 0 w 2839"/>
                  <a:gd name="T3" fmla="*/ 0 h 1994"/>
                  <a:gd name="T4" fmla="*/ 2838 w 2839"/>
                  <a:gd name="T5" fmla="*/ 0 h 1994"/>
                  <a:gd name="T6" fmla="*/ 0 60000 65536"/>
                  <a:gd name="T7" fmla="*/ 0 60000 65536"/>
                  <a:gd name="T8" fmla="*/ 0 60000 65536"/>
                  <a:gd name="T9" fmla="*/ 0 w 2839"/>
                  <a:gd name="T10" fmla="*/ 0 h 1994"/>
                  <a:gd name="T11" fmla="*/ 2839 w 2839"/>
                  <a:gd name="T12" fmla="*/ 1994 h 1994"/>
                </a:gdLst>
                <a:ahLst/>
                <a:cxnLst>
                  <a:cxn ang="T6">
                    <a:pos x="T0" y="T1"/>
                  </a:cxn>
                  <a:cxn ang="T7">
                    <a:pos x="T2" y="T3"/>
                  </a:cxn>
                  <a:cxn ang="T8">
                    <a:pos x="T4" y="T5"/>
                  </a:cxn>
                </a:cxnLst>
                <a:rect l="T9" t="T10" r="T11" b="T12"/>
                <a:pathLst>
                  <a:path w="2839" h="1994">
                    <a:moveTo>
                      <a:pt x="0" y="1993"/>
                    </a:moveTo>
                    <a:lnTo>
                      <a:pt x="0" y="0"/>
                    </a:lnTo>
                    <a:lnTo>
                      <a:pt x="2838" y="0"/>
                    </a:lnTo>
                  </a:path>
                </a:pathLst>
              </a:custGeom>
              <a:noFill/>
              <a:ln w="12700" cap="rnd">
                <a:solidFill>
                  <a:srgbClr val="000000"/>
                </a:solidFill>
                <a:round/>
                <a:headEnd/>
                <a:tailEnd/>
              </a:ln>
            </p:spPr>
            <p:txBody>
              <a:bodyPr/>
              <a:lstStyle/>
              <a:p>
                <a:endParaRPr lang="en-US"/>
              </a:p>
            </p:txBody>
          </p:sp>
          <p:sp>
            <p:nvSpPr>
              <p:cNvPr id="56202" name="Line 900"/>
              <p:cNvSpPr>
                <a:spLocks noChangeShapeType="1"/>
              </p:cNvSpPr>
              <p:nvPr/>
            </p:nvSpPr>
            <p:spPr bwMode="auto">
              <a:xfrm flipV="1">
                <a:off x="813" y="1392"/>
                <a:ext cx="0" cy="43"/>
              </a:xfrm>
              <a:prstGeom prst="line">
                <a:avLst/>
              </a:prstGeom>
              <a:noFill/>
              <a:ln w="12700">
                <a:solidFill>
                  <a:srgbClr val="000000"/>
                </a:solidFill>
                <a:round/>
                <a:headEnd/>
                <a:tailEnd/>
              </a:ln>
            </p:spPr>
            <p:txBody>
              <a:bodyPr wrap="none" anchor="ctr"/>
              <a:lstStyle/>
              <a:p>
                <a:endParaRPr lang="en-US"/>
              </a:p>
            </p:txBody>
          </p:sp>
          <p:sp>
            <p:nvSpPr>
              <p:cNvPr id="56203" name="Line 901"/>
              <p:cNvSpPr>
                <a:spLocks noChangeShapeType="1"/>
              </p:cNvSpPr>
              <p:nvPr/>
            </p:nvSpPr>
            <p:spPr bwMode="auto">
              <a:xfrm flipV="1">
                <a:off x="2232" y="1392"/>
                <a:ext cx="0" cy="43"/>
              </a:xfrm>
              <a:prstGeom prst="line">
                <a:avLst/>
              </a:prstGeom>
              <a:noFill/>
              <a:ln w="12700">
                <a:solidFill>
                  <a:srgbClr val="000000"/>
                </a:solidFill>
                <a:round/>
                <a:headEnd/>
                <a:tailEnd/>
              </a:ln>
            </p:spPr>
            <p:txBody>
              <a:bodyPr wrap="none" anchor="ctr"/>
              <a:lstStyle/>
              <a:p>
                <a:endParaRPr lang="en-US"/>
              </a:p>
            </p:txBody>
          </p:sp>
          <p:sp>
            <p:nvSpPr>
              <p:cNvPr id="56204" name="Line 902"/>
              <p:cNvSpPr>
                <a:spLocks noChangeShapeType="1"/>
              </p:cNvSpPr>
              <p:nvPr/>
            </p:nvSpPr>
            <p:spPr bwMode="auto">
              <a:xfrm flipV="1">
                <a:off x="3651" y="1392"/>
                <a:ext cx="0" cy="43"/>
              </a:xfrm>
              <a:prstGeom prst="line">
                <a:avLst/>
              </a:prstGeom>
              <a:noFill/>
              <a:ln w="12700">
                <a:solidFill>
                  <a:srgbClr val="000000"/>
                </a:solidFill>
                <a:round/>
                <a:headEnd/>
                <a:tailEnd/>
              </a:ln>
            </p:spPr>
            <p:txBody>
              <a:bodyPr wrap="none" anchor="ctr"/>
              <a:lstStyle/>
              <a:p>
                <a:endParaRPr lang="en-US"/>
              </a:p>
            </p:txBody>
          </p:sp>
          <p:sp>
            <p:nvSpPr>
              <p:cNvPr id="56205" name="Rectangle 903"/>
              <p:cNvSpPr>
                <a:spLocks noChangeArrowheads="1"/>
              </p:cNvSpPr>
              <p:nvPr/>
            </p:nvSpPr>
            <p:spPr bwMode="auto">
              <a:xfrm>
                <a:off x="733" y="3446"/>
                <a:ext cx="178" cy="192"/>
              </a:xfrm>
              <a:prstGeom prst="rect">
                <a:avLst/>
              </a:prstGeom>
              <a:noFill/>
              <a:ln w="12700">
                <a:noFill/>
                <a:miter lim="800000"/>
                <a:headEnd/>
                <a:tailEnd/>
              </a:ln>
            </p:spPr>
            <p:txBody>
              <a:bodyPr wrap="none" anchor="ctr"/>
              <a:lstStyle/>
              <a:p>
                <a:pPr algn="ctr" eaLnBrk="0" hangingPunct="0"/>
                <a:endParaRPr lang="en-US"/>
              </a:p>
            </p:txBody>
          </p:sp>
          <p:sp>
            <p:nvSpPr>
              <p:cNvPr id="56206" name="Rectangle 904"/>
              <p:cNvSpPr>
                <a:spLocks noChangeArrowheads="1"/>
              </p:cNvSpPr>
              <p:nvPr/>
            </p:nvSpPr>
            <p:spPr bwMode="auto">
              <a:xfrm>
                <a:off x="2128" y="3446"/>
                <a:ext cx="241" cy="192"/>
              </a:xfrm>
              <a:prstGeom prst="rect">
                <a:avLst/>
              </a:prstGeom>
              <a:noFill/>
              <a:ln w="12700">
                <a:noFill/>
                <a:miter lim="800000"/>
                <a:headEnd/>
                <a:tailEnd/>
              </a:ln>
            </p:spPr>
            <p:txBody>
              <a:bodyPr wrap="none" anchor="ctr"/>
              <a:lstStyle/>
              <a:p>
                <a:pPr algn="ctr" eaLnBrk="0" hangingPunct="0"/>
                <a:endParaRPr lang="en-US"/>
              </a:p>
            </p:txBody>
          </p:sp>
          <p:sp>
            <p:nvSpPr>
              <p:cNvPr id="56207" name="Rectangle 905"/>
              <p:cNvSpPr>
                <a:spLocks noChangeArrowheads="1"/>
              </p:cNvSpPr>
              <p:nvPr/>
            </p:nvSpPr>
            <p:spPr bwMode="auto">
              <a:xfrm>
                <a:off x="3523" y="3446"/>
                <a:ext cx="303" cy="192"/>
              </a:xfrm>
              <a:prstGeom prst="rect">
                <a:avLst/>
              </a:prstGeom>
              <a:noFill/>
              <a:ln w="12700">
                <a:noFill/>
                <a:miter lim="800000"/>
                <a:headEnd/>
                <a:tailEnd/>
              </a:ln>
            </p:spPr>
            <p:txBody>
              <a:bodyPr wrap="none" anchor="ctr"/>
              <a:lstStyle/>
              <a:p>
                <a:pPr algn="ctr" eaLnBrk="0" hangingPunct="0"/>
                <a:endParaRPr lang="en-US"/>
              </a:p>
            </p:txBody>
          </p:sp>
        </p:grpSp>
        <p:grpSp>
          <p:nvGrpSpPr>
            <p:cNvPr id="54411" name="Group 906"/>
            <p:cNvGrpSpPr>
              <a:grpSpLocks/>
            </p:cNvGrpSpPr>
            <p:nvPr/>
          </p:nvGrpSpPr>
          <p:grpSpPr bwMode="auto">
            <a:xfrm>
              <a:off x="2157" y="1392"/>
              <a:ext cx="3091" cy="2246"/>
              <a:chOff x="2157" y="1392"/>
              <a:chExt cx="3091" cy="2246"/>
            </a:xfrm>
          </p:grpSpPr>
          <p:sp>
            <p:nvSpPr>
              <p:cNvPr id="54412" name="Line 907"/>
              <p:cNvSpPr>
                <a:spLocks noChangeShapeType="1"/>
              </p:cNvSpPr>
              <p:nvPr/>
            </p:nvSpPr>
            <p:spPr bwMode="auto">
              <a:xfrm>
                <a:off x="2246" y="2804"/>
                <a:ext cx="2818" cy="0"/>
              </a:xfrm>
              <a:prstGeom prst="line">
                <a:avLst/>
              </a:prstGeom>
              <a:noFill/>
              <a:ln w="12700">
                <a:solidFill>
                  <a:srgbClr val="FFFFFF"/>
                </a:solidFill>
                <a:round/>
                <a:headEnd/>
                <a:tailEnd/>
              </a:ln>
            </p:spPr>
            <p:txBody>
              <a:bodyPr wrap="none" anchor="ctr"/>
              <a:lstStyle/>
              <a:p>
                <a:endParaRPr lang="en-US"/>
              </a:p>
            </p:txBody>
          </p:sp>
          <p:sp>
            <p:nvSpPr>
              <p:cNvPr id="54413" name="Line 908"/>
              <p:cNvSpPr>
                <a:spLocks noChangeShapeType="1"/>
              </p:cNvSpPr>
              <p:nvPr/>
            </p:nvSpPr>
            <p:spPr bwMode="auto">
              <a:xfrm>
                <a:off x="2246" y="2454"/>
                <a:ext cx="2818" cy="0"/>
              </a:xfrm>
              <a:prstGeom prst="line">
                <a:avLst/>
              </a:prstGeom>
              <a:noFill/>
              <a:ln w="12700">
                <a:solidFill>
                  <a:srgbClr val="FFFFFF"/>
                </a:solidFill>
                <a:round/>
                <a:headEnd/>
                <a:tailEnd/>
              </a:ln>
            </p:spPr>
            <p:txBody>
              <a:bodyPr wrap="none" anchor="ctr"/>
              <a:lstStyle/>
              <a:p>
                <a:endParaRPr lang="en-US"/>
              </a:p>
            </p:txBody>
          </p:sp>
          <p:sp>
            <p:nvSpPr>
              <p:cNvPr id="54414" name="Line 909"/>
              <p:cNvSpPr>
                <a:spLocks noChangeShapeType="1"/>
              </p:cNvSpPr>
              <p:nvPr/>
            </p:nvSpPr>
            <p:spPr bwMode="auto">
              <a:xfrm>
                <a:off x="2246" y="2199"/>
                <a:ext cx="2818" cy="0"/>
              </a:xfrm>
              <a:prstGeom prst="line">
                <a:avLst/>
              </a:prstGeom>
              <a:noFill/>
              <a:ln w="12700">
                <a:solidFill>
                  <a:srgbClr val="FFFFFF"/>
                </a:solidFill>
                <a:round/>
                <a:headEnd/>
                <a:tailEnd/>
              </a:ln>
            </p:spPr>
            <p:txBody>
              <a:bodyPr wrap="none" anchor="ctr"/>
              <a:lstStyle/>
              <a:p>
                <a:endParaRPr lang="en-US"/>
              </a:p>
            </p:txBody>
          </p:sp>
          <p:sp>
            <p:nvSpPr>
              <p:cNvPr id="54415" name="Line 910"/>
              <p:cNvSpPr>
                <a:spLocks noChangeShapeType="1"/>
              </p:cNvSpPr>
              <p:nvPr/>
            </p:nvSpPr>
            <p:spPr bwMode="auto">
              <a:xfrm>
                <a:off x="2246" y="2006"/>
                <a:ext cx="2818" cy="0"/>
              </a:xfrm>
              <a:prstGeom prst="line">
                <a:avLst/>
              </a:prstGeom>
              <a:noFill/>
              <a:ln w="12700">
                <a:solidFill>
                  <a:srgbClr val="FFFFFF"/>
                </a:solidFill>
                <a:round/>
                <a:headEnd/>
                <a:tailEnd/>
              </a:ln>
            </p:spPr>
            <p:txBody>
              <a:bodyPr wrap="none" anchor="ctr"/>
              <a:lstStyle/>
              <a:p>
                <a:endParaRPr lang="en-US"/>
              </a:p>
            </p:txBody>
          </p:sp>
          <p:sp>
            <p:nvSpPr>
              <p:cNvPr id="54416" name="Line 911"/>
              <p:cNvSpPr>
                <a:spLocks noChangeShapeType="1"/>
              </p:cNvSpPr>
              <p:nvPr/>
            </p:nvSpPr>
            <p:spPr bwMode="auto">
              <a:xfrm>
                <a:off x="2246" y="1849"/>
                <a:ext cx="2818" cy="0"/>
              </a:xfrm>
              <a:prstGeom prst="line">
                <a:avLst/>
              </a:prstGeom>
              <a:noFill/>
              <a:ln w="12700">
                <a:solidFill>
                  <a:srgbClr val="FFFFFF"/>
                </a:solidFill>
                <a:round/>
                <a:headEnd/>
                <a:tailEnd/>
              </a:ln>
            </p:spPr>
            <p:txBody>
              <a:bodyPr wrap="none" anchor="ctr"/>
              <a:lstStyle/>
              <a:p>
                <a:endParaRPr lang="en-US"/>
              </a:p>
            </p:txBody>
          </p:sp>
          <p:sp>
            <p:nvSpPr>
              <p:cNvPr id="54417" name="Line 912"/>
              <p:cNvSpPr>
                <a:spLocks noChangeShapeType="1"/>
              </p:cNvSpPr>
              <p:nvPr/>
            </p:nvSpPr>
            <p:spPr bwMode="auto">
              <a:xfrm>
                <a:off x="2246" y="1716"/>
                <a:ext cx="2818" cy="0"/>
              </a:xfrm>
              <a:prstGeom prst="line">
                <a:avLst/>
              </a:prstGeom>
              <a:noFill/>
              <a:ln w="12700">
                <a:solidFill>
                  <a:srgbClr val="FFFFFF"/>
                </a:solidFill>
                <a:round/>
                <a:headEnd/>
                <a:tailEnd/>
              </a:ln>
            </p:spPr>
            <p:txBody>
              <a:bodyPr wrap="none" anchor="ctr"/>
              <a:lstStyle/>
              <a:p>
                <a:endParaRPr lang="en-US"/>
              </a:p>
            </p:txBody>
          </p:sp>
          <p:sp>
            <p:nvSpPr>
              <p:cNvPr id="54418" name="Line 913"/>
              <p:cNvSpPr>
                <a:spLocks noChangeShapeType="1"/>
              </p:cNvSpPr>
              <p:nvPr/>
            </p:nvSpPr>
            <p:spPr bwMode="auto">
              <a:xfrm>
                <a:off x="2246" y="1602"/>
                <a:ext cx="2818" cy="0"/>
              </a:xfrm>
              <a:prstGeom prst="line">
                <a:avLst/>
              </a:prstGeom>
              <a:noFill/>
              <a:ln w="12700">
                <a:solidFill>
                  <a:srgbClr val="FFFFFF"/>
                </a:solidFill>
                <a:round/>
                <a:headEnd/>
                <a:tailEnd/>
              </a:ln>
            </p:spPr>
            <p:txBody>
              <a:bodyPr wrap="none" anchor="ctr"/>
              <a:lstStyle/>
              <a:p>
                <a:endParaRPr lang="en-US"/>
              </a:p>
            </p:txBody>
          </p:sp>
          <p:sp>
            <p:nvSpPr>
              <p:cNvPr id="54419" name="Line 914"/>
              <p:cNvSpPr>
                <a:spLocks noChangeShapeType="1"/>
              </p:cNvSpPr>
              <p:nvPr/>
            </p:nvSpPr>
            <p:spPr bwMode="auto">
              <a:xfrm>
                <a:off x="2246" y="1499"/>
                <a:ext cx="2818" cy="0"/>
              </a:xfrm>
              <a:prstGeom prst="line">
                <a:avLst/>
              </a:prstGeom>
              <a:noFill/>
              <a:ln w="12700">
                <a:solidFill>
                  <a:srgbClr val="FFFFFF"/>
                </a:solidFill>
                <a:round/>
                <a:headEnd/>
                <a:tailEnd/>
              </a:ln>
            </p:spPr>
            <p:txBody>
              <a:bodyPr wrap="none" anchor="ctr"/>
              <a:lstStyle/>
              <a:p>
                <a:endParaRPr lang="en-US"/>
              </a:p>
            </p:txBody>
          </p:sp>
          <p:sp>
            <p:nvSpPr>
              <p:cNvPr id="54420" name="Line 915"/>
              <p:cNvSpPr>
                <a:spLocks noChangeShapeType="1"/>
              </p:cNvSpPr>
              <p:nvPr/>
            </p:nvSpPr>
            <p:spPr bwMode="auto">
              <a:xfrm>
                <a:off x="2249" y="3400"/>
                <a:ext cx="2808" cy="0"/>
              </a:xfrm>
              <a:prstGeom prst="line">
                <a:avLst/>
              </a:prstGeom>
              <a:noFill/>
              <a:ln w="25400">
                <a:solidFill>
                  <a:srgbClr val="000000"/>
                </a:solidFill>
                <a:round/>
                <a:headEnd/>
                <a:tailEnd/>
              </a:ln>
            </p:spPr>
            <p:txBody>
              <a:bodyPr wrap="none" anchor="ctr"/>
              <a:lstStyle/>
              <a:p>
                <a:endParaRPr lang="en-US"/>
              </a:p>
            </p:txBody>
          </p:sp>
          <p:sp>
            <p:nvSpPr>
              <p:cNvPr id="54421" name="Line 916"/>
              <p:cNvSpPr>
                <a:spLocks noChangeShapeType="1"/>
              </p:cNvSpPr>
              <p:nvPr/>
            </p:nvSpPr>
            <p:spPr bwMode="auto">
              <a:xfrm flipV="1">
                <a:off x="2670" y="3377"/>
                <a:ext cx="0" cy="26"/>
              </a:xfrm>
              <a:prstGeom prst="line">
                <a:avLst/>
              </a:prstGeom>
              <a:noFill/>
              <a:ln w="12700">
                <a:solidFill>
                  <a:srgbClr val="000000"/>
                </a:solidFill>
                <a:round/>
                <a:headEnd/>
                <a:tailEnd/>
              </a:ln>
            </p:spPr>
            <p:txBody>
              <a:bodyPr wrap="none" anchor="ctr"/>
              <a:lstStyle/>
              <a:p>
                <a:endParaRPr lang="en-US"/>
              </a:p>
            </p:txBody>
          </p:sp>
          <p:sp>
            <p:nvSpPr>
              <p:cNvPr id="54422" name="Line 917"/>
              <p:cNvSpPr>
                <a:spLocks noChangeShapeType="1"/>
              </p:cNvSpPr>
              <p:nvPr/>
            </p:nvSpPr>
            <p:spPr bwMode="auto">
              <a:xfrm flipV="1">
                <a:off x="2670" y="3342"/>
                <a:ext cx="0" cy="24"/>
              </a:xfrm>
              <a:prstGeom prst="line">
                <a:avLst/>
              </a:prstGeom>
              <a:noFill/>
              <a:ln w="12700">
                <a:solidFill>
                  <a:srgbClr val="000000"/>
                </a:solidFill>
                <a:round/>
                <a:headEnd/>
                <a:tailEnd/>
              </a:ln>
            </p:spPr>
            <p:txBody>
              <a:bodyPr wrap="none" anchor="ctr"/>
              <a:lstStyle/>
              <a:p>
                <a:endParaRPr lang="en-US"/>
              </a:p>
            </p:txBody>
          </p:sp>
          <p:sp>
            <p:nvSpPr>
              <p:cNvPr id="54423" name="Line 918"/>
              <p:cNvSpPr>
                <a:spLocks noChangeShapeType="1"/>
              </p:cNvSpPr>
              <p:nvPr/>
            </p:nvSpPr>
            <p:spPr bwMode="auto">
              <a:xfrm flipV="1">
                <a:off x="2670" y="3306"/>
                <a:ext cx="0" cy="25"/>
              </a:xfrm>
              <a:prstGeom prst="line">
                <a:avLst/>
              </a:prstGeom>
              <a:noFill/>
              <a:ln w="12700">
                <a:solidFill>
                  <a:srgbClr val="000000"/>
                </a:solidFill>
                <a:round/>
                <a:headEnd/>
                <a:tailEnd/>
              </a:ln>
            </p:spPr>
            <p:txBody>
              <a:bodyPr wrap="none" anchor="ctr"/>
              <a:lstStyle/>
              <a:p>
                <a:endParaRPr lang="en-US"/>
              </a:p>
            </p:txBody>
          </p:sp>
          <p:sp>
            <p:nvSpPr>
              <p:cNvPr id="54424" name="Line 919"/>
              <p:cNvSpPr>
                <a:spLocks noChangeShapeType="1"/>
              </p:cNvSpPr>
              <p:nvPr/>
            </p:nvSpPr>
            <p:spPr bwMode="auto">
              <a:xfrm flipV="1">
                <a:off x="2670" y="3270"/>
                <a:ext cx="0" cy="25"/>
              </a:xfrm>
              <a:prstGeom prst="line">
                <a:avLst/>
              </a:prstGeom>
              <a:noFill/>
              <a:ln w="12700">
                <a:solidFill>
                  <a:srgbClr val="000000"/>
                </a:solidFill>
                <a:round/>
                <a:headEnd/>
                <a:tailEnd/>
              </a:ln>
            </p:spPr>
            <p:txBody>
              <a:bodyPr wrap="none" anchor="ctr"/>
              <a:lstStyle/>
              <a:p>
                <a:endParaRPr lang="en-US"/>
              </a:p>
            </p:txBody>
          </p:sp>
          <p:sp>
            <p:nvSpPr>
              <p:cNvPr id="54425" name="Line 920"/>
              <p:cNvSpPr>
                <a:spLocks noChangeShapeType="1"/>
              </p:cNvSpPr>
              <p:nvPr/>
            </p:nvSpPr>
            <p:spPr bwMode="auto">
              <a:xfrm flipV="1">
                <a:off x="2670" y="3234"/>
                <a:ext cx="0" cy="25"/>
              </a:xfrm>
              <a:prstGeom prst="line">
                <a:avLst/>
              </a:prstGeom>
              <a:noFill/>
              <a:ln w="12700">
                <a:solidFill>
                  <a:srgbClr val="000000"/>
                </a:solidFill>
                <a:round/>
                <a:headEnd/>
                <a:tailEnd/>
              </a:ln>
            </p:spPr>
            <p:txBody>
              <a:bodyPr wrap="none" anchor="ctr"/>
              <a:lstStyle/>
              <a:p>
                <a:endParaRPr lang="en-US"/>
              </a:p>
            </p:txBody>
          </p:sp>
          <p:sp>
            <p:nvSpPr>
              <p:cNvPr id="54426" name="Line 921"/>
              <p:cNvSpPr>
                <a:spLocks noChangeShapeType="1"/>
              </p:cNvSpPr>
              <p:nvPr/>
            </p:nvSpPr>
            <p:spPr bwMode="auto">
              <a:xfrm flipV="1">
                <a:off x="2670" y="3196"/>
                <a:ext cx="0" cy="26"/>
              </a:xfrm>
              <a:prstGeom prst="line">
                <a:avLst/>
              </a:prstGeom>
              <a:noFill/>
              <a:ln w="12700">
                <a:solidFill>
                  <a:srgbClr val="000000"/>
                </a:solidFill>
                <a:round/>
                <a:headEnd/>
                <a:tailEnd/>
              </a:ln>
            </p:spPr>
            <p:txBody>
              <a:bodyPr wrap="none" anchor="ctr"/>
              <a:lstStyle/>
              <a:p>
                <a:endParaRPr lang="en-US"/>
              </a:p>
            </p:txBody>
          </p:sp>
          <p:sp>
            <p:nvSpPr>
              <p:cNvPr id="54427" name="Line 922"/>
              <p:cNvSpPr>
                <a:spLocks noChangeShapeType="1"/>
              </p:cNvSpPr>
              <p:nvPr/>
            </p:nvSpPr>
            <p:spPr bwMode="auto">
              <a:xfrm flipV="1">
                <a:off x="2670" y="3161"/>
                <a:ext cx="0" cy="25"/>
              </a:xfrm>
              <a:prstGeom prst="line">
                <a:avLst/>
              </a:prstGeom>
              <a:noFill/>
              <a:ln w="12700">
                <a:solidFill>
                  <a:srgbClr val="000000"/>
                </a:solidFill>
                <a:round/>
                <a:headEnd/>
                <a:tailEnd/>
              </a:ln>
            </p:spPr>
            <p:txBody>
              <a:bodyPr wrap="none" anchor="ctr"/>
              <a:lstStyle/>
              <a:p>
                <a:endParaRPr lang="en-US"/>
              </a:p>
            </p:txBody>
          </p:sp>
          <p:sp>
            <p:nvSpPr>
              <p:cNvPr id="54428" name="Line 923"/>
              <p:cNvSpPr>
                <a:spLocks noChangeShapeType="1"/>
              </p:cNvSpPr>
              <p:nvPr/>
            </p:nvSpPr>
            <p:spPr bwMode="auto">
              <a:xfrm flipV="1">
                <a:off x="2670" y="3125"/>
                <a:ext cx="0" cy="25"/>
              </a:xfrm>
              <a:prstGeom prst="line">
                <a:avLst/>
              </a:prstGeom>
              <a:noFill/>
              <a:ln w="12700">
                <a:solidFill>
                  <a:srgbClr val="000000"/>
                </a:solidFill>
                <a:round/>
                <a:headEnd/>
                <a:tailEnd/>
              </a:ln>
            </p:spPr>
            <p:txBody>
              <a:bodyPr wrap="none" anchor="ctr"/>
              <a:lstStyle/>
              <a:p>
                <a:endParaRPr lang="en-US"/>
              </a:p>
            </p:txBody>
          </p:sp>
          <p:sp>
            <p:nvSpPr>
              <p:cNvPr id="54429" name="Line 924"/>
              <p:cNvSpPr>
                <a:spLocks noChangeShapeType="1"/>
              </p:cNvSpPr>
              <p:nvPr/>
            </p:nvSpPr>
            <p:spPr bwMode="auto">
              <a:xfrm flipV="1">
                <a:off x="2670" y="3089"/>
                <a:ext cx="0" cy="25"/>
              </a:xfrm>
              <a:prstGeom prst="line">
                <a:avLst/>
              </a:prstGeom>
              <a:noFill/>
              <a:ln w="12700">
                <a:solidFill>
                  <a:srgbClr val="000000"/>
                </a:solidFill>
                <a:round/>
                <a:headEnd/>
                <a:tailEnd/>
              </a:ln>
            </p:spPr>
            <p:txBody>
              <a:bodyPr wrap="none" anchor="ctr"/>
              <a:lstStyle/>
              <a:p>
                <a:endParaRPr lang="en-US"/>
              </a:p>
            </p:txBody>
          </p:sp>
          <p:sp>
            <p:nvSpPr>
              <p:cNvPr id="54430" name="Line 925"/>
              <p:cNvSpPr>
                <a:spLocks noChangeShapeType="1"/>
              </p:cNvSpPr>
              <p:nvPr/>
            </p:nvSpPr>
            <p:spPr bwMode="auto">
              <a:xfrm flipV="1">
                <a:off x="2670" y="3051"/>
                <a:ext cx="0" cy="26"/>
              </a:xfrm>
              <a:prstGeom prst="line">
                <a:avLst/>
              </a:prstGeom>
              <a:noFill/>
              <a:ln w="12700">
                <a:solidFill>
                  <a:srgbClr val="000000"/>
                </a:solidFill>
                <a:round/>
                <a:headEnd/>
                <a:tailEnd/>
              </a:ln>
            </p:spPr>
            <p:txBody>
              <a:bodyPr wrap="none" anchor="ctr"/>
              <a:lstStyle/>
              <a:p>
                <a:endParaRPr lang="en-US"/>
              </a:p>
            </p:txBody>
          </p:sp>
          <p:sp>
            <p:nvSpPr>
              <p:cNvPr id="54431" name="Line 926"/>
              <p:cNvSpPr>
                <a:spLocks noChangeShapeType="1"/>
              </p:cNvSpPr>
              <p:nvPr/>
            </p:nvSpPr>
            <p:spPr bwMode="auto">
              <a:xfrm flipV="1">
                <a:off x="2670" y="3016"/>
                <a:ext cx="0" cy="24"/>
              </a:xfrm>
              <a:prstGeom prst="line">
                <a:avLst/>
              </a:prstGeom>
              <a:noFill/>
              <a:ln w="12700">
                <a:solidFill>
                  <a:srgbClr val="000000"/>
                </a:solidFill>
                <a:round/>
                <a:headEnd/>
                <a:tailEnd/>
              </a:ln>
            </p:spPr>
            <p:txBody>
              <a:bodyPr wrap="none" anchor="ctr"/>
              <a:lstStyle/>
              <a:p>
                <a:endParaRPr lang="en-US"/>
              </a:p>
            </p:txBody>
          </p:sp>
          <p:sp>
            <p:nvSpPr>
              <p:cNvPr id="54432" name="Line 927"/>
              <p:cNvSpPr>
                <a:spLocks noChangeShapeType="1"/>
              </p:cNvSpPr>
              <p:nvPr/>
            </p:nvSpPr>
            <p:spPr bwMode="auto">
              <a:xfrm flipV="1">
                <a:off x="2670" y="2980"/>
                <a:ext cx="0" cy="25"/>
              </a:xfrm>
              <a:prstGeom prst="line">
                <a:avLst/>
              </a:prstGeom>
              <a:noFill/>
              <a:ln w="12700">
                <a:solidFill>
                  <a:srgbClr val="000000"/>
                </a:solidFill>
                <a:round/>
                <a:headEnd/>
                <a:tailEnd/>
              </a:ln>
            </p:spPr>
            <p:txBody>
              <a:bodyPr wrap="none" anchor="ctr"/>
              <a:lstStyle/>
              <a:p>
                <a:endParaRPr lang="en-US"/>
              </a:p>
            </p:txBody>
          </p:sp>
          <p:sp>
            <p:nvSpPr>
              <p:cNvPr id="54433" name="Line 928"/>
              <p:cNvSpPr>
                <a:spLocks noChangeShapeType="1"/>
              </p:cNvSpPr>
              <p:nvPr/>
            </p:nvSpPr>
            <p:spPr bwMode="auto">
              <a:xfrm flipV="1">
                <a:off x="2670" y="2942"/>
                <a:ext cx="0" cy="26"/>
              </a:xfrm>
              <a:prstGeom prst="line">
                <a:avLst/>
              </a:prstGeom>
              <a:noFill/>
              <a:ln w="12700">
                <a:solidFill>
                  <a:srgbClr val="000000"/>
                </a:solidFill>
                <a:round/>
                <a:headEnd/>
                <a:tailEnd/>
              </a:ln>
            </p:spPr>
            <p:txBody>
              <a:bodyPr wrap="none" anchor="ctr"/>
              <a:lstStyle/>
              <a:p>
                <a:endParaRPr lang="en-US"/>
              </a:p>
            </p:txBody>
          </p:sp>
          <p:sp>
            <p:nvSpPr>
              <p:cNvPr id="54434" name="Line 929"/>
              <p:cNvSpPr>
                <a:spLocks noChangeShapeType="1"/>
              </p:cNvSpPr>
              <p:nvPr/>
            </p:nvSpPr>
            <p:spPr bwMode="auto">
              <a:xfrm flipV="1">
                <a:off x="2670" y="2907"/>
                <a:ext cx="0" cy="24"/>
              </a:xfrm>
              <a:prstGeom prst="line">
                <a:avLst/>
              </a:prstGeom>
              <a:noFill/>
              <a:ln w="12700">
                <a:solidFill>
                  <a:srgbClr val="000000"/>
                </a:solidFill>
                <a:round/>
                <a:headEnd/>
                <a:tailEnd/>
              </a:ln>
            </p:spPr>
            <p:txBody>
              <a:bodyPr wrap="none" anchor="ctr"/>
              <a:lstStyle/>
              <a:p>
                <a:endParaRPr lang="en-US"/>
              </a:p>
            </p:txBody>
          </p:sp>
          <p:sp>
            <p:nvSpPr>
              <p:cNvPr id="54435" name="Line 930"/>
              <p:cNvSpPr>
                <a:spLocks noChangeShapeType="1"/>
              </p:cNvSpPr>
              <p:nvPr/>
            </p:nvSpPr>
            <p:spPr bwMode="auto">
              <a:xfrm flipV="1">
                <a:off x="2670" y="2870"/>
                <a:ext cx="0" cy="26"/>
              </a:xfrm>
              <a:prstGeom prst="line">
                <a:avLst/>
              </a:prstGeom>
              <a:noFill/>
              <a:ln w="12700">
                <a:solidFill>
                  <a:srgbClr val="000000"/>
                </a:solidFill>
                <a:round/>
                <a:headEnd/>
                <a:tailEnd/>
              </a:ln>
            </p:spPr>
            <p:txBody>
              <a:bodyPr wrap="none" anchor="ctr"/>
              <a:lstStyle/>
              <a:p>
                <a:endParaRPr lang="en-US"/>
              </a:p>
            </p:txBody>
          </p:sp>
          <p:sp>
            <p:nvSpPr>
              <p:cNvPr id="54436" name="Line 931"/>
              <p:cNvSpPr>
                <a:spLocks noChangeShapeType="1"/>
              </p:cNvSpPr>
              <p:nvPr/>
            </p:nvSpPr>
            <p:spPr bwMode="auto">
              <a:xfrm flipV="1">
                <a:off x="2670" y="2835"/>
                <a:ext cx="0" cy="25"/>
              </a:xfrm>
              <a:prstGeom prst="line">
                <a:avLst/>
              </a:prstGeom>
              <a:noFill/>
              <a:ln w="12700">
                <a:solidFill>
                  <a:srgbClr val="000000"/>
                </a:solidFill>
                <a:round/>
                <a:headEnd/>
                <a:tailEnd/>
              </a:ln>
            </p:spPr>
            <p:txBody>
              <a:bodyPr wrap="none" anchor="ctr"/>
              <a:lstStyle/>
              <a:p>
                <a:endParaRPr lang="en-US"/>
              </a:p>
            </p:txBody>
          </p:sp>
          <p:sp>
            <p:nvSpPr>
              <p:cNvPr id="54437" name="Line 932"/>
              <p:cNvSpPr>
                <a:spLocks noChangeShapeType="1"/>
              </p:cNvSpPr>
              <p:nvPr/>
            </p:nvSpPr>
            <p:spPr bwMode="auto">
              <a:xfrm flipV="1">
                <a:off x="2670" y="2799"/>
                <a:ext cx="0" cy="25"/>
              </a:xfrm>
              <a:prstGeom prst="line">
                <a:avLst/>
              </a:prstGeom>
              <a:noFill/>
              <a:ln w="12700">
                <a:solidFill>
                  <a:srgbClr val="000000"/>
                </a:solidFill>
                <a:round/>
                <a:headEnd/>
                <a:tailEnd/>
              </a:ln>
            </p:spPr>
            <p:txBody>
              <a:bodyPr wrap="none" anchor="ctr"/>
              <a:lstStyle/>
              <a:p>
                <a:endParaRPr lang="en-US"/>
              </a:p>
            </p:txBody>
          </p:sp>
          <p:sp>
            <p:nvSpPr>
              <p:cNvPr id="54438" name="Line 933"/>
              <p:cNvSpPr>
                <a:spLocks noChangeShapeType="1"/>
              </p:cNvSpPr>
              <p:nvPr/>
            </p:nvSpPr>
            <p:spPr bwMode="auto">
              <a:xfrm flipV="1">
                <a:off x="2670" y="2763"/>
                <a:ext cx="0" cy="25"/>
              </a:xfrm>
              <a:prstGeom prst="line">
                <a:avLst/>
              </a:prstGeom>
              <a:noFill/>
              <a:ln w="12700">
                <a:solidFill>
                  <a:srgbClr val="000000"/>
                </a:solidFill>
                <a:round/>
                <a:headEnd/>
                <a:tailEnd/>
              </a:ln>
            </p:spPr>
            <p:txBody>
              <a:bodyPr wrap="none" anchor="ctr"/>
              <a:lstStyle/>
              <a:p>
                <a:endParaRPr lang="en-US"/>
              </a:p>
            </p:txBody>
          </p:sp>
          <p:sp>
            <p:nvSpPr>
              <p:cNvPr id="54439" name="Line 934"/>
              <p:cNvSpPr>
                <a:spLocks noChangeShapeType="1"/>
              </p:cNvSpPr>
              <p:nvPr/>
            </p:nvSpPr>
            <p:spPr bwMode="auto">
              <a:xfrm flipV="1">
                <a:off x="2670" y="2726"/>
                <a:ext cx="0" cy="25"/>
              </a:xfrm>
              <a:prstGeom prst="line">
                <a:avLst/>
              </a:prstGeom>
              <a:noFill/>
              <a:ln w="12700">
                <a:solidFill>
                  <a:srgbClr val="000000"/>
                </a:solidFill>
                <a:round/>
                <a:headEnd/>
                <a:tailEnd/>
              </a:ln>
            </p:spPr>
            <p:txBody>
              <a:bodyPr wrap="none" anchor="ctr"/>
              <a:lstStyle/>
              <a:p>
                <a:endParaRPr lang="en-US"/>
              </a:p>
            </p:txBody>
          </p:sp>
          <p:sp>
            <p:nvSpPr>
              <p:cNvPr id="54440" name="Line 935"/>
              <p:cNvSpPr>
                <a:spLocks noChangeShapeType="1"/>
              </p:cNvSpPr>
              <p:nvPr/>
            </p:nvSpPr>
            <p:spPr bwMode="auto">
              <a:xfrm flipV="1">
                <a:off x="2670" y="2690"/>
                <a:ext cx="0" cy="25"/>
              </a:xfrm>
              <a:prstGeom prst="line">
                <a:avLst/>
              </a:prstGeom>
              <a:noFill/>
              <a:ln w="12700">
                <a:solidFill>
                  <a:srgbClr val="000000"/>
                </a:solidFill>
                <a:round/>
                <a:headEnd/>
                <a:tailEnd/>
              </a:ln>
            </p:spPr>
            <p:txBody>
              <a:bodyPr wrap="none" anchor="ctr"/>
              <a:lstStyle/>
              <a:p>
                <a:endParaRPr lang="en-US"/>
              </a:p>
            </p:txBody>
          </p:sp>
          <p:sp>
            <p:nvSpPr>
              <p:cNvPr id="54441" name="Line 936"/>
              <p:cNvSpPr>
                <a:spLocks noChangeShapeType="1"/>
              </p:cNvSpPr>
              <p:nvPr/>
            </p:nvSpPr>
            <p:spPr bwMode="auto">
              <a:xfrm flipV="1">
                <a:off x="2670" y="2654"/>
                <a:ext cx="0" cy="25"/>
              </a:xfrm>
              <a:prstGeom prst="line">
                <a:avLst/>
              </a:prstGeom>
              <a:noFill/>
              <a:ln w="12700">
                <a:solidFill>
                  <a:srgbClr val="000000"/>
                </a:solidFill>
                <a:round/>
                <a:headEnd/>
                <a:tailEnd/>
              </a:ln>
            </p:spPr>
            <p:txBody>
              <a:bodyPr wrap="none" anchor="ctr"/>
              <a:lstStyle/>
              <a:p>
                <a:endParaRPr lang="en-US"/>
              </a:p>
            </p:txBody>
          </p:sp>
          <p:sp>
            <p:nvSpPr>
              <p:cNvPr id="54442" name="Line 937"/>
              <p:cNvSpPr>
                <a:spLocks noChangeShapeType="1"/>
              </p:cNvSpPr>
              <p:nvPr/>
            </p:nvSpPr>
            <p:spPr bwMode="auto">
              <a:xfrm flipV="1">
                <a:off x="2670" y="2616"/>
                <a:ext cx="0" cy="26"/>
              </a:xfrm>
              <a:prstGeom prst="line">
                <a:avLst/>
              </a:prstGeom>
              <a:noFill/>
              <a:ln w="12700">
                <a:solidFill>
                  <a:srgbClr val="000000"/>
                </a:solidFill>
                <a:round/>
                <a:headEnd/>
                <a:tailEnd/>
              </a:ln>
            </p:spPr>
            <p:txBody>
              <a:bodyPr wrap="none" anchor="ctr"/>
              <a:lstStyle/>
              <a:p>
                <a:endParaRPr lang="en-US"/>
              </a:p>
            </p:txBody>
          </p:sp>
          <p:sp>
            <p:nvSpPr>
              <p:cNvPr id="54443" name="Line 938"/>
              <p:cNvSpPr>
                <a:spLocks noChangeShapeType="1"/>
              </p:cNvSpPr>
              <p:nvPr/>
            </p:nvSpPr>
            <p:spPr bwMode="auto">
              <a:xfrm flipV="1">
                <a:off x="2670" y="2581"/>
                <a:ext cx="0" cy="24"/>
              </a:xfrm>
              <a:prstGeom prst="line">
                <a:avLst/>
              </a:prstGeom>
              <a:noFill/>
              <a:ln w="12700">
                <a:solidFill>
                  <a:srgbClr val="000000"/>
                </a:solidFill>
                <a:round/>
                <a:headEnd/>
                <a:tailEnd/>
              </a:ln>
            </p:spPr>
            <p:txBody>
              <a:bodyPr wrap="none" anchor="ctr"/>
              <a:lstStyle/>
              <a:p>
                <a:endParaRPr lang="en-US"/>
              </a:p>
            </p:txBody>
          </p:sp>
          <p:sp>
            <p:nvSpPr>
              <p:cNvPr id="54444" name="Line 939"/>
              <p:cNvSpPr>
                <a:spLocks noChangeShapeType="1"/>
              </p:cNvSpPr>
              <p:nvPr/>
            </p:nvSpPr>
            <p:spPr bwMode="auto">
              <a:xfrm flipV="1">
                <a:off x="2670" y="2544"/>
                <a:ext cx="0" cy="26"/>
              </a:xfrm>
              <a:prstGeom prst="line">
                <a:avLst/>
              </a:prstGeom>
              <a:noFill/>
              <a:ln w="12700">
                <a:solidFill>
                  <a:srgbClr val="000000"/>
                </a:solidFill>
                <a:round/>
                <a:headEnd/>
                <a:tailEnd/>
              </a:ln>
            </p:spPr>
            <p:txBody>
              <a:bodyPr wrap="none" anchor="ctr"/>
              <a:lstStyle/>
              <a:p>
                <a:endParaRPr lang="en-US"/>
              </a:p>
            </p:txBody>
          </p:sp>
          <p:sp>
            <p:nvSpPr>
              <p:cNvPr id="54445" name="Line 940"/>
              <p:cNvSpPr>
                <a:spLocks noChangeShapeType="1"/>
              </p:cNvSpPr>
              <p:nvPr/>
            </p:nvSpPr>
            <p:spPr bwMode="auto">
              <a:xfrm flipV="1">
                <a:off x="2670" y="2509"/>
                <a:ext cx="0" cy="25"/>
              </a:xfrm>
              <a:prstGeom prst="line">
                <a:avLst/>
              </a:prstGeom>
              <a:noFill/>
              <a:ln w="12700">
                <a:solidFill>
                  <a:srgbClr val="000000"/>
                </a:solidFill>
                <a:round/>
                <a:headEnd/>
                <a:tailEnd/>
              </a:ln>
            </p:spPr>
            <p:txBody>
              <a:bodyPr wrap="none" anchor="ctr"/>
              <a:lstStyle/>
              <a:p>
                <a:endParaRPr lang="en-US"/>
              </a:p>
            </p:txBody>
          </p:sp>
          <p:sp>
            <p:nvSpPr>
              <p:cNvPr id="54446" name="Line 941"/>
              <p:cNvSpPr>
                <a:spLocks noChangeShapeType="1"/>
              </p:cNvSpPr>
              <p:nvPr/>
            </p:nvSpPr>
            <p:spPr bwMode="auto">
              <a:xfrm flipV="1">
                <a:off x="2670" y="2472"/>
                <a:ext cx="0" cy="24"/>
              </a:xfrm>
              <a:prstGeom prst="line">
                <a:avLst/>
              </a:prstGeom>
              <a:noFill/>
              <a:ln w="12700">
                <a:solidFill>
                  <a:srgbClr val="000000"/>
                </a:solidFill>
                <a:round/>
                <a:headEnd/>
                <a:tailEnd/>
              </a:ln>
            </p:spPr>
            <p:txBody>
              <a:bodyPr wrap="none" anchor="ctr"/>
              <a:lstStyle/>
              <a:p>
                <a:endParaRPr lang="en-US"/>
              </a:p>
            </p:txBody>
          </p:sp>
          <p:sp>
            <p:nvSpPr>
              <p:cNvPr id="54447" name="Line 942"/>
              <p:cNvSpPr>
                <a:spLocks noChangeShapeType="1"/>
              </p:cNvSpPr>
              <p:nvPr/>
            </p:nvSpPr>
            <p:spPr bwMode="auto">
              <a:xfrm flipV="1">
                <a:off x="2670" y="2435"/>
                <a:ext cx="0" cy="26"/>
              </a:xfrm>
              <a:prstGeom prst="line">
                <a:avLst/>
              </a:prstGeom>
              <a:noFill/>
              <a:ln w="12700">
                <a:solidFill>
                  <a:srgbClr val="000000"/>
                </a:solidFill>
                <a:round/>
                <a:headEnd/>
                <a:tailEnd/>
              </a:ln>
            </p:spPr>
            <p:txBody>
              <a:bodyPr wrap="none" anchor="ctr"/>
              <a:lstStyle/>
              <a:p>
                <a:endParaRPr lang="en-US"/>
              </a:p>
            </p:txBody>
          </p:sp>
          <p:sp>
            <p:nvSpPr>
              <p:cNvPr id="54448" name="Line 943"/>
              <p:cNvSpPr>
                <a:spLocks noChangeShapeType="1"/>
              </p:cNvSpPr>
              <p:nvPr/>
            </p:nvSpPr>
            <p:spPr bwMode="auto">
              <a:xfrm flipV="1">
                <a:off x="2670" y="2400"/>
                <a:ext cx="0" cy="25"/>
              </a:xfrm>
              <a:prstGeom prst="line">
                <a:avLst/>
              </a:prstGeom>
              <a:noFill/>
              <a:ln w="12700">
                <a:solidFill>
                  <a:srgbClr val="000000"/>
                </a:solidFill>
                <a:round/>
                <a:headEnd/>
                <a:tailEnd/>
              </a:ln>
            </p:spPr>
            <p:txBody>
              <a:bodyPr wrap="none" anchor="ctr"/>
              <a:lstStyle/>
              <a:p>
                <a:endParaRPr lang="en-US"/>
              </a:p>
            </p:txBody>
          </p:sp>
          <p:sp>
            <p:nvSpPr>
              <p:cNvPr id="54449" name="Line 944"/>
              <p:cNvSpPr>
                <a:spLocks noChangeShapeType="1"/>
              </p:cNvSpPr>
              <p:nvPr/>
            </p:nvSpPr>
            <p:spPr bwMode="auto">
              <a:xfrm flipV="1">
                <a:off x="2670" y="2364"/>
                <a:ext cx="0" cy="25"/>
              </a:xfrm>
              <a:prstGeom prst="line">
                <a:avLst/>
              </a:prstGeom>
              <a:noFill/>
              <a:ln w="12700">
                <a:solidFill>
                  <a:srgbClr val="000000"/>
                </a:solidFill>
                <a:round/>
                <a:headEnd/>
                <a:tailEnd/>
              </a:ln>
            </p:spPr>
            <p:txBody>
              <a:bodyPr wrap="none" anchor="ctr"/>
              <a:lstStyle/>
              <a:p>
                <a:endParaRPr lang="en-US"/>
              </a:p>
            </p:txBody>
          </p:sp>
          <p:sp>
            <p:nvSpPr>
              <p:cNvPr id="54450" name="Line 945"/>
              <p:cNvSpPr>
                <a:spLocks noChangeShapeType="1"/>
              </p:cNvSpPr>
              <p:nvPr/>
            </p:nvSpPr>
            <p:spPr bwMode="auto">
              <a:xfrm flipV="1">
                <a:off x="2670" y="2328"/>
                <a:ext cx="0" cy="25"/>
              </a:xfrm>
              <a:prstGeom prst="line">
                <a:avLst/>
              </a:prstGeom>
              <a:noFill/>
              <a:ln w="12700">
                <a:solidFill>
                  <a:srgbClr val="000000"/>
                </a:solidFill>
                <a:round/>
                <a:headEnd/>
                <a:tailEnd/>
              </a:ln>
            </p:spPr>
            <p:txBody>
              <a:bodyPr wrap="none" anchor="ctr"/>
              <a:lstStyle/>
              <a:p>
                <a:endParaRPr lang="en-US"/>
              </a:p>
            </p:txBody>
          </p:sp>
          <p:sp>
            <p:nvSpPr>
              <p:cNvPr id="54451" name="Line 946"/>
              <p:cNvSpPr>
                <a:spLocks noChangeShapeType="1"/>
              </p:cNvSpPr>
              <p:nvPr/>
            </p:nvSpPr>
            <p:spPr bwMode="auto">
              <a:xfrm flipV="1">
                <a:off x="2670" y="2291"/>
                <a:ext cx="0" cy="24"/>
              </a:xfrm>
              <a:prstGeom prst="line">
                <a:avLst/>
              </a:prstGeom>
              <a:noFill/>
              <a:ln w="12700">
                <a:solidFill>
                  <a:srgbClr val="000000"/>
                </a:solidFill>
                <a:round/>
                <a:headEnd/>
                <a:tailEnd/>
              </a:ln>
            </p:spPr>
            <p:txBody>
              <a:bodyPr wrap="none" anchor="ctr"/>
              <a:lstStyle/>
              <a:p>
                <a:endParaRPr lang="en-US"/>
              </a:p>
            </p:txBody>
          </p:sp>
          <p:sp>
            <p:nvSpPr>
              <p:cNvPr id="54452" name="Line 947"/>
              <p:cNvSpPr>
                <a:spLocks noChangeShapeType="1"/>
              </p:cNvSpPr>
              <p:nvPr/>
            </p:nvSpPr>
            <p:spPr bwMode="auto">
              <a:xfrm flipV="1">
                <a:off x="2670" y="2255"/>
                <a:ext cx="0" cy="25"/>
              </a:xfrm>
              <a:prstGeom prst="line">
                <a:avLst/>
              </a:prstGeom>
              <a:noFill/>
              <a:ln w="12700">
                <a:solidFill>
                  <a:srgbClr val="000000"/>
                </a:solidFill>
                <a:round/>
                <a:headEnd/>
                <a:tailEnd/>
              </a:ln>
            </p:spPr>
            <p:txBody>
              <a:bodyPr wrap="none" anchor="ctr"/>
              <a:lstStyle/>
              <a:p>
                <a:endParaRPr lang="en-US"/>
              </a:p>
            </p:txBody>
          </p:sp>
          <p:sp>
            <p:nvSpPr>
              <p:cNvPr id="54453" name="Line 948"/>
              <p:cNvSpPr>
                <a:spLocks noChangeShapeType="1"/>
              </p:cNvSpPr>
              <p:nvPr/>
            </p:nvSpPr>
            <p:spPr bwMode="auto">
              <a:xfrm flipV="1">
                <a:off x="2670" y="2219"/>
                <a:ext cx="0" cy="25"/>
              </a:xfrm>
              <a:prstGeom prst="line">
                <a:avLst/>
              </a:prstGeom>
              <a:noFill/>
              <a:ln w="12700">
                <a:solidFill>
                  <a:srgbClr val="000000"/>
                </a:solidFill>
                <a:round/>
                <a:headEnd/>
                <a:tailEnd/>
              </a:ln>
            </p:spPr>
            <p:txBody>
              <a:bodyPr wrap="none" anchor="ctr"/>
              <a:lstStyle/>
              <a:p>
                <a:endParaRPr lang="en-US"/>
              </a:p>
            </p:txBody>
          </p:sp>
          <p:sp>
            <p:nvSpPr>
              <p:cNvPr id="54454" name="Line 949"/>
              <p:cNvSpPr>
                <a:spLocks noChangeShapeType="1"/>
              </p:cNvSpPr>
              <p:nvPr/>
            </p:nvSpPr>
            <p:spPr bwMode="auto">
              <a:xfrm flipV="1">
                <a:off x="2670" y="2183"/>
                <a:ext cx="0" cy="25"/>
              </a:xfrm>
              <a:prstGeom prst="line">
                <a:avLst/>
              </a:prstGeom>
              <a:noFill/>
              <a:ln w="12700">
                <a:solidFill>
                  <a:srgbClr val="000000"/>
                </a:solidFill>
                <a:round/>
                <a:headEnd/>
                <a:tailEnd/>
              </a:ln>
            </p:spPr>
            <p:txBody>
              <a:bodyPr wrap="none" anchor="ctr"/>
              <a:lstStyle/>
              <a:p>
                <a:endParaRPr lang="en-US"/>
              </a:p>
            </p:txBody>
          </p:sp>
          <p:sp>
            <p:nvSpPr>
              <p:cNvPr id="54455" name="Line 950"/>
              <p:cNvSpPr>
                <a:spLocks noChangeShapeType="1"/>
              </p:cNvSpPr>
              <p:nvPr/>
            </p:nvSpPr>
            <p:spPr bwMode="auto">
              <a:xfrm flipV="1">
                <a:off x="2670" y="2146"/>
                <a:ext cx="0" cy="24"/>
              </a:xfrm>
              <a:prstGeom prst="line">
                <a:avLst/>
              </a:prstGeom>
              <a:noFill/>
              <a:ln w="12700">
                <a:solidFill>
                  <a:srgbClr val="000000"/>
                </a:solidFill>
                <a:round/>
                <a:headEnd/>
                <a:tailEnd/>
              </a:ln>
            </p:spPr>
            <p:txBody>
              <a:bodyPr wrap="none" anchor="ctr"/>
              <a:lstStyle/>
              <a:p>
                <a:endParaRPr lang="en-US"/>
              </a:p>
            </p:txBody>
          </p:sp>
          <p:sp>
            <p:nvSpPr>
              <p:cNvPr id="54456" name="Line 951"/>
              <p:cNvSpPr>
                <a:spLocks noChangeShapeType="1"/>
              </p:cNvSpPr>
              <p:nvPr/>
            </p:nvSpPr>
            <p:spPr bwMode="auto">
              <a:xfrm flipV="1">
                <a:off x="2670" y="2109"/>
                <a:ext cx="0" cy="26"/>
              </a:xfrm>
              <a:prstGeom prst="line">
                <a:avLst/>
              </a:prstGeom>
              <a:noFill/>
              <a:ln w="12700">
                <a:solidFill>
                  <a:srgbClr val="000000"/>
                </a:solidFill>
                <a:round/>
                <a:headEnd/>
                <a:tailEnd/>
              </a:ln>
            </p:spPr>
            <p:txBody>
              <a:bodyPr wrap="none" anchor="ctr"/>
              <a:lstStyle/>
              <a:p>
                <a:endParaRPr lang="en-US"/>
              </a:p>
            </p:txBody>
          </p:sp>
          <p:sp>
            <p:nvSpPr>
              <p:cNvPr id="54457" name="Line 952"/>
              <p:cNvSpPr>
                <a:spLocks noChangeShapeType="1"/>
              </p:cNvSpPr>
              <p:nvPr/>
            </p:nvSpPr>
            <p:spPr bwMode="auto">
              <a:xfrm flipV="1">
                <a:off x="2670" y="2074"/>
                <a:ext cx="0" cy="25"/>
              </a:xfrm>
              <a:prstGeom prst="line">
                <a:avLst/>
              </a:prstGeom>
              <a:noFill/>
              <a:ln w="12700">
                <a:solidFill>
                  <a:srgbClr val="000000"/>
                </a:solidFill>
                <a:round/>
                <a:headEnd/>
                <a:tailEnd/>
              </a:ln>
            </p:spPr>
            <p:txBody>
              <a:bodyPr wrap="none" anchor="ctr"/>
              <a:lstStyle/>
              <a:p>
                <a:endParaRPr lang="en-US"/>
              </a:p>
            </p:txBody>
          </p:sp>
          <p:sp>
            <p:nvSpPr>
              <p:cNvPr id="54458" name="Line 953"/>
              <p:cNvSpPr>
                <a:spLocks noChangeShapeType="1"/>
              </p:cNvSpPr>
              <p:nvPr/>
            </p:nvSpPr>
            <p:spPr bwMode="auto">
              <a:xfrm flipV="1">
                <a:off x="2670" y="2038"/>
                <a:ext cx="0" cy="25"/>
              </a:xfrm>
              <a:prstGeom prst="line">
                <a:avLst/>
              </a:prstGeom>
              <a:noFill/>
              <a:ln w="12700">
                <a:solidFill>
                  <a:srgbClr val="000000"/>
                </a:solidFill>
                <a:round/>
                <a:headEnd/>
                <a:tailEnd/>
              </a:ln>
            </p:spPr>
            <p:txBody>
              <a:bodyPr wrap="none" anchor="ctr"/>
              <a:lstStyle/>
              <a:p>
                <a:endParaRPr lang="en-US"/>
              </a:p>
            </p:txBody>
          </p:sp>
          <p:sp>
            <p:nvSpPr>
              <p:cNvPr id="54459" name="Line 954"/>
              <p:cNvSpPr>
                <a:spLocks noChangeShapeType="1"/>
              </p:cNvSpPr>
              <p:nvPr/>
            </p:nvSpPr>
            <p:spPr bwMode="auto">
              <a:xfrm flipV="1">
                <a:off x="2670" y="2000"/>
                <a:ext cx="0" cy="26"/>
              </a:xfrm>
              <a:prstGeom prst="line">
                <a:avLst/>
              </a:prstGeom>
              <a:noFill/>
              <a:ln w="12700">
                <a:solidFill>
                  <a:srgbClr val="000000"/>
                </a:solidFill>
                <a:round/>
                <a:headEnd/>
                <a:tailEnd/>
              </a:ln>
            </p:spPr>
            <p:txBody>
              <a:bodyPr wrap="none" anchor="ctr"/>
              <a:lstStyle/>
              <a:p>
                <a:endParaRPr lang="en-US"/>
              </a:p>
            </p:txBody>
          </p:sp>
          <p:sp>
            <p:nvSpPr>
              <p:cNvPr id="54460" name="Line 955"/>
              <p:cNvSpPr>
                <a:spLocks noChangeShapeType="1"/>
              </p:cNvSpPr>
              <p:nvPr/>
            </p:nvSpPr>
            <p:spPr bwMode="auto">
              <a:xfrm flipV="1">
                <a:off x="2670" y="1965"/>
                <a:ext cx="0" cy="24"/>
              </a:xfrm>
              <a:prstGeom prst="line">
                <a:avLst/>
              </a:prstGeom>
              <a:noFill/>
              <a:ln w="12700">
                <a:solidFill>
                  <a:srgbClr val="000000"/>
                </a:solidFill>
                <a:round/>
                <a:headEnd/>
                <a:tailEnd/>
              </a:ln>
            </p:spPr>
            <p:txBody>
              <a:bodyPr wrap="none" anchor="ctr"/>
              <a:lstStyle/>
              <a:p>
                <a:endParaRPr lang="en-US"/>
              </a:p>
            </p:txBody>
          </p:sp>
          <p:sp>
            <p:nvSpPr>
              <p:cNvPr id="54461" name="Line 956"/>
              <p:cNvSpPr>
                <a:spLocks noChangeShapeType="1"/>
              </p:cNvSpPr>
              <p:nvPr/>
            </p:nvSpPr>
            <p:spPr bwMode="auto">
              <a:xfrm flipV="1">
                <a:off x="2670" y="1929"/>
                <a:ext cx="0" cy="25"/>
              </a:xfrm>
              <a:prstGeom prst="line">
                <a:avLst/>
              </a:prstGeom>
              <a:noFill/>
              <a:ln w="12700">
                <a:solidFill>
                  <a:srgbClr val="000000"/>
                </a:solidFill>
                <a:round/>
                <a:headEnd/>
                <a:tailEnd/>
              </a:ln>
            </p:spPr>
            <p:txBody>
              <a:bodyPr wrap="none" anchor="ctr"/>
              <a:lstStyle/>
              <a:p>
                <a:endParaRPr lang="en-US"/>
              </a:p>
            </p:txBody>
          </p:sp>
          <p:sp>
            <p:nvSpPr>
              <p:cNvPr id="54462" name="Line 957"/>
              <p:cNvSpPr>
                <a:spLocks noChangeShapeType="1"/>
              </p:cNvSpPr>
              <p:nvPr/>
            </p:nvSpPr>
            <p:spPr bwMode="auto">
              <a:xfrm flipV="1">
                <a:off x="2670" y="1893"/>
                <a:ext cx="0" cy="25"/>
              </a:xfrm>
              <a:prstGeom prst="line">
                <a:avLst/>
              </a:prstGeom>
              <a:noFill/>
              <a:ln w="12700">
                <a:solidFill>
                  <a:srgbClr val="000000"/>
                </a:solidFill>
                <a:round/>
                <a:headEnd/>
                <a:tailEnd/>
              </a:ln>
            </p:spPr>
            <p:txBody>
              <a:bodyPr wrap="none" anchor="ctr"/>
              <a:lstStyle/>
              <a:p>
                <a:endParaRPr lang="en-US"/>
              </a:p>
            </p:txBody>
          </p:sp>
          <p:sp>
            <p:nvSpPr>
              <p:cNvPr id="54463" name="Line 958"/>
              <p:cNvSpPr>
                <a:spLocks noChangeShapeType="1"/>
              </p:cNvSpPr>
              <p:nvPr/>
            </p:nvSpPr>
            <p:spPr bwMode="auto">
              <a:xfrm flipV="1">
                <a:off x="2670" y="1857"/>
                <a:ext cx="0" cy="25"/>
              </a:xfrm>
              <a:prstGeom prst="line">
                <a:avLst/>
              </a:prstGeom>
              <a:noFill/>
              <a:ln w="12700">
                <a:solidFill>
                  <a:srgbClr val="000000"/>
                </a:solidFill>
                <a:round/>
                <a:headEnd/>
                <a:tailEnd/>
              </a:ln>
            </p:spPr>
            <p:txBody>
              <a:bodyPr wrap="none" anchor="ctr"/>
              <a:lstStyle/>
              <a:p>
                <a:endParaRPr lang="en-US"/>
              </a:p>
            </p:txBody>
          </p:sp>
          <p:sp>
            <p:nvSpPr>
              <p:cNvPr id="54464" name="Line 959"/>
              <p:cNvSpPr>
                <a:spLocks noChangeShapeType="1"/>
              </p:cNvSpPr>
              <p:nvPr/>
            </p:nvSpPr>
            <p:spPr bwMode="auto">
              <a:xfrm flipV="1">
                <a:off x="2670" y="1819"/>
                <a:ext cx="0" cy="26"/>
              </a:xfrm>
              <a:prstGeom prst="line">
                <a:avLst/>
              </a:prstGeom>
              <a:noFill/>
              <a:ln w="12700">
                <a:solidFill>
                  <a:srgbClr val="000000"/>
                </a:solidFill>
                <a:round/>
                <a:headEnd/>
                <a:tailEnd/>
              </a:ln>
            </p:spPr>
            <p:txBody>
              <a:bodyPr wrap="none" anchor="ctr"/>
              <a:lstStyle/>
              <a:p>
                <a:endParaRPr lang="en-US"/>
              </a:p>
            </p:txBody>
          </p:sp>
          <p:sp>
            <p:nvSpPr>
              <p:cNvPr id="54465" name="Line 960"/>
              <p:cNvSpPr>
                <a:spLocks noChangeShapeType="1"/>
              </p:cNvSpPr>
              <p:nvPr/>
            </p:nvSpPr>
            <p:spPr bwMode="auto">
              <a:xfrm flipV="1">
                <a:off x="2670" y="1784"/>
                <a:ext cx="0" cy="25"/>
              </a:xfrm>
              <a:prstGeom prst="line">
                <a:avLst/>
              </a:prstGeom>
              <a:noFill/>
              <a:ln w="12700">
                <a:solidFill>
                  <a:srgbClr val="000000"/>
                </a:solidFill>
                <a:round/>
                <a:headEnd/>
                <a:tailEnd/>
              </a:ln>
            </p:spPr>
            <p:txBody>
              <a:bodyPr wrap="none" anchor="ctr"/>
              <a:lstStyle/>
              <a:p>
                <a:endParaRPr lang="en-US"/>
              </a:p>
            </p:txBody>
          </p:sp>
          <p:sp>
            <p:nvSpPr>
              <p:cNvPr id="54466" name="Line 961"/>
              <p:cNvSpPr>
                <a:spLocks noChangeShapeType="1"/>
              </p:cNvSpPr>
              <p:nvPr/>
            </p:nvSpPr>
            <p:spPr bwMode="auto">
              <a:xfrm flipV="1">
                <a:off x="2670" y="1748"/>
                <a:ext cx="0" cy="25"/>
              </a:xfrm>
              <a:prstGeom prst="line">
                <a:avLst/>
              </a:prstGeom>
              <a:noFill/>
              <a:ln w="12700">
                <a:solidFill>
                  <a:srgbClr val="000000"/>
                </a:solidFill>
                <a:round/>
                <a:headEnd/>
                <a:tailEnd/>
              </a:ln>
            </p:spPr>
            <p:txBody>
              <a:bodyPr wrap="none" anchor="ctr"/>
              <a:lstStyle/>
              <a:p>
                <a:endParaRPr lang="en-US"/>
              </a:p>
            </p:txBody>
          </p:sp>
          <p:sp>
            <p:nvSpPr>
              <p:cNvPr id="54467" name="Line 962"/>
              <p:cNvSpPr>
                <a:spLocks noChangeShapeType="1"/>
              </p:cNvSpPr>
              <p:nvPr/>
            </p:nvSpPr>
            <p:spPr bwMode="auto">
              <a:xfrm flipV="1">
                <a:off x="2670" y="1712"/>
                <a:ext cx="0" cy="25"/>
              </a:xfrm>
              <a:prstGeom prst="line">
                <a:avLst/>
              </a:prstGeom>
              <a:noFill/>
              <a:ln w="12700">
                <a:solidFill>
                  <a:srgbClr val="000000"/>
                </a:solidFill>
                <a:round/>
                <a:headEnd/>
                <a:tailEnd/>
              </a:ln>
            </p:spPr>
            <p:txBody>
              <a:bodyPr wrap="none" anchor="ctr"/>
              <a:lstStyle/>
              <a:p>
                <a:endParaRPr lang="en-US"/>
              </a:p>
            </p:txBody>
          </p:sp>
          <p:sp>
            <p:nvSpPr>
              <p:cNvPr id="54468" name="Line 963"/>
              <p:cNvSpPr>
                <a:spLocks noChangeShapeType="1"/>
              </p:cNvSpPr>
              <p:nvPr/>
            </p:nvSpPr>
            <p:spPr bwMode="auto">
              <a:xfrm flipV="1">
                <a:off x="2670" y="1674"/>
                <a:ext cx="0" cy="26"/>
              </a:xfrm>
              <a:prstGeom prst="line">
                <a:avLst/>
              </a:prstGeom>
              <a:noFill/>
              <a:ln w="12700">
                <a:solidFill>
                  <a:srgbClr val="000000"/>
                </a:solidFill>
                <a:round/>
                <a:headEnd/>
                <a:tailEnd/>
              </a:ln>
            </p:spPr>
            <p:txBody>
              <a:bodyPr wrap="none" anchor="ctr"/>
              <a:lstStyle/>
              <a:p>
                <a:endParaRPr lang="en-US"/>
              </a:p>
            </p:txBody>
          </p:sp>
          <p:sp>
            <p:nvSpPr>
              <p:cNvPr id="54469" name="Line 964"/>
              <p:cNvSpPr>
                <a:spLocks noChangeShapeType="1"/>
              </p:cNvSpPr>
              <p:nvPr/>
            </p:nvSpPr>
            <p:spPr bwMode="auto">
              <a:xfrm flipV="1">
                <a:off x="2670" y="1639"/>
                <a:ext cx="0" cy="25"/>
              </a:xfrm>
              <a:prstGeom prst="line">
                <a:avLst/>
              </a:prstGeom>
              <a:noFill/>
              <a:ln w="12700">
                <a:solidFill>
                  <a:srgbClr val="000000"/>
                </a:solidFill>
                <a:round/>
                <a:headEnd/>
                <a:tailEnd/>
              </a:ln>
            </p:spPr>
            <p:txBody>
              <a:bodyPr wrap="none" anchor="ctr"/>
              <a:lstStyle/>
              <a:p>
                <a:endParaRPr lang="en-US"/>
              </a:p>
            </p:txBody>
          </p:sp>
          <p:sp>
            <p:nvSpPr>
              <p:cNvPr id="54470" name="Line 965"/>
              <p:cNvSpPr>
                <a:spLocks noChangeShapeType="1"/>
              </p:cNvSpPr>
              <p:nvPr/>
            </p:nvSpPr>
            <p:spPr bwMode="auto">
              <a:xfrm flipV="1">
                <a:off x="2670" y="1603"/>
                <a:ext cx="0" cy="25"/>
              </a:xfrm>
              <a:prstGeom prst="line">
                <a:avLst/>
              </a:prstGeom>
              <a:noFill/>
              <a:ln w="12700">
                <a:solidFill>
                  <a:srgbClr val="000000"/>
                </a:solidFill>
                <a:round/>
                <a:headEnd/>
                <a:tailEnd/>
              </a:ln>
            </p:spPr>
            <p:txBody>
              <a:bodyPr wrap="none" anchor="ctr"/>
              <a:lstStyle/>
              <a:p>
                <a:endParaRPr lang="en-US"/>
              </a:p>
            </p:txBody>
          </p:sp>
          <p:sp>
            <p:nvSpPr>
              <p:cNvPr id="54471" name="Line 966"/>
              <p:cNvSpPr>
                <a:spLocks noChangeShapeType="1"/>
              </p:cNvSpPr>
              <p:nvPr/>
            </p:nvSpPr>
            <p:spPr bwMode="auto">
              <a:xfrm flipV="1">
                <a:off x="2670" y="1565"/>
                <a:ext cx="0" cy="26"/>
              </a:xfrm>
              <a:prstGeom prst="line">
                <a:avLst/>
              </a:prstGeom>
              <a:noFill/>
              <a:ln w="12700">
                <a:solidFill>
                  <a:srgbClr val="000000"/>
                </a:solidFill>
                <a:round/>
                <a:headEnd/>
                <a:tailEnd/>
              </a:ln>
            </p:spPr>
            <p:txBody>
              <a:bodyPr wrap="none" anchor="ctr"/>
              <a:lstStyle/>
              <a:p>
                <a:endParaRPr lang="en-US"/>
              </a:p>
            </p:txBody>
          </p:sp>
          <p:sp>
            <p:nvSpPr>
              <p:cNvPr id="54472" name="Line 967"/>
              <p:cNvSpPr>
                <a:spLocks noChangeShapeType="1"/>
              </p:cNvSpPr>
              <p:nvPr/>
            </p:nvSpPr>
            <p:spPr bwMode="auto">
              <a:xfrm flipV="1">
                <a:off x="2670" y="1530"/>
                <a:ext cx="0" cy="24"/>
              </a:xfrm>
              <a:prstGeom prst="line">
                <a:avLst/>
              </a:prstGeom>
              <a:noFill/>
              <a:ln w="12700">
                <a:solidFill>
                  <a:srgbClr val="000000"/>
                </a:solidFill>
                <a:round/>
                <a:headEnd/>
                <a:tailEnd/>
              </a:ln>
            </p:spPr>
            <p:txBody>
              <a:bodyPr wrap="none" anchor="ctr"/>
              <a:lstStyle/>
              <a:p>
                <a:endParaRPr lang="en-US"/>
              </a:p>
            </p:txBody>
          </p:sp>
          <p:sp>
            <p:nvSpPr>
              <p:cNvPr id="54473" name="Line 968"/>
              <p:cNvSpPr>
                <a:spLocks noChangeShapeType="1"/>
              </p:cNvSpPr>
              <p:nvPr/>
            </p:nvSpPr>
            <p:spPr bwMode="auto">
              <a:xfrm flipV="1">
                <a:off x="2670" y="1493"/>
                <a:ext cx="0" cy="26"/>
              </a:xfrm>
              <a:prstGeom prst="line">
                <a:avLst/>
              </a:prstGeom>
              <a:noFill/>
              <a:ln w="12700">
                <a:solidFill>
                  <a:srgbClr val="000000"/>
                </a:solidFill>
                <a:round/>
                <a:headEnd/>
                <a:tailEnd/>
              </a:ln>
            </p:spPr>
            <p:txBody>
              <a:bodyPr wrap="none" anchor="ctr"/>
              <a:lstStyle/>
              <a:p>
                <a:endParaRPr lang="en-US"/>
              </a:p>
            </p:txBody>
          </p:sp>
          <p:sp>
            <p:nvSpPr>
              <p:cNvPr id="54474" name="Line 969"/>
              <p:cNvSpPr>
                <a:spLocks noChangeShapeType="1"/>
              </p:cNvSpPr>
              <p:nvPr/>
            </p:nvSpPr>
            <p:spPr bwMode="auto">
              <a:xfrm flipV="1">
                <a:off x="2670" y="1458"/>
                <a:ext cx="0" cy="25"/>
              </a:xfrm>
              <a:prstGeom prst="line">
                <a:avLst/>
              </a:prstGeom>
              <a:noFill/>
              <a:ln w="12700">
                <a:solidFill>
                  <a:srgbClr val="000000"/>
                </a:solidFill>
                <a:round/>
                <a:headEnd/>
                <a:tailEnd/>
              </a:ln>
            </p:spPr>
            <p:txBody>
              <a:bodyPr wrap="none" anchor="ctr"/>
              <a:lstStyle/>
              <a:p>
                <a:endParaRPr lang="en-US"/>
              </a:p>
            </p:txBody>
          </p:sp>
          <p:sp>
            <p:nvSpPr>
              <p:cNvPr id="54475" name="Line 970"/>
              <p:cNvSpPr>
                <a:spLocks noChangeShapeType="1"/>
              </p:cNvSpPr>
              <p:nvPr/>
            </p:nvSpPr>
            <p:spPr bwMode="auto">
              <a:xfrm flipV="1">
                <a:off x="2670" y="1422"/>
                <a:ext cx="0" cy="25"/>
              </a:xfrm>
              <a:prstGeom prst="line">
                <a:avLst/>
              </a:prstGeom>
              <a:noFill/>
              <a:ln w="12700">
                <a:solidFill>
                  <a:srgbClr val="000000"/>
                </a:solidFill>
                <a:round/>
                <a:headEnd/>
                <a:tailEnd/>
              </a:ln>
            </p:spPr>
            <p:txBody>
              <a:bodyPr wrap="none" anchor="ctr"/>
              <a:lstStyle/>
              <a:p>
                <a:endParaRPr lang="en-US"/>
              </a:p>
            </p:txBody>
          </p:sp>
          <p:sp>
            <p:nvSpPr>
              <p:cNvPr id="54476" name="Line 971"/>
              <p:cNvSpPr>
                <a:spLocks noChangeShapeType="1"/>
              </p:cNvSpPr>
              <p:nvPr/>
            </p:nvSpPr>
            <p:spPr bwMode="auto">
              <a:xfrm flipV="1">
                <a:off x="2921" y="3377"/>
                <a:ext cx="0" cy="26"/>
              </a:xfrm>
              <a:prstGeom prst="line">
                <a:avLst/>
              </a:prstGeom>
              <a:noFill/>
              <a:ln w="12700">
                <a:solidFill>
                  <a:srgbClr val="000000"/>
                </a:solidFill>
                <a:round/>
                <a:headEnd/>
                <a:tailEnd/>
              </a:ln>
            </p:spPr>
            <p:txBody>
              <a:bodyPr wrap="none" anchor="ctr"/>
              <a:lstStyle/>
              <a:p>
                <a:endParaRPr lang="en-US"/>
              </a:p>
            </p:txBody>
          </p:sp>
          <p:sp>
            <p:nvSpPr>
              <p:cNvPr id="54477" name="Line 972"/>
              <p:cNvSpPr>
                <a:spLocks noChangeShapeType="1"/>
              </p:cNvSpPr>
              <p:nvPr/>
            </p:nvSpPr>
            <p:spPr bwMode="auto">
              <a:xfrm flipV="1">
                <a:off x="2921" y="3342"/>
                <a:ext cx="0" cy="24"/>
              </a:xfrm>
              <a:prstGeom prst="line">
                <a:avLst/>
              </a:prstGeom>
              <a:noFill/>
              <a:ln w="12700">
                <a:solidFill>
                  <a:srgbClr val="000000"/>
                </a:solidFill>
                <a:round/>
                <a:headEnd/>
                <a:tailEnd/>
              </a:ln>
            </p:spPr>
            <p:txBody>
              <a:bodyPr wrap="none" anchor="ctr"/>
              <a:lstStyle/>
              <a:p>
                <a:endParaRPr lang="en-US"/>
              </a:p>
            </p:txBody>
          </p:sp>
          <p:sp>
            <p:nvSpPr>
              <p:cNvPr id="54478" name="Line 973"/>
              <p:cNvSpPr>
                <a:spLocks noChangeShapeType="1"/>
              </p:cNvSpPr>
              <p:nvPr/>
            </p:nvSpPr>
            <p:spPr bwMode="auto">
              <a:xfrm flipV="1">
                <a:off x="2921" y="3306"/>
                <a:ext cx="0" cy="25"/>
              </a:xfrm>
              <a:prstGeom prst="line">
                <a:avLst/>
              </a:prstGeom>
              <a:noFill/>
              <a:ln w="12700">
                <a:solidFill>
                  <a:srgbClr val="000000"/>
                </a:solidFill>
                <a:round/>
                <a:headEnd/>
                <a:tailEnd/>
              </a:ln>
            </p:spPr>
            <p:txBody>
              <a:bodyPr wrap="none" anchor="ctr"/>
              <a:lstStyle/>
              <a:p>
                <a:endParaRPr lang="en-US"/>
              </a:p>
            </p:txBody>
          </p:sp>
          <p:sp>
            <p:nvSpPr>
              <p:cNvPr id="54479" name="Line 974"/>
              <p:cNvSpPr>
                <a:spLocks noChangeShapeType="1"/>
              </p:cNvSpPr>
              <p:nvPr/>
            </p:nvSpPr>
            <p:spPr bwMode="auto">
              <a:xfrm flipV="1">
                <a:off x="2921" y="3270"/>
                <a:ext cx="0" cy="25"/>
              </a:xfrm>
              <a:prstGeom prst="line">
                <a:avLst/>
              </a:prstGeom>
              <a:noFill/>
              <a:ln w="12700">
                <a:solidFill>
                  <a:srgbClr val="000000"/>
                </a:solidFill>
                <a:round/>
                <a:headEnd/>
                <a:tailEnd/>
              </a:ln>
            </p:spPr>
            <p:txBody>
              <a:bodyPr wrap="none" anchor="ctr"/>
              <a:lstStyle/>
              <a:p>
                <a:endParaRPr lang="en-US"/>
              </a:p>
            </p:txBody>
          </p:sp>
          <p:sp>
            <p:nvSpPr>
              <p:cNvPr id="54480" name="Line 975"/>
              <p:cNvSpPr>
                <a:spLocks noChangeShapeType="1"/>
              </p:cNvSpPr>
              <p:nvPr/>
            </p:nvSpPr>
            <p:spPr bwMode="auto">
              <a:xfrm flipV="1">
                <a:off x="2921" y="3234"/>
                <a:ext cx="0" cy="25"/>
              </a:xfrm>
              <a:prstGeom prst="line">
                <a:avLst/>
              </a:prstGeom>
              <a:noFill/>
              <a:ln w="12700">
                <a:solidFill>
                  <a:srgbClr val="000000"/>
                </a:solidFill>
                <a:round/>
                <a:headEnd/>
                <a:tailEnd/>
              </a:ln>
            </p:spPr>
            <p:txBody>
              <a:bodyPr wrap="none" anchor="ctr"/>
              <a:lstStyle/>
              <a:p>
                <a:endParaRPr lang="en-US"/>
              </a:p>
            </p:txBody>
          </p:sp>
          <p:sp>
            <p:nvSpPr>
              <p:cNvPr id="54481" name="Line 976"/>
              <p:cNvSpPr>
                <a:spLocks noChangeShapeType="1"/>
              </p:cNvSpPr>
              <p:nvPr/>
            </p:nvSpPr>
            <p:spPr bwMode="auto">
              <a:xfrm flipV="1">
                <a:off x="2921" y="3196"/>
                <a:ext cx="0" cy="26"/>
              </a:xfrm>
              <a:prstGeom prst="line">
                <a:avLst/>
              </a:prstGeom>
              <a:noFill/>
              <a:ln w="12700">
                <a:solidFill>
                  <a:srgbClr val="000000"/>
                </a:solidFill>
                <a:round/>
                <a:headEnd/>
                <a:tailEnd/>
              </a:ln>
            </p:spPr>
            <p:txBody>
              <a:bodyPr wrap="none" anchor="ctr"/>
              <a:lstStyle/>
              <a:p>
                <a:endParaRPr lang="en-US"/>
              </a:p>
            </p:txBody>
          </p:sp>
          <p:sp>
            <p:nvSpPr>
              <p:cNvPr id="54482" name="Line 977"/>
              <p:cNvSpPr>
                <a:spLocks noChangeShapeType="1"/>
              </p:cNvSpPr>
              <p:nvPr/>
            </p:nvSpPr>
            <p:spPr bwMode="auto">
              <a:xfrm flipV="1">
                <a:off x="2921" y="3161"/>
                <a:ext cx="0" cy="25"/>
              </a:xfrm>
              <a:prstGeom prst="line">
                <a:avLst/>
              </a:prstGeom>
              <a:noFill/>
              <a:ln w="12700">
                <a:solidFill>
                  <a:srgbClr val="000000"/>
                </a:solidFill>
                <a:round/>
                <a:headEnd/>
                <a:tailEnd/>
              </a:ln>
            </p:spPr>
            <p:txBody>
              <a:bodyPr wrap="none" anchor="ctr"/>
              <a:lstStyle/>
              <a:p>
                <a:endParaRPr lang="en-US"/>
              </a:p>
            </p:txBody>
          </p:sp>
          <p:sp>
            <p:nvSpPr>
              <p:cNvPr id="54483" name="Line 978"/>
              <p:cNvSpPr>
                <a:spLocks noChangeShapeType="1"/>
              </p:cNvSpPr>
              <p:nvPr/>
            </p:nvSpPr>
            <p:spPr bwMode="auto">
              <a:xfrm flipV="1">
                <a:off x="2921" y="3125"/>
                <a:ext cx="0" cy="25"/>
              </a:xfrm>
              <a:prstGeom prst="line">
                <a:avLst/>
              </a:prstGeom>
              <a:noFill/>
              <a:ln w="12700">
                <a:solidFill>
                  <a:srgbClr val="000000"/>
                </a:solidFill>
                <a:round/>
                <a:headEnd/>
                <a:tailEnd/>
              </a:ln>
            </p:spPr>
            <p:txBody>
              <a:bodyPr wrap="none" anchor="ctr"/>
              <a:lstStyle/>
              <a:p>
                <a:endParaRPr lang="en-US"/>
              </a:p>
            </p:txBody>
          </p:sp>
          <p:sp>
            <p:nvSpPr>
              <p:cNvPr id="54484" name="Line 979"/>
              <p:cNvSpPr>
                <a:spLocks noChangeShapeType="1"/>
              </p:cNvSpPr>
              <p:nvPr/>
            </p:nvSpPr>
            <p:spPr bwMode="auto">
              <a:xfrm flipV="1">
                <a:off x="2921" y="3089"/>
                <a:ext cx="0" cy="25"/>
              </a:xfrm>
              <a:prstGeom prst="line">
                <a:avLst/>
              </a:prstGeom>
              <a:noFill/>
              <a:ln w="12700">
                <a:solidFill>
                  <a:srgbClr val="000000"/>
                </a:solidFill>
                <a:round/>
                <a:headEnd/>
                <a:tailEnd/>
              </a:ln>
            </p:spPr>
            <p:txBody>
              <a:bodyPr wrap="none" anchor="ctr"/>
              <a:lstStyle/>
              <a:p>
                <a:endParaRPr lang="en-US"/>
              </a:p>
            </p:txBody>
          </p:sp>
          <p:sp>
            <p:nvSpPr>
              <p:cNvPr id="54485" name="Line 980"/>
              <p:cNvSpPr>
                <a:spLocks noChangeShapeType="1"/>
              </p:cNvSpPr>
              <p:nvPr/>
            </p:nvSpPr>
            <p:spPr bwMode="auto">
              <a:xfrm flipV="1">
                <a:off x="2921" y="3051"/>
                <a:ext cx="0" cy="26"/>
              </a:xfrm>
              <a:prstGeom prst="line">
                <a:avLst/>
              </a:prstGeom>
              <a:noFill/>
              <a:ln w="12700">
                <a:solidFill>
                  <a:srgbClr val="000000"/>
                </a:solidFill>
                <a:round/>
                <a:headEnd/>
                <a:tailEnd/>
              </a:ln>
            </p:spPr>
            <p:txBody>
              <a:bodyPr wrap="none" anchor="ctr"/>
              <a:lstStyle/>
              <a:p>
                <a:endParaRPr lang="en-US"/>
              </a:p>
            </p:txBody>
          </p:sp>
          <p:sp>
            <p:nvSpPr>
              <p:cNvPr id="54486" name="Line 981"/>
              <p:cNvSpPr>
                <a:spLocks noChangeShapeType="1"/>
              </p:cNvSpPr>
              <p:nvPr/>
            </p:nvSpPr>
            <p:spPr bwMode="auto">
              <a:xfrm flipV="1">
                <a:off x="2921" y="3016"/>
                <a:ext cx="0" cy="24"/>
              </a:xfrm>
              <a:prstGeom prst="line">
                <a:avLst/>
              </a:prstGeom>
              <a:noFill/>
              <a:ln w="12700">
                <a:solidFill>
                  <a:srgbClr val="000000"/>
                </a:solidFill>
                <a:round/>
                <a:headEnd/>
                <a:tailEnd/>
              </a:ln>
            </p:spPr>
            <p:txBody>
              <a:bodyPr wrap="none" anchor="ctr"/>
              <a:lstStyle/>
              <a:p>
                <a:endParaRPr lang="en-US"/>
              </a:p>
            </p:txBody>
          </p:sp>
          <p:sp>
            <p:nvSpPr>
              <p:cNvPr id="54487" name="Line 982"/>
              <p:cNvSpPr>
                <a:spLocks noChangeShapeType="1"/>
              </p:cNvSpPr>
              <p:nvPr/>
            </p:nvSpPr>
            <p:spPr bwMode="auto">
              <a:xfrm flipV="1">
                <a:off x="2921" y="2980"/>
                <a:ext cx="0" cy="25"/>
              </a:xfrm>
              <a:prstGeom prst="line">
                <a:avLst/>
              </a:prstGeom>
              <a:noFill/>
              <a:ln w="12700">
                <a:solidFill>
                  <a:srgbClr val="000000"/>
                </a:solidFill>
                <a:round/>
                <a:headEnd/>
                <a:tailEnd/>
              </a:ln>
            </p:spPr>
            <p:txBody>
              <a:bodyPr wrap="none" anchor="ctr"/>
              <a:lstStyle/>
              <a:p>
                <a:endParaRPr lang="en-US"/>
              </a:p>
            </p:txBody>
          </p:sp>
          <p:sp>
            <p:nvSpPr>
              <p:cNvPr id="54488" name="Line 983"/>
              <p:cNvSpPr>
                <a:spLocks noChangeShapeType="1"/>
              </p:cNvSpPr>
              <p:nvPr/>
            </p:nvSpPr>
            <p:spPr bwMode="auto">
              <a:xfrm flipV="1">
                <a:off x="2921" y="2942"/>
                <a:ext cx="0" cy="26"/>
              </a:xfrm>
              <a:prstGeom prst="line">
                <a:avLst/>
              </a:prstGeom>
              <a:noFill/>
              <a:ln w="12700">
                <a:solidFill>
                  <a:srgbClr val="000000"/>
                </a:solidFill>
                <a:round/>
                <a:headEnd/>
                <a:tailEnd/>
              </a:ln>
            </p:spPr>
            <p:txBody>
              <a:bodyPr wrap="none" anchor="ctr"/>
              <a:lstStyle/>
              <a:p>
                <a:endParaRPr lang="en-US"/>
              </a:p>
            </p:txBody>
          </p:sp>
          <p:sp>
            <p:nvSpPr>
              <p:cNvPr id="54489" name="Line 984"/>
              <p:cNvSpPr>
                <a:spLocks noChangeShapeType="1"/>
              </p:cNvSpPr>
              <p:nvPr/>
            </p:nvSpPr>
            <p:spPr bwMode="auto">
              <a:xfrm flipV="1">
                <a:off x="2921" y="2907"/>
                <a:ext cx="0" cy="24"/>
              </a:xfrm>
              <a:prstGeom prst="line">
                <a:avLst/>
              </a:prstGeom>
              <a:noFill/>
              <a:ln w="12700">
                <a:solidFill>
                  <a:srgbClr val="000000"/>
                </a:solidFill>
                <a:round/>
                <a:headEnd/>
                <a:tailEnd/>
              </a:ln>
            </p:spPr>
            <p:txBody>
              <a:bodyPr wrap="none" anchor="ctr"/>
              <a:lstStyle/>
              <a:p>
                <a:endParaRPr lang="en-US"/>
              </a:p>
            </p:txBody>
          </p:sp>
          <p:sp>
            <p:nvSpPr>
              <p:cNvPr id="54490" name="Line 985"/>
              <p:cNvSpPr>
                <a:spLocks noChangeShapeType="1"/>
              </p:cNvSpPr>
              <p:nvPr/>
            </p:nvSpPr>
            <p:spPr bwMode="auto">
              <a:xfrm flipV="1">
                <a:off x="2921" y="2870"/>
                <a:ext cx="0" cy="26"/>
              </a:xfrm>
              <a:prstGeom prst="line">
                <a:avLst/>
              </a:prstGeom>
              <a:noFill/>
              <a:ln w="12700">
                <a:solidFill>
                  <a:srgbClr val="000000"/>
                </a:solidFill>
                <a:round/>
                <a:headEnd/>
                <a:tailEnd/>
              </a:ln>
            </p:spPr>
            <p:txBody>
              <a:bodyPr wrap="none" anchor="ctr"/>
              <a:lstStyle/>
              <a:p>
                <a:endParaRPr lang="en-US"/>
              </a:p>
            </p:txBody>
          </p:sp>
          <p:sp>
            <p:nvSpPr>
              <p:cNvPr id="54491" name="Line 986"/>
              <p:cNvSpPr>
                <a:spLocks noChangeShapeType="1"/>
              </p:cNvSpPr>
              <p:nvPr/>
            </p:nvSpPr>
            <p:spPr bwMode="auto">
              <a:xfrm flipV="1">
                <a:off x="2921" y="2835"/>
                <a:ext cx="0" cy="25"/>
              </a:xfrm>
              <a:prstGeom prst="line">
                <a:avLst/>
              </a:prstGeom>
              <a:noFill/>
              <a:ln w="12700">
                <a:solidFill>
                  <a:srgbClr val="000000"/>
                </a:solidFill>
                <a:round/>
                <a:headEnd/>
                <a:tailEnd/>
              </a:ln>
            </p:spPr>
            <p:txBody>
              <a:bodyPr wrap="none" anchor="ctr"/>
              <a:lstStyle/>
              <a:p>
                <a:endParaRPr lang="en-US"/>
              </a:p>
            </p:txBody>
          </p:sp>
          <p:sp>
            <p:nvSpPr>
              <p:cNvPr id="54492" name="Line 987"/>
              <p:cNvSpPr>
                <a:spLocks noChangeShapeType="1"/>
              </p:cNvSpPr>
              <p:nvPr/>
            </p:nvSpPr>
            <p:spPr bwMode="auto">
              <a:xfrm flipV="1">
                <a:off x="2921" y="2799"/>
                <a:ext cx="0" cy="25"/>
              </a:xfrm>
              <a:prstGeom prst="line">
                <a:avLst/>
              </a:prstGeom>
              <a:noFill/>
              <a:ln w="12700">
                <a:solidFill>
                  <a:srgbClr val="000000"/>
                </a:solidFill>
                <a:round/>
                <a:headEnd/>
                <a:tailEnd/>
              </a:ln>
            </p:spPr>
            <p:txBody>
              <a:bodyPr wrap="none" anchor="ctr"/>
              <a:lstStyle/>
              <a:p>
                <a:endParaRPr lang="en-US"/>
              </a:p>
            </p:txBody>
          </p:sp>
          <p:sp>
            <p:nvSpPr>
              <p:cNvPr id="54493" name="Line 988"/>
              <p:cNvSpPr>
                <a:spLocks noChangeShapeType="1"/>
              </p:cNvSpPr>
              <p:nvPr/>
            </p:nvSpPr>
            <p:spPr bwMode="auto">
              <a:xfrm flipV="1">
                <a:off x="2921" y="2763"/>
                <a:ext cx="0" cy="25"/>
              </a:xfrm>
              <a:prstGeom prst="line">
                <a:avLst/>
              </a:prstGeom>
              <a:noFill/>
              <a:ln w="12700">
                <a:solidFill>
                  <a:srgbClr val="000000"/>
                </a:solidFill>
                <a:round/>
                <a:headEnd/>
                <a:tailEnd/>
              </a:ln>
            </p:spPr>
            <p:txBody>
              <a:bodyPr wrap="none" anchor="ctr"/>
              <a:lstStyle/>
              <a:p>
                <a:endParaRPr lang="en-US"/>
              </a:p>
            </p:txBody>
          </p:sp>
          <p:sp>
            <p:nvSpPr>
              <p:cNvPr id="54494" name="Line 989"/>
              <p:cNvSpPr>
                <a:spLocks noChangeShapeType="1"/>
              </p:cNvSpPr>
              <p:nvPr/>
            </p:nvSpPr>
            <p:spPr bwMode="auto">
              <a:xfrm flipV="1">
                <a:off x="2921" y="2726"/>
                <a:ext cx="0" cy="25"/>
              </a:xfrm>
              <a:prstGeom prst="line">
                <a:avLst/>
              </a:prstGeom>
              <a:noFill/>
              <a:ln w="12700">
                <a:solidFill>
                  <a:srgbClr val="000000"/>
                </a:solidFill>
                <a:round/>
                <a:headEnd/>
                <a:tailEnd/>
              </a:ln>
            </p:spPr>
            <p:txBody>
              <a:bodyPr wrap="none" anchor="ctr"/>
              <a:lstStyle/>
              <a:p>
                <a:endParaRPr lang="en-US"/>
              </a:p>
            </p:txBody>
          </p:sp>
          <p:sp>
            <p:nvSpPr>
              <p:cNvPr id="54495" name="Line 990"/>
              <p:cNvSpPr>
                <a:spLocks noChangeShapeType="1"/>
              </p:cNvSpPr>
              <p:nvPr/>
            </p:nvSpPr>
            <p:spPr bwMode="auto">
              <a:xfrm flipV="1">
                <a:off x="2921" y="2690"/>
                <a:ext cx="0" cy="25"/>
              </a:xfrm>
              <a:prstGeom prst="line">
                <a:avLst/>
              </a:prstGeom>
              <a:noFill/>
              <a:ln w="12700">
                <a:solidFill>
                  <a:srgbClr val="000000"/>
                </a:solidFill>
                <a:round/>
                <a:headEnd/>
                <a:tailEnd/>
              </a:ln>
            </p:spPr>
            <p:txBody>
              <a:bodyPr wrap="none" anchor="ctr"/>
              <a:lstStyle/>
              <a:p>
                <a:endParaRPr lang="en-US"/>
              </a:p>
            </p:txBody>
          </p:sp>
          <p:sp>
            <p:nvSpPr>
              <p:cNvPr id="54496" name="Line 991"/>
              <p:cNvSpPr>
                <a:spLocks noChangeShapeType="1"/>
              </p:cNvSpPr>
              <p:nvPr/>
            </p:nvSpPr>
            <p:spPr bwMode="auto">
              <a:xfrm flipV="1">
                <a:off x="2921" y="2654"/>
                <a:ext cx="0" cy="25"/>
              </a:xfrm>
              <a:prstGeom prst="line">
                <a:avLst/>
              </a:prstGeom>
              <a:noFill/>
              <a:ln w="12700">
                <a:solidFill>
                  <a:srgbClr val="000000"/>
                </a:solidFill>
                <a:round/>
                <a:headEnd/>
                <a:tailEnd/>
              </a:ln>
            </p:spPr>
            <p:txBody>
              <a:bodyPr wrap="none" anchor="ctr"/>
              <a:lstStyle/>
              <a:p>
                <a:endParaRPr lang="en-US"/>
              </a:p>
            </p:txBody>
          </p:sp>
          <p:sp>
            <p:nvSpPr>
              <p:cNvPr id="54497" name="Line 992"/>
              <p:cNvSpPr>
                <a:spLocks noChangeShapeType="1"/>
              </p:cNvSpPr>
              <p:nvPr/>
            </p:nvSpPr>
            <p:spPr bwMode="auto">
              <a:xfrm flipV="1">
                <a:off x="2921" y="2616"/>
                <a:ext cx="0" cy="26"/>
              </a:xfrm>
              <a:prstGeom prst="line">
                <a:avLst/>
              </a:prstGeom>
              <a:noFill/>
              <a:ln w="12700">
                <a:solidFill>
                  <a:srgbClr val="000000"/>
                </a:solidFill>
                <a:round/>
                <a:headEnd/>
                <a:tailEnd/>
              </a:ln>
            </p:spPr>
            <p:txBody>
              <a:bodyPr wrap="none" anchor="ctr"/>
              <a:lstStyle/>
              <a:p>
                <a:endParaRPr lang="en-US"/>
              </a:p>
            </p:txBody>
          </p:sp>
          <p:sp>
            <p:nvSpPr>
              <p:cNvPr id="54498" name="Line 993"/>
              <p:cNvSpPr>
                <a:spLocks noChangeShapeType="1"/>
              </p:cNvSpPr>
              <p:nvPr/>
            </p:nvSpPr>
            <p:spPr bwMode="auto">
              <a:xfrm flipV="1">
                <a:off x="2921" y="2581"/>
                <a:ext cx="0" cy="24"/>
              </a:xfrm>
              <a:prstGeom prst="line">
                <a:avLst/>
              </a:prstGeom>
              <a:noFill/>
              <a:ln w="12700">
                <a:solidFill>
                  <a:srgbClr val="000000"/>
                </a:solidFill>
                <a:round/>
                <a:headEnd/>
                <a:tailEnd/>
              </a:ln>
            </p:spPr>
            <p:txBody>
              <a:bodyPr wrap="none" anchor="ctr"/>
              <a:lstStyle/>
              <a:p>
                <a:endParaRPr lang="en-US"/>
              </a:p>
            </p:txBody>
          </p:sp>
          <p:sp>
            <p:nvSpPr>
              <p:cNvPr id="54499" name="Line 994"/>
              <p:cNvSpPr>
                <a:spLocks noChangeShapeType="1"/>
              </p:cNvSpPr>
              <p:nvPr/>
            </p:nvSpPr>
            <p:spPr bwMode="auto">
              <a:xfrm flipV="1">
                <a:off x="2921" y="2544"/>
                <a:ext cx="0" cy="26"/>
              </a:xfrm>
              <a:prstGeom prst="line">
                <a:avLst/>
              </a:prstGeom>
              <a:noFill/>
              <a:ln w="12700">
                <a:solidFill>
                  <a:srgbClr val="000000"/>
                </a:solidFill>
                <a:round/>
                <a:headEnd/>
                <a:tailEnd/>
              </a:ln>
            </p:spPr>
            <p:txBody>
              <a:bodyPr wrap="none" anchor="ctr"/>
              <a:lstStyle/>
              <a:p>
                <a:endParaRPr lang="en-US"/>
              </a:p>
            </p:txBody>
          </p:sp>
          <p:sp>
            <p:nvSpPr>
              <p:cNvPr id="54500" name="Line 995"/>
              <p:cNvSpPr>
                <a:spLocks noChangeShapeType="1"/>
              </p:cNvSpPr>
              <p:nvPr/>
            </p:nvSpPr>
            <p:spPr bwMode="auto">
              <a:xfrm flipV="1">
                <a:off x="2921" y="2509"/>
                <a:ext cx="0" cy="25"/>
              </a:xfrm>
              <a:prstGeom prst="line">
                <a:avLst/>
              </a:prstGeom>
              <a:noFill/>
              <a:ln w="12700">
                <a:solidFill>
                  <a:srgbClr val="000000"/>
                </a:solidFill>
                <a:round/>
                <a:headEnd/>
                <a:tailEnd/>
              </a:ln>
            </p:spPr>
            <p:txBody>
              <a:bodyPr wrap="none" anchor="ctr"/>
              <a:lstStyle/>
              <a:p>
                <a:endParaRPr lang="en-US"/>
              </a:p>
            </p:txBody>
          </p:sp>
          <p:sp>
            <p:nvSpPr>
              <p:cNvPr id="54501" name="Line 996"/>
              <p:cNvSpPr>
                <a:spLocks noChangeShapeType="1"/>
              </p:cNvSpPr>
              <p:nvPr/>
            </p:nvSpPr>
            <p:spPr bwMode="auto">
              <a:xfrm flipV="1">
                <a:off x="2921" y="2472"/>
                <a:ext cx="0" cy="24"/>
              </a:xfrm>
              <a:prstGeom prst="line">
                <a:avLst/>
              </a:prstGeom>
              <a:noFill/>
              <a:ln w="12700">
                <a:solidFill>
                  <a:srgbClr val="000000"/>
                </a:solidFill>
                <a:round/>
                <a:headEnd/>
                <a:tailEnd/>
              </a:ln>
            </p:spPr>
            <p:txBody>
              <a:bodyPr wrap="none" anchor="ctr"/>
              <a:lstStyle/>
              <a:p>
                <a:endParaRPr lang="en-US"/>
              </a:p>
            </p:txBody>
          </p:sp>
          <p:sp>
            <p:nvSpPr>
              <p:cNvPr id="54502" name="Line 997"/>
              <p:cNvSpPr>
                <a:spLocks noChangeShapeType="1"/>
              </p:cNvSpPr>
              <p:nvPr/>
            </p:nvSpPr>
            <p:spPr bwMode="auto">
              <a:xfrm flipV="1">
                <a:off x="2921" y="2435"/>
                <a:ext cx="0" cy="26"/>
              </a:xfrm>
              <a:prstGeom prst="line">
                <a:avLst/>
              </a:prstGeom>
              <a:noFill/>
              <a:ln w="12700">
                <a:solidFill>
                  <a:srgbClr val="000000"/>
                </a:solidFill>
                <a:round/>
                <a:headEnd/>
                <a:tailEnd/>
              </a:ln>
            </p:spPr>
            <p:txBody>
              <a:bodyPr wrap="none" anchor="ctr"/>
              <a:lstStyle/>
              <a:p>
                <a:endParaRPr lang="en-US"/>
              </a:p>
            </p:txBody>
          </p:sp>
          <p:sp>
            <p:nvSpPr>
              <p:cNvPr id="54503" name="Line 998"/>
              <p:cNvSpPr>
                <a:spLocks noChangeShapeType="1"/>
              </p:cNvSpPr>
              <p:nvPr/>
            </p:nvSpPr>
            <p:spPr bwMode="auto">
              <a:xfrm flipV="1">
                <a:off x="2921" y="2400"/>
                <a:ext cx="0" cy="25"/>
              </a:xfrm>
              <a:prstGeom prst="line">
                <a:avLst/>
              </a:prstGeom>
              <a:noFill/>
              <a:ln w="12700">
                <a:solidFill>
                  <a:srgbClr val="000000"/>
                </a:solidFill>
                <a:round/>
                <a:headEnd/>
                <a:tailEnd/>
              </a:ln>
            </p:spPr>
            <p:txBody>
              <a:bodyPr wrap="none" anchor="ctr"/>
              <a:lstStyle/>
              <a:p>
                <a:endParaRPr lang="en-US"/>
              </a:p>
            </p:txBody>
          </p:sp>
          <p:sp>
            <p:nvSpPr>
              <p:cNvPr id="54504" name="Line 999"/>
              <p:cNvSpPr>
                <a:spLocks noChangeShapeType="1"/>
              </p:cNvSpPr>
              <p:nvPr/>
            </p:nvSpPr>
            <p:spPr bwMode="auto">
              <a:xfrm flipV="1">
                <a:off x="2921" y="2364"/>
                <a:ext cx="0" cy="25"/>
              </a:xfrm>
              <a:prstGeom prst="line">
                <a:avLst/>
              </a:prstGeom>
              <a:noFill/>
              <a:ln w="12700">
                <a:solidFill>
                  <a:srgbClr val="000000"/>
                </a:solidFill>
                <a:round/>
                <a:headEnd/>
                <a:tailEnd/>
              </a:ln>
            </p:spPr>
            <p:txBody>
              <a:bodyPr wrap="none" anchor="ctr"/>
              <a:lstStyle/>
              <a:p>
                <a:endParaRPr lang="en-US"/>
              </a:p>
            </p:txBody>
          </p:sp>
          <p:sp>
            <p:nvSpPr>
              <p:cNvPr id="54505" name="Line 1000"/>
              <p:cNvSpPr>
                <a:spLocks noChangeShapeType="1"/>
              </p:cNvSpPr>
              <p:nvPr/>
            </p:nvSpPr>
            <p:spPr bwMode="auto">
              <a:xfrm flipV="1">
                <a:off x="2921" y="2328"/>
                <a:ext cx="0" cy="25"/>
              </a:xfrm>
              <a:prstGeom prst="line">
                <a:avLst/>
              </a:prstGeom>
              <a:noFill/>
              <a:ln w="12700">
                <a:solidFill>
                  <a:srgbClr val="000000"/>
                </a:solidFill>
                <a:round/>
                <a:headEnd/>
                <a:tailEnd/>
              </a:ln>
            </p:spPr>
            <p:txBody>
              <a:bodyPr wrap="none" anchor="ctr"/>
              <a:lstStyle/>
              <a:p>
                <a:endParaRPr lang="en-US"/>
              </a:p>
            </p:txBody>
          </p:sp>
          <p:sp>
            <p:nvSpPr>
              <p:cNvPr id="54506" name="Line 1001"/>
              <p:cNvSpPr>
                <a:spLocks noChangeShapeType="1"/>
              </p:cNvSpPr>
              <p:nvPr/>
            </p:nvSpPr>
            <p:spPr bwMode="auto">
              <a:xfrm flipV="1">
                <a:off x="2921" y="2291"/>
                <a:ext cx="0" cy="24"/>
              </a:xfrm>
              <a:prstGeom prst="line">
                <a:avLst/>
              </a:prstGeom>
              <a:noFill/>
              <a:ln w="12700">
                <a:solidFill>
                  <a:srgbClr val="000000"/>
                </a:solidFill>
                <a:round/>
                <a:headEnd/>
                <a:tailEnd/>
              </a:ln>
            </p:spPr>
            <p:txBody>
              <a:bodyPr wrap="none" anchor="ctr"/>
              <a:lstStyle/>
              <a:p>
                <a:endParaRPr lang="en-US"/>
              </a:p>
            </p:txBody>
          </p:sp>
          <p:sp>
            <p:nvSpPr>
              <p:cNvPr id="54507" name="Line 1002"/>
              <p:cNvSpPr>
                <a:spLocks noChangeShapeType="1"/>
              </p:cNvSpPr>
              <p:nvPr/>
            </p:nvSpPr>
            <p:spPr bwMode="auto">
              <a:xfrm flipV="1">
                <a:off x="2921" y="2255"/>
                <a:ext cx="0" cy="25"/>
              </a:xfrm>
              <a:prstGeom prst="line">
                <a:avLst/>
              </a:prstGeom>
              <a:noFill/>
              <a:ln w="12700">
                <a:solidFill>
                  <a:srgbClr val="000000"/>
                </a:solidFill>
                <a:round/>
                <a:headEnd/>
                <a:tailEnd/>
              </a:ln>
            </p:spPr>
            <p:txBody>
              <a:bodyPr wrap="none" anchor="ctr"/>
              <a:lstStyle/>
              <a:p>
                <a:endParaRPr lang="en-US"/>
              </a:p>
            </p:txBody>
          </p:sp>
          <p:sp>
            <p:nvSpPr>
              <p:cNvPr id="54508" name="Line 1003"/>
              <p:cNvSpPr>
                <a:spLocks noChangeShapeType="1"/>
              </p:cNvSpPr>
              <p:nvPr/>
            </p:nvSpPr>
            <p:spPr bwMode="auto">
              <a:xfrm flipV="1">
                <a:off x="2921" y="2219"/>
                <a:ext cx="0" cy="25"/>
              </a:xfrm>
              <a:prstGeom prst="line">
                <a:avLst/>
              </a:prstGeom>
              <a:noFill/>
              <a:ln w="12700">
                <a:solidFill>
                  <a:srgbClr val="000000"/>
                </a:solidFill>
                <a:round/>
                <a:headEnd/>
                <a:tailEnd/>
              </a:ln>
            </p:spPr>
            <p:txBody>
              <a:bodyPr wrap="none" anchor="ctr"/>
              <a:lstStyle/>
              <a:p>
                <a:endParaRPr lang="en-US"/>
              </a:p>
            </p:txBody>
          </p:sp>
          <p:sp>
            <p:nvSpPr>
              <p:cNvPr id="54509" name="Line 1004"/>
              <p:cNvSpPr>
                <a:spLocks noChangeShapeType="1"/>
              </p:cNvSpPr>
              <p:nvPr/>
            </p:nvSpPr>
            <p:spPr bwMode="auto">
              <a:xfrm flipV="1">
                <a:off x="2921" y="2183"/>
                <a:ext cx="0" cy="25"/>
              </a:xfrm>
              <a:prstGeom prst="line">
                <a:avLst/>
              </a:prstGeom>
              <a:noFill/>
              <a:ln w="12700">
                <a:solidFill>
                  <a:srgbClr val="000000"/>
                </a:solidFill>
                <a:round/>
                <a:headEnd/>
                <a:tailEnd/>
              </a:ln>
            </p:spPr>
            <p:txBody>
              <a:bodyPr wrap="none" anchor="ctr"/>
              <a:lstStyle/>
              <a:p>
                <a:endParaRPr lang="en-US"/>
              </a:p>
            </p:txBody>
          </p:sp>
          <p:sp>
            <p:nvSpPr>
              <p:cNvPr id="54510" name="Line 1005"/>
              <p:cNvSpPr>
                <a:spLocks noChangeShapeType="1"/>
              </p:cNvSpPr>
              <p:nvPr/>
            </p:nvSpPr>
            <p:spPr bwMode="auto">
              <a:xfrm flipV="1">
                <a:off x="2921" y="2146"/>
                <a:ext cx="0" cy="24"/>
              </a:xfrm>
              <a:prstGeom prst="line">
                <a:avLst/>
              </a:prstGeom>
              <a:noFill/>
              <a:ln w="12700">
                <a:solidFill>
                  <a:srgbClr val="000000"/>
                </a:solidFill>
                <a:round/>
                <a:headEnd/>
                <a:tailEnd/>
              </a:ln>
            </p:spPr>
            <p:txBody>
              <a:bodyPr wrap="none" anchor="ctr"/>
              <a:lstStyle/>
              <a:p>
                <a:endParaRPr lang="en-US"/>
              </a:p>
            </p:txBody>
          </p:sp>
          <p:sp>
            <p:nvSpPr>
              <p:cNvPr id="54511" name="Line 1006"/>
              <p:cNvSpPr>
                <a:spLocks noChangeShapeType="1"/>
              </p:cNvSpPr>
              <p:nvPr/>
            </p:nvSpPr>
            <p:spPr bwMode="auto">
              <a:xfrm flipV="1">
                <a:off x="2921" y="2109"/>
                <a:ext cx="0" cy="26"/>
              </a:xfrm>
              <a:prstGeom prst="line">
                <a:avLst/>
              </a:prstGeom>
              <a:noFill/>
              <a:ln w="12700">
                <a:solidFill>
                  <a:srgbClr val="000000"/>
                </a:solidFill>
                <a:round/>
                <a:headEnd/>
                <a:tailEnd/>
              </a:ln>
            </p:spPr>
            <p:txBody>
              <a:bodyPr wrap="none" anchor="ctr"/>
              <a:lstStyle/>
              <a:p>
                <a:endParaRPr lang="en-US"/>
              </a:p>
            </p:txBody>
          </p:sp>
          <p:sp>
            <p:nvSpPr>
              <p:cNvPr id="54512" name="Line 1007"/>
              <p:cNvSpPr>
                <a:spLocks noChangeShapeType="1"/>
              </p:cNvSpPr>
              <p:nvPr/>
            </p:nvSpPr>
            <p:spPr bwMode="auto">
              <a:xfrm flipV="1">
                <a:off x="2921" y="2074"/>
                <a:ext cx="0" cy="25"/>
              </a:xfrm>
              <a:prstGeom prst="line">
                <a:avLst/>
              </a:prstGeom>
              <a:noFill/>
              <a:ln w="12700">
                <a:solidFill>
                  <a:srgbClr val="000000"/>
                </a:solidFill>
                <a:round/>
                <a:headEnd/>
                <a:tailEnd/>
              </a:ln>
            </p:spPr>
            <p:txBody>
              <a:bodyPr wrap="none" anchor="ctr"/>
              <a:lstStyle/>
              <a:p>
                <a:endParaRPr lang="en-US"/>
              </a:p>
            </p:txBody>
          </p:sp>
          <p:sp>
            <p:nvSpPr>
              <p:cNvPr id="54513" name="Line 1008"/>
              <p:cNvSpPr>
                <a:spLocks noChangeShapeType="1"/>
              </p:cNvSpPr>
              <p:nvPr/>
            </p:nvSpPr>
            <p:spPr bwMode="auto">
              <a:xfrm flipV="1">
                <a:off x="2921" y="2038"/>
                <a:ext cx="0" cy="25"/>
              </a:xfrm>
              <a:prstGeom prst="line">
                <a:avLst/>
              </a:prstGeom>
              <a:noFill/>
              <a:ln w="12700">
                <a:solidFill>
                  <a:srgbClr val="000000"/>
                </a:solidFill>
                <a:round/>
                <a:headEnd/>
                <a:tailEnd/>
              </a:ln>
            </p:spPr>
            <p:txBody>
              <a:bodyPr wrap="none" anchor="ctr"/>
              <a:lstStyle/>
              <a:p>
                <a:endParaRPr lang="en-US"/>
              </a:p>
            </p:txBody>
          </p:sp>
          <p:sp>
            <p:nvSpPr>
              <p:cNvPr id="54514" name="Line 1009"/>
              <p:cNvSpPr>
                <a:spLocks noChangeShapeType="1"/>
              </p:cNvSpPr>
              <p:nvPr/>
            </p:nvSpPr>
            <p:spPr bwMode="auto">
              <a:xfrm flipV="1">
                <a:off x="2921" y="2000"/>
                <a:ext cx="0" cy="26"/>
              </a:xfrm>
              <a:prstGeom prst="line">
                <a:avLst/>
              </a:prstGeom>
              <a:noFill/>
              <a:ln w="12700">
                <a:solidFill>
                  <a:srgbClr val="000000"/>
                </a:solidFill>
                <a:round/>
                <a:headEnd/>
                <a:tailEnd/>
              </a:ln>
            </p:spPr>
            <p:txBody>
              <a:bodyPr wrap="none" anchor="ctr"/>
              <a:lstStyle/>
              <a:p>
                <a:endParaRPr lang="en-US"/>
              </a:p>
            </p:txBody>
          </p:sp>
          <p:sp>
            <p:nvSpPr>
              <p:cNvPr id="54515" name="Line 1010"/>
              <p:cNvSpPr>
                <a:spLocks noChangeShapeType="1"/>
              </p:cNvSpPr>
              <p:nvPr/>
            </p:nvSpPr>
            <p:spPr bwMode="auto">
              <a:xfrm flipV="1">
                <a:off x="2921" y="1965"/>
                <a:ext cx="0" cy="24"/>
              </a:xfrm>
              <a:prstGeom prst="line">
                <a:avLst/>
              </a:prstGeom>
              <a:noFill/>
              <a:ln w="12700">
                <a:solidFill>
                  <a:srgbClr val="000000"/>
                </a:solidFill>
                <a:round/>
                <a:headEnd/>
                <a:tailEnd/>
              </a:ln>
            </p:spPr>
            <p:txBody>
              <a:bodyPr wrap="none" anchor="ctr"/>
              <a:lstStyle/>
              <a:p>
                <a:endParaRPr lang="en-US"/>
              </a:p>
            </p:txBody>
          </p:sp>
          <p:sp>
            <p:nvSpPr>
              <p:cNvPr id="54516" name="Line 1011"/>
              <p:cNvSpPr>
                <a:spLocks noChangeShapeType="1"/>
              </p:cNvSpPr>
              <p:nvPr/>
            </p:nvSpPr>
            <p:spPr bwMode="auto">
              <a:xfrm flipV="1">
                <a:off x="2921" y="1929"/>
                <a:ext cx="0" cy="25"/>
              </a:xfrm>
              <a:prstGeom prst="line">
                <a:avLst/>
              </a:prstGeom>
              <a:noFill/>
              <a:ln w="12700">
                <a:solidFill>
                  <a:srgbClr val="000000"/>
                </a:solidFill>
                <a:round/>
                <a:headEnd/>
                <a:tailEnd/>
              </a:ln>
            </p:spPr>
            <p:txBody>
              <a:bodyPr wrap="none" anchor="ctr"/>
              <a:lstStyle/>
              <a:p>
                <a:endParaRPr lang="en-US"/>
              </a:p>
            </p:txBody>
          </p:sp>
          <p:sp>
            <p:nvSpPr>
              <p:cNvPr id="54517" name="Line 1012"/>
              <p:cNvSpPr>
                <a:spLocks noChangeShapeType="1"/>
              </p:cNvSpPr>
              <p:nvPr/>
            </p:nvSpPr>
            <p:spPr bwMode="auto">
              <a:xfrm flipV="1">
                <a:off x="2921" y="1893"/>
                <a:ext cx="0" cy="25"/>
              </a:xfrm>
              <a:prstGeom prst="line">
                <a:avLst/>
              </a:prstGeom>
              <a:noFill/>
              <a:ln w="12700">
                <a:solidFill>
                  <a:srgbClr val="000000"/>
                </a:solidFill>
                <a:round/>
                <a:headEnd/>
                <a:tailEnd/>
              </a:ln>
            </p:spPr>
            <p:txBody>
              <a:bodyPr wrap="none" anchor="ctr"/>
              <a:lstStyle/>
              <a:p>
                <a:endParaRPr lang="en-US"/>
              </a:p>
            </p:txBody>
          </p:sp>
          <p:sp>
            <p:nvSpPr>
              <p:cNvPr id="54518" name="Line 1013"/>
              <p:cNvSpPr>
                <a:spLocks noChangeShapeType="1"/>
              </p:cNvSpPr>
              <p:nvPr/>
            </p:nvSpPr>
            <p:spPr bwMode="auto">
              <a:xfrm flipV="1">
                <a:off x="2921" y="1857"/>
                <a:ext cx="0" cy="25"/>
              </a:xfrm>
              <a:prstGeom prst="line">
                <a:avLst/>
              </a:prstGeom>
              <a:noFill/>
              <a:ln w="12700">
                <a:solidFill>
                  <a:srgbClr val="000000"/>
                </a:solidFill>
                <a:round/>
                <a:headEnd/>
                <a:tailEnd/>
              </a:ln>
            </p:spPr>
            <p:txBody>
              <a:bodyPr wrap="none" anchor="ctr"/>
              <a:lstStyle/>
              <a:p>
                <a:endParaRPr lang="en-US"/>
              </a:p>
            </p:txBody>
          </p:sp>
          <p:sp>
            <p:nvSpPr>
              <p:cNvPr id="54519" name="Line 1014"/>
              <p:cNvSpPr>
                <a:spLocks noChangeShapeType="1"/>
              </p:cNvSpPr>
              <p:nvPr/>
            </p:nvSpPr>
            <p:spPr bwMode="auto">
              <a:xfrm flipV="1">
                <a:off x="2921" y="1819"/>
                <a:ext cx="0" cy="26"/>
              </a:xfrm>
              <a:prstGeom prst="line">
                <a:avLst/>
              </a:prstGeom>
              <a:noFill/>
              <a:ln w="12700">
                <a:solidFill>
                  <a:srgbClr val="000000"/>
                </a:solidFill>
                <a:round/>
                <a:headEnd/>
                <a:tailEnd/>
              </a:ln>
            </p:spPr>
            <p:txBody>
              <a:bodyPr wrap="none" anchor="ctr"/>
              <a:lstStyle/>
              <a:p>
                <a:endParaRPr lang="en-US"/>
              </a:p>
            </p:txBody>
          </p:sp>
          <p:sp>
            <p:nvSpPr>
              <p:cNvPr id="54520" name="Line 1015"/>
              <p:cNvSpPr>
                <a:spLocks noChangeShapeType="1"/>
              </p:cNvSpPr>
              <p:nvPr/>
            </p:nvSpPr>
            <p:spPr bwMode="auto">
              <a:xfrm flipV="1">
                <a:off x="2921" y="1784"/>
                <a:ext cx="0" cy="25"/>
              </a:xfrm>
              <a:prstGeom prst="line">
                <a:avLst/>
              </a:prstGeom>
              <a:noFill/>
              <a:ln w="12700">
                <a:solidFill>
                  <a:srgbClr val="000000"/>
                </a:solidFill>
                <a:round/>
                <a:headEnd/>
                <a:tailEnd/>
              </a:ln>
            </p:spPr>
            <p:txBody>
              <a:bodyPr wrap="none" anchor="ctr"/>
              <a:lstStyle/>
              <a:p>
                <a:endParaRPr lang="en-US"/>
              </a:p>
            </p:txBody>
          </p:sp>
          <p:sp>
            <p:nvSpPr>
              <p:cNvPr id="54521" name="Line 1016"/>
              <p:cNvSpPr>
                <a:spLocks noChangeShapeType="1"/>
              </p:cNvSpPr>
              <p:nvPr/>
            </p:nvSpPr>
            <p:spPr bwMode="auto">
              <a:xfrm flipV="1">
                <a:off x="2921" y="1748"/>
                <a:ext cx="0" cy="25"/>
              </a:xfrm>
              <a:prstGeom prst="line">
                <a:avLst/>
              </a:prstGeom>
              <a:noFill/>
              <a:ln w="12700">
                <a:solidFill>
                  <a:srgbClr val="000000"/>
                </a:solidFill>
                <a:round/>
                <a:headEnd/>
                <a:tailEnd/>
              </a:ln>
            </p:spPr>
            <p:txBody>
              <a:bodyPr wrap="none" anchor="ctr"/>
              <a:lstStyle/>
              <a:p>
                <a:endParaRPr lang="en-US"/>
              </a:p>
            </p:txBody>
          </p:sp>
          <p:sp>
            <p:nvSpPr>
              <p:cNvPr id="54522" name="Line 1017"/>
              <p:cNvSpPr>
                <a:spLocks noChangeShapeType="1"/>
              </p:cNvSpPr>
              <p:nvPr/>
            </p:nvSpPr>
            <p:spPr bwMode="auto">
              <a:xfrm flipV="1">
                <a:off x="2921" y="1712"/>
                <a:ext cx="0" cy="25"/>
              </a:xfrm>
              <a:prstGeom prst="line">
                <a:avLst/>
              </a:prstGeom>
              <a:noFill/>
              <a:ln w="12700">
                <a:solidFill>
                  <a:srgbClr val="000000"/>
                </a:solidFill>
                <a:round/>
                <a:headEnd/>
                <a:tailEnd/>
              </a:ln>
            </p:spPr>
            <p:txBody>
              <a:bodyPr wrap="none" anchor="ctr"/>
              <a:lstStyle/>
              <a:p>
                <a:endParaRPr lang="en-US"/>
              </a:p>
            </p:txBody>
          </p:sp>
          <p:sp>
            <p:nvSpPr>
              <p:cNvPr id="54523" name="Line 1018"/>
              <p:cNvSpPr>
                <a:spLocks noChangeShapeType="1"/>
              </p:cNvSpPr>
              <p:nvPr/>
            </p:nvSpPr>
            <p:spPr bwMode="auto">
              <a:xfrm flipV="1">
                <a:off x="2921" y="1674"/>
                <a:ext cx="0" cy="26"/>
              </a:xfrm>
              <a:prstGeom prst="line">
                <a:avLst/>
              </a:prstGeom>
              <a:noFill/>
              <a:ln w="12700">
                <a:solidFill>
                  <a:srgbClr val="000000"/>
                </a:solidFill>
                <a:round/>
                <a:headEnd/>
                <a:tailEnd/>
              </a:ln>
            </p:spPr>
            <p:txBody>
              <a:bodyPr wrap="none" anchor="ctr"/>
              <a:lstStyle/>
              <a:p>
                <a:endParaRPr lang="en-US"/>
              </a:p>
            </p:txBody>
          </p:sp>
          <p:sp>
            <p:nvSpPr>
              <p:cNvPr id="54524" name="Line 1019"/>
              <p:cNvSpPr>
                <a:spLocks noChangeShapeType="1"/>
              </p:cNvSpPr>
              <p:nvPr/>
            </p:nvSpPr>
            <p:spPr bwMode="auto">
              <a:xfrm flipV="1">
                <a:off x="2921" y="1639"/>
                <a:ext cx="0" cy="25"/>
              </a:xfrm>
              <a:prstGeom prst="line">
                <a:avLst/>
              </a:prstGeom>
              <a:noFill/>
              <a:ln w="12700">
                <a:solidFill>
                  <a:srgbClr val="000000"/>
                </a:solidFill>
                <a:round/>
                <a:headEnd/>
                <a:tailEnd/>
              </a:ln>
            </p:spPr>
            <p:txBody>
              <a:bodyPr wrap="none" anchor="ctr"/>
              <a:lstStyle/>
              <a:p>
                <a:endParaRPr lang="en-US"/>
              </a:p>
            </p:txBody>
          </p:sp>
          <p:sp>
            <p:nvSpPr>
              <p:cNvPr id="54525" name="Line 1020"/>
              <p:cNvSpPr>
                <a:spLocks noChangeShapeType="1"/>
              </p:cNvSpPr>
              <p:nvPr/>
            </p:nvSpPr>
            <p:spPr bwMode="auto">
              <a:xfrm flipV="1">
                <a:off x="2921" y="1603"/>
                <a:ext cx="0" cy="25"/>
              </a:xfrm>
              <a:prstGeom prst="line">
                <a:avLst/>
              </a:prstGeom>
              <a:noFill/>
              <a:ln w="12700">
                <a:solidFill>
                  <a:srgbClr val="000000"/>
                </a:solidFill>
                <a:round/>
                <a:headEnd/>
                <a:tailEnd/>
              </a:ln>
            </p:spPr>
            <p:txBody>
              <a:bodyPr wrap="none" anchor="ctr"/>
              <a:lstStyle/>
              <a:p>
                <a:endParaRPr lang="en-US"/>
              </a:p>
            </p:txBody>
          </p:sp>
          <p:sp>
            <p:nvSpPr>
              <p:cNvPr id="54526" name="Line 1021"/>
              <p:cNvSpPr>
                <a:spLocks noChangeShapeType="1"/>
              </p:cNvSpPr>
              <p:nvPr/>
            </p:nvSpPr>
            <p:spPr bwMode="auto">
              <a:xfrm flipV="1">
                <a:off x="2921" y="1565"/>
                <a:ext cx="0" cy="26"/>
              </a:xfrm>
              <a:prstGeom prst="line">
                <a:avLst/>
              </a:prstGeom>
              <a:noFill/>
              <a:ln w="12700">
                <a:solidFill>
                  <a:srgbClr val="000000"/>
                </a:solidFill>
                <a:round/>
                <a:headEnd/>
                <a:tailEnd/>
              </a:ln>
            </p:spPr>
            <p:txBody>
              <a:bodyPr wrap="none" anchor="ctr"/>
              <a:lstStyle/>
              <a:p>
                <a:endParaRPr lang="en-US"/>
              </a:p>
            </p:txBody>
          </p:sp>
          <p:sp>
            <p:nvSpPr>
              <p:cNvPr id="54527" name="Line 1022"/>
              <p:cNvSpPr>
                <a:spLocks noChangeShapeType="1"/>
              </p:cNvSpPr>
              <p:nvPr/>
            </p:nvSpPr>
            <p:spPr bwMode="auto">
              <a:xfrm flipV="1">
                <a:off x="2921" y="1530"/>
                <a:ext cx="0" cy="24"/>
              </a:xfrm>
              <a:prstGeom prst="line">
                <a:avLst/>
              </a:prstGeom>
              <a:noFill/>
              <a:ln w="12700">
                <a:solidFill>
                  <a:srgbClr val="000000"/>
                </a:solidFill>
                <a:round/>
                <a:headEnd/>
                <a:tailEnd/>
              </a:ln>
            </p:spPr>
            <p:txBody>
              <a:bodyPr wrap="none" anchor="ctr"/>
              <a:lstStyle/>
              <a:p>
                <a:endParaRPr lang="en-US"/>
              </a:p>
            </p:txBody>
          </p:sp>
          <p:sp>
            <p:nvSpPr>
              <p:cNvPr id="54528" name="Line 1023"/>
              <p:cNvSpPr>
                <a:spLocks noChangeShapeType="1"/>
              </p:cNvSpPr>
              <p:nvPr/>
            </p:nvSpPr>
            <p:spPr bwMode="auto">
              <a:xfrm flipV="1">
                <a:off x="2921" y="1493"/>
                <a:ext cx="0" cy="26"/>
              </a:xfrm>
              <a:prstGeom prst="line">
                <a:avLst/>
              </a:prstGeom>
              <a:noFill/>
              <a:ln w="12700">
                <a:solidFill>
                  <a:srgbClr val="000000"/>
                </a:solidFill>
                <a:round/>
                <a:headEnd/>
                <a:tailEnd/>
              </a:ln>
            </p:spPr>
            <p:txBody>
              <a:bodyPr wrap="none" anchor="ctr"/>
              <a:lstStyle/>
              <a:p>
                <a:endParaRPr lang="en-US"/>
              </a:p>
            </p:txBody>
          </p:sp>
          <p:sp>
            <p:nvSpPr>
              <p:cNvPr id="54529" name="Line 1024"/>
              <p:cNvSpPr>
                <a:spLocks noChangeShapeType="1"/>
              </p:cNvSpPr>
              <p:nvPr/>
            </p:nvSpPr>
            <p:spPr bwMode="auto">
              <a:xfrm flipV="1">
                <a:off x="2921" y="1458"/>
                <a:ext cx="0" cy="25"/>
              </a:xfrm>
              <a:prstGeom prst="line">
                <a:avLst/>
              </a:prstGeom>
              <a:noFill/>
              <a:ln w="12700">
                <a:solidFill>
                  <a:srgbClr val="000000"/>
                </a:solidFill>
                <a:round/>
                <a:headEnd/>
                <a:tailEnd/>
              </a:ln>
            </p:spPr>
            <p:txBody>
              <a:bodyPr wrap="none" anchor="ctr"/>
              <a:lstStyle/>
              <a:p>
                <a:endParaRPr lang="en-US"/>
              </a:p>
            </p:txBody>
          </p:sp>
          <p:sp>
            <p:nvSpPr>
              <p:cNvPr id="54530" name="Line 1025"/>
              <p:cNvSpPr>
                <a:spLocks noChangeShapeType="1"/>
              </p:cNvSpPr>
              <p:nvPr/>
            </p:nvSpPr>
            <p:spPr bwMode="auto">
              <a:xfrm flipV="1">
                <a:off x="2921" y="1422"/>
                <a:ext cx="0" cy="25"/>
              </a:xfrm>
              <a:prstGeom prst="line">
                <a:avLst/>
              </a:prstGeom>
              <a:noFill/>
              <a:ln w="12700">
                <a:solidFill>
                  <a:srgbClr val="000000"/>
                </a:solidFill>
                <a:round/>
                <a:headEnd/>
                <a:tailEnd/>
              </a:ln>
            </p:spPr>
            <p:txBody>
              <a:bodyPr wrap="none" anchor="ctr"/>
              <a:lstStyle/>
              <a:p>
                <a:endParaRPr lang="en-US"/>
              </a:p>
            </p:txBody>
          </p:sp>
          <p:sp>
            <p:nvSpPr>
              <p:cNvPr id="54531" name="Line 1026"/>
              <p:cNvSpPr>
                <a:spLocks noChangeShapeType="1"/>
              </p:cNvSpPr>
              <p:nvPr/>
            </p:nvSpPr>
            <p:spPr bwMode="auto">
              <a:xfrm flipV="1">
                <a:off x="3095" y="3377"/>
                <a:ext cx="0" cy="26"/>
              </a:xfrm>
              <a:prstGeom prst="line">
                <a:avLst/>
              </a:prstGeom>
              <a:noFill/>
              <a:ln w="12700">
                <a:solidFill>
                  <a:srgbClr val="000000"/>
                </a:solidFill>
                <a:round/>
                <a:headEnd/>
                <a:tailEnd/>
              </a:ln>
            </p:spPr>
            <p:txBody>
              <a:bodyPr wrap="none" anchor="ctr"/>
              <a:lstStyle/>
              <a:p>
                <a:endParaRPr lang="en-US"/>
              </a:p>
            </p:txBody>
          </p:sp>
          <p:sp>
            <p:nvSpPr>
              <p:cNvPr id="54532" name="Line 1027"/>
              <p:cNvSpPr>
                <a:spLocks noChangeShapeType="1"/>
              </p:cNvSpPr>
              <p:nvPr/>
            </p:nvSpPr>
            <p:spPr bwMode="auto">
              <a:xfrm flipV="1">
                <a:off x="3095" y="3342"/>
                <a:ext cx="0" cy="24"/>
              </a:xfrm>
              <a:prstGeom prst="line">
                <a:avLst/>
              </a:prstGeom>
              <a:noFill/>
              <a:ln w="12700">
                <a:solidFill>
                  <a:srgbClr val="000000"/>
                </a:solidFill>
                <a:round/>
                <a:headEnd/>
                <a:tailEnd/>
              </a:ln>
            </p:spPr>
            <p:txBody>
              <a:bodyPr wrap="none" anchor="ctr"/>
              <a:lstStyle/>
              <a:p>
                <a:endParaRPr lang="en-US"/>
              </a:p>
            </p:txBody>
          </p:sp>
          <p:sp>
            <p:nvSpPr>
              <p:cNvPr id="54533" name="Line 1028"/>
              <p:cNvSpPr>
                <a:spLocks noChangeShapeType="1"/>
              </p:cNvSpPr>
              <p:nvPr/>
            </p:nvSpPr>
            <p:spPr bwMode="auto">
              <a:xfrm flipV="1">
                <a:off x="3095" y="3306"/>
                <a:ext cx="0" cy="25"/>
              </a:xfrm>
              <a:prstGeom prst="line">
                <a:avLst/>
              </a:prstGeom>
              <a:noFill/>
              <a:ln w="12700">
                <a:solidFill>
                  <a:srgbClr val="000000"/>
                </a:solidFill>
                <a:round/>
                <a:headEnd/>
                <a:tailEnd/>
              </a:ln>
            </p:spPr>
            <p:txBody>
              <a:bodyPr wrap="none" anchor="ctr"/>
              <a:lstStyle/>
              <a:p>
                <a:endParaRPr lang="en-US"/>
              </a:p>
            </p:txBody>
          </p:sp>
          <p:sp>
            <p:nvSpPr>
              <p:cNvPr id="54534" name="Line 1029"/>
              <p:cNvSpPr>
                <a:spLocks noChangeShapeType="1"/>
              </p:cNvSpPr>
              <p:nvPr/>
            </p:nvSpPr>
            <p:spPr bwMode="auto">
              <a:xfrm flipV="1">
                <a:off x="3095" y="3270"/>
                <a:ext cx="0" cy="25"/>
              </a:xfrm>
              <a:prstGeom prst="line">
                <a:avLst/>
              </a:prstGeom>
              <a:noFill/>
              <a:ln w="12700">
                <a:solidFill>
                  <a:srgbClr val="000000"/>
                </a:solidFill>
                <a:round/>
                <a:headEnd/>
                <a:tailEnd/>
              </a:ln>
            </p:spPr>
            <p:txBody>
              <a:bodyPr wrap="none" anchor="ctr"/>
              <a:lstStyle/>
              <a:p>
                <a:endParaRPr lang="en-US"/>
              </a:p>
            </p:txBody>
          </p:sp>
          <p:sp>
            <p:nvSpPr>
              <p:cNvPr id="54535" name="Line 1030"/>
              <p:cNvSpPr>
                <a:spLocks noChangeShapeType="1"/>
              </p:cNvSpPr>
              <p:nvPr/>
            </p:nvSpPr>
            <p:spPr bwMode="auto">
              <a:xfrm flipV="1">
                <a:off x="3095" y="3234"/>
                <a:ext cx="0" cy="25"/>
              </a:xfrm>
              <a:prstGeom prst="line">
                <a:avLst/>
              </a:prstGeom>
              <a:noFill/>
              <a:ln w="12700">
                <a:solidFill>
                  <a:srgbClr val="000000"/>
                </a:solidFill>
                <a:round/>
                <a:headEnd/>
                <a:tailEnd/>
              </a:ln>
            </p:spPr>
            <p:txBody>
              <a:bodyPr wrap="none" anchor="ctr"/>
              <a:lstStyle/>
              <a:p>
                <a:endParaRPr lang="en-US"/>
              </a:p>
            </p:txBody>
          </p:sp>
          <p:sp>
            <p:nvSpPr>
              <p:cNvPr id="54536" name="Line 1031"/>
              <p:cNvSpPr>
                <a:spLocks noChangeShapeType="1"/>
              </p:cNvSpPr>
              <p:nvPr/>
            </p:nvSpPr>
            <p:spPr bwMode="auto">
              <a:xfrm flipV="1">
                <a:off x="3095" y="3196"/>
                <a:ext cx="0" cy="26"/>
              </a:xfrm>
              <a:prstGeom prst="line">
                <a:avLst/>
              </a:prstGeom>
              <a:noFill/>
              <a:ln w="12700">
                <a:solidFill>
                  <a:srgbClr val="000000"/>
                </a:solidFill>
                <a:round/>
                <a:headEnd/>
                <a:tailEnd/>
              </a:ln>
            </p:spPr>
            <p:txBody>
              <a:bodyPr wrap="none" anchor="ctr"/>
              <a:lstStyle/>
              <a:p>
                <a:endParaRPr lang="en-US"/>
              </a:p>
            </p:txBody>
          </p:sp>
          <p:sp>
            <p:nvSpPr>
              <p:cNvPr id="54537" name="Line 1032"/>
              <p:cNvSpPr>
                <a:spLocks noChangeShapeType="1"/>
              </p:cNvSpPr>
              <p:nvPr/>
            </p:nvSpPr>
            <p:spPr bwMode="auto">
              <a:xfrm flipV="1">
                <a:off x="3095" y="3161"/>
                <a:ext cx="0" cy="25"/>
              </a:xfrm>
              <a:prstGeom prst="line">
                <a:avLst/>
              </a:prstGeom>
              <a:noFill/>
              <a:ln w="12700">
                <a:solidFill>
                  <a:srgbClr val="000000"/>
                </a:solidFill>
                <a:round/>
                <a:headEnd/>
                <a:tailEnd/>
              </a:ln>
            </p:spPr>
            <p:txBody>
              <a:bodyPr wrap="none" anchor="ctr"/>
              <a:lstStyle/>
              <a:p>
                <a:endParaRPr lang="en-US"/>
              </a:p>
            </p:txBody>
          </p:sp>
          <p:sp>
            <p:nvSpPr>
              <p:cNvPr id="54538" name="Line 1033"/>
              <p:cNvSpPr>
                <a:spLocks noChangeShapeType="1"/>
              </p:cNvSpPr>
              <p:nvPr/>
            </p:nvSpPr>
            <p:spPr bwMode="auto">
              <a:xfrm flipV="1">
                <a:off x="3095" y="3125"/>
                <a:ext cx="0" cy="25"/>
              </a:xfrm>
              <a:prstGeom prst="line">
                <a:avLst/>
              </a:prstGeom>
              <a:noFill/>
              <a:ln w="12700">
                <a:solidFill>
                  <a:srgbClr val="000000"/>
                </a:solidFill>
                <a:round/>
                <a:headEnd/>
                <a:tailEnd/>
              </a:ln>
            </p:spPr>
            <p:txBody>
              <a:bodyPr wrap="none" anchor="ctr"/>
              <a:lstStyle/>
              <a:p>
                <a:endParaRPr lang="en-US"/>
              </a:p>
            </p:txBody>
          </p:sp>
          <p:sp>
            <p:nvSpPr>
              <p:cNvPr id="54539" name="Line 1034"/>
              <p:cNvSpPr>
                <a:spLocks noChangeShapeType="1"/>
              </p:cNvSpPr>
              <p:nvPr/>
            </p:nvSpPr>
            <p:spPr bwMode="auto">
              <a:xfrm flipV="1">
                <a:off x="3095" y="3089"/>
                <a:ext cx="0" cy="25"/>
              </a:xfrm>
              <a:prstGeom prst="line">
                <a:avLst/>
              </a:prstGeom>
              <a:noFill/>
              <a:ln w="12700">
                <a:solidFill>
                  <a:srgbClr val="000000"/>
                </a:solidFill>
                <a:round/>
                <a:headEnd/>
                <a:tailEnd/>
              </a:ln>
            </p:spPr>
            <p:txBody>
              <a:bodyPr wrap="none" anchor="ctr"/>
              <a:lstStyle/>
              <a:p>
                <a:endParaRPr lang="en-US"/>
              </a:p>
            </p:txBody>
          </p:sp>
          <p:sp>
            <p:nvSpPr>
              <p:cNvPr id="54540" name="Line 1035"/>
              <p:cNvSpPr>
                <a:spLocks noChangeShapeType="1"/>
              </p:cNvSpPr>
              <p:nvPr/>
            </p:nvSpPr>
            <p:spPr bwMode="auto">
              <a:xfrm flipV="1">
                <a:off x="3095" y="3051"/>
                <a:ext cx="0" cy="26"/>
              </a:xfrm>
              <a:prstGeom prst="line">
                <a:avLst/>
              </a:prstGeom>
              <a:noFill/>
              <a:ln w="12700">
                <a:solidFill>
                  <a:srgbClr val="000000"/>
                </a:solidFill>
                <a:round/>
                <a:headEnd/>
                <a:tailEnd/>
              </a:ln>
            </p:spPr>
            <p:txBody>
              <a:bodyPr wrap="none" anchor="ctr"/>
              <a:lstStyle/>
              <a:p>
                <a:endParaRPr lang="en-US"/>
              </a:p>
            </p:txBody>
          </p:sp>
          <p:sp>
            <p:nvSpPr>
              <p:cNvPr id="54541" name="Line 1036"/>
              <p:cNvSpPr>
                <a:spLocks noChangeShapeType="1"/>
              </p:cNvSpPr>
              <p:nvPr/>
            </p:nvSpPr>
            <p:spPr bwMode="auto">
              <a:xfrm flipV="1">
                <a:off x="3095" y="3016"/>
                <a:ext cx="0" cy="24"/>
              </a:xfrm>
              <a:prstGeom prst="line">
                <a:avLst/>
              </a:prstGeom>
              <a:noFill/>
              <a:ln w="12700">
                <a:solidFill>
                  <a:srgbClr val="000000"/>
                </a:solidFill>
                <a:round/>
                <a:headEnd/>
                <a:tailEnd/>
              </a:ln>
            </p:spPr>
            <p:txBody>
              <a:bodyPr wrap="none" anchor="ctr"/>
              <a:lstStyle/>
              <a:p>
                <a:endParaRPr lang="en-US"/>
              </a:p>
            </p:txBody>
          </p:sp>
          <p:sp>
            <p:nvSpPr>
              <p:cNvPr id="54542" name="Line 1037"/>
              <p:cNvSpPr>
                <a:spLocks noChangeShapeType="1"/>
              </p:cNvSpPr>
              <p:nvPr/>
            </p:nvSpPr>
            <p:spPr bwMode="auto">
              <a:xfrm flipV="1">
                <a:off x="3095" y="2980"/>
                <a:ext cx="0" cy="25"/>
              </a:xfrm>
              <a:prstGeom prst="line">
                <a:avLst/>
              </a:prstGeom>
              <a:noFill/>
              <a:ln w="12700">
                <a:solidFill>
                  <a:srgbClr val="000000"/>
                </a:solidFill>
                <a:round/>
                <a:headEnd/>
                <a:tailEnd/>
              </a:ln>
            </p:spPr>
            <p:txBody>
              <a:bodyPr wrap="none" anchor="ctr"/>
              <a:lstStyle/>
              <a:p>
                <a:endParaRPr lang="en-US"/>
              </a:p>
            </p:txBody>
          </p:sp>
          <p:sp>
            <p:nvSpPr>
              <p:cNvPr id="54543" name="Line 1038"/>
              <p:cNvSpPr>
                <a:spLocks noChangeShapeType="1"/>
              </p:cNvSpPr>
              <p:nvPr/>
            </p:nvSpPr>
            <p:spPr bwMode="auto">
              <a:xfrm flipV="1">
                <a:off x="3095" y="2942"/>
                <a:ext cx="0" cy="26"/>
              </a:xfrm>
              <a:prstGeom prst="line">
                <a:avLst/>
              </a:prstGeom>
              <a:noFill/>
              <a:ln w="12700">
                <a:solidFill>
                  <a:srgbClr val="000000"/>
                </a:solidFill>
                <a:round/>
                <a:headEnd/>
                <a:tailEnd/>
              </a:ln>
            </p:spPr>
            <p:txBody>
              <a:bodyPr wrap="none" anchor="ctr"/>
              <a:lstStyle/>
              <a:p>
                <a:endParaRPr lang="en-US"/>
              </a:p>
            </p:txBody>
          </p:sp>
          <p:sp>
            <p:nvSpPr>
              <p:cNvPr id="54544" name="Line 1039"/>
              <p:cNvSpPr>
                <a:spLocks noChangeShapeType="1"/>
              </p:cNvSpPr>
              <p:nvPr/>
            </p:nvSpPr>
            <p:spPr bwMode="auto">
              <a:xfrm flipV="1">
                <a:off x="3095" y="2907"/>
                <a:ext cx="0" cy="24"/>
              </a:xfrm>
              <a:prstGeom prst="line">
                <a:avLst/>
              </a:prstGeom>
              <a:noFill/>
              <a:ln w="12700">
                <a:solidFill>
                  <a:srgbClr val="000000"/>
                </a:solidFill>
                <a:round/>
                <a:headEnd/>
                <a:tailEnd/>
              </a:ln>
            </p:spPr>
            <p:txBody>
              <a:bodyPr wrap="none" anchor="ctr"/>
              <a:lstStyle/>
              <a:p>
                <a:endParaRPr lang="en-US"/>
              </a:p>
            </p:txBody>
          </p:sp>
          <p:sp>
            <p:nvSpPr>
              <p:cNvPr id="54545" name="Line 1040"/>
              <p:cNvSpPr>
                <a:spLocks noChangeShapeType="1"/>
              </p:cNvSpPr>
              <p:nvPr/>
            </p:nvSpPr>
            <p:spPr bwMode="auto">
              <a:xfrm flipV="1">
                <a:off x="3095" y="2870"/>
                <a:ext cx="0" cy="26"/>
              </a:xfrm>
              <a:prstGeom prst="line">
                <a:avLst/>
              </a:prstGeom>
              <a:noFill/>
              <a:ln w="12700">
                <a:solidFill>
                  <a:srgbClr val="000000"/>
                </a:solidFill>
                <a:round/>
                <a:headEnd/>
                <a:tailEnd/>
              </a:ln>
            </p:spPr>
            <p:txBody>
              <a:bodyPr wrap="none" anchor="ctr"/>
              <a:lstStyle/>
              <a:p>
                <a:endParaRPr lang="en-US"/>
              </a:p>
            </p:txBody>
          </p:sp>
          <p:sp>
            <p:nvSpPr>
              <p:cNvPr id="54546" name="Line 1041"/>
              <p:cNvSpPr>
                <a:spLocks noChangeShapeType="1"/>
              </p:cNvSpPr>
              <p:nvPr/>
            </p:nvSpPr>
            <p:spPr bwMode="auto">
              <a:xfrm flipV="1">
                <a:off x="3095" y="2835"/>
                <a:ext cx="0" cy="25"/>
              </a:xfrm>
              <a:prstGeom prst="line">
                <a:avLst/>
              </a:prstGeom>
              <a:noFill/>
              <a:ln w="12700">
                <a:solidFill>
                  <a:srgbClr val="000000"/>
                </a:solidFill>
                <a:round/>
                <a:headEnd/>
                <a:tailEnd/>
              </a:ln>
            </p:spPr>
            <p:txBody>
              <a:bodyPr wrap="none" anchor="ctr"/>
              <a:lstStyle/>
              <a:p>
                <a:endParaRPr lang="en-US"/>
              </a:p>
            </p:txBody>
          </p:sp>
          <p:sp>
            <p:nvSpPr>
              <p:cNvPr id="54547" name="Line 1042"/>
              <p:cNvSpPr>
                <a:spLocks noChangeShapeType="1"/>
              </p:cNvSpPr>
              <p:nvPr/>
            </p:nvSpPr>
            <p:spPr bwMode="auto">
              <a:xfrm flipV="1">
                <a:off x="3095" y="2799"/>
                <a:ext cx="0" cy="25"/>
              </a:xfrm>
              <a:prstGeom prst="line">
                <a:avLst/>
              </a:prstGeom>
              <a:noFill/>
              <a:ln w="12700">
                <a:solidFill>
                  <a:srgbClr val="000000"/>
                </a:solidFill>
                <a:round/>
                <a:headEnd/>
                <a:tailEnd/>
              </a:ln>
            </p:spPr>
            <p:txBody>
              <a:bodyPr wrap="none" anchor="ctr"/>
              <a:lstStyle/>
              <a:p>
                <a:endParaRPr lang="en-US"/>
              </a:p>
            </p:txBody>
          </p:sp>
          <p:sp>
            <p:nvSpPr>
              <p:cNvPr id="54548" name="Line 1043"/>
              <p:cNvSpPr>
                <a:spLocks noChangeShapeType="1"/>
              </p:cNvSpPr>
              <p:nvPr/>
            </p:nvSpPr>
            <p:spPr bwMode="auto">
              <a:xfrm flipV="1">
                <a:off x="3095" y="2763"/>
                <a:ext cx="0" cy="25"/>
              </a:xfrm>
              <a:prstGeom prst="line">
                <a:avLst/>
              </a:prstGeom>
              <a:noFill/>
              <a:ln w="12700">
                <a:solidFill>
                  <a:srgbClr val="000000"/>
                </a:solidFill>
                <a:round/>
                <a:headEnd/>
                <a:tailEnd/>
              </a:ln>
            </p:spPr>
            <p:txBody>
              <a:bodyPr wrap="none" anchor="ctr"/>
              <a:lstStyle/>
              <a:p>
                <a:endParaRPr lang="en-US"/>
              </a:p>
            </p:txBody>
          </p:sp>
          <p:sp>
            <p:nvSpPr>
              <p:cNvPr id="54549" name="Line 1044"/>
              <p:cNvSpPr>
                <a:spLocks noChangeShapeType="1"/>
              </p:cNvSpPr>
              <p:nvPr/>
            </p:nvSpPr>
            <p:spPr bwMode="auto">
              <a:xfrm flipV="1">
                <a:off x="3095" y="2726"/>
                <a:ext cx="0" cy="25"/>
              </a:xfrm>
              <a:prstGeom prst="line">
                <a:avLst/>
              </a:prstGeom>
              <a:noFill/>
              <a:ln w="12700">
                <a:solidFill>
                  <a:srgbClr val="000000"/>
                </a:solidFill>
                <a:round/>
                <a:headEnd/>
                <a:tailEnd/>
              </a:ln>
            </p:spPr>
            <p:txBody>
              <a:bodyPr wrap="none" anchor="ctr"/>
              <a:lstStyle/>
              <a:p>
                <a:endParaRPr lang="en-US"/>
              </a:p>
            </p:txBody>
          </p:sp>
          <p:sp>
            <p:nvSpPr>
              <p:cNvPr id="54550" name="Line 1045"/>
              <p:cNvSpPr>
                <a:spLocks noChangeShapeType="1"/>
              </p:cNvSpPr>
              <p:nvPr/>
            </p:nvSpPr>
            <p:spPr bwMode="auto">
              <a:xfrm flipV="1">
                <a:off x="3095" y="2690"/>
                <a:ext cx="0" cy="25"/>
              </a:xfrm>
              <a:prstGeom prst="line">
                <a:avLst/>
              </a:prstGeom>
              <a:noFill/>
              <a:ln w="12700">
                <a:solidFill>
                  <a:srgbClr val="000000"/>
                </a:solidFill>
                <a:round/>
                <a:headEnd/>
                <a:tailEnd/>
              </a:ln>
            </p:spPr>
            <p:txBody>
              <a:bodyPr wrap="none" anchor="ctr"/>
              <a:lstStyle/>
              <a:p>
                <a:endParaRPr lang="en-US"/>
              </a:p>
            </p:txBody>
          </p:sp>
          <p:sp>
            <p:nvSpPr>
              <p:cNvPr id="54551" name="Line 1046"/>
              <p:cNvSpPr>
                <a:spLocks noChangeShapeType="1"/>
              </p:cNvSpPr>
              <p:nvPr/>
            </p:nvSpPr>
            <p:spPr bwMode="auto">
              <a:xfrm flipV="1">
                <a:off x="3095" y="2654"/>
                <a:ext cx="0" cy="25"/>
              </a:xfrm>
              <a:prstGeom prst="line">
                <a:avLst/>
              </a:prstGeom>
              <a:noFill/>
              <a:ln w="12700">
                <a:solidFill>
                  <a:srgbClr val="000000"/>
                </a:solidFill>
                <a:round/>
                <a:headEnd/>
                <a:tailEnd/>
              </a:ln>
            </p:spPr>
            <p:txBody>
              <a:bodyPr wrap="none" anchor="ctr"/>
              <a:lstStyle/>
              <a:p>
                <a:endParaRPr lang="en-US"/>
              </a:p>
            </p:txBody>
          </p:sp>
          <p:sp>
            <p:nvSpPr>
              <p:cNvPr id="54552" name="Line 1047"/>
              <p:cNvSpPr>
                <a:spLocks noChangeShapeType="1"/>
              </p:cNvSpPr>
              <p:nvPr/>
            </p:nvSpPr>
            <p:spPr bwMode="auto">
              <a:xfrm flipV="1">
                <a:off x="3095" y="2616"/>
                <a:ext cx="0" cy="26"/>
              </a:xfrm>
              <a:prstGeom prst="line">
                <a:avLst/>
              </a:prstGeom>
              <a:noFill/>
              <a:ln w="12700">
                <a:solidFill>
                  <a:srgbClr val="000000"/>
                </a:solidFill>
                <a:round/>
                <a:headEnd/>
                <a:tailEnd/>
              </a:ln>
            </p:spPr>
            <p:txBody>
              <a:bodyPr wrap="none" anchor="ctr"/>
              <a:lstStyle/>
              <a:p>
                <a:endParaRPr lang="en-US"/>
              </a:p>
            </p:txBody>
          </p:sp>
          <p:sp>
            <p:nvSpPr>
              <p:cNvPr id="54553" name="Line 1048"/>
              <p:cNvSpPr>
                <a:spLocks noChangeShapeType="1"/>
              </p:cNvSpPr>
              <p:nvPr/>
            </p:nvSpPr>
            <p:spPr bwMode="auto">
              <a:xfrm flipV="1">
                <a:off x="3095" y="2581"/>
                <a:ext cx="0" cy="24"/>
              </a:xfrm>
              <a:prstGeom prst="line">
                <a:avLst/>
              </a:prstGeom>
              <a:noFill/>
              <a:ln w="12700">
                <a:solidFill>
                  <a:srgbClr val="000000"/>
                </a:solidFill>
                <a:round/>
                <a:headEnd/>
                <a:tailEnd/>
              </a:ln>
            </p:spPr>
            <p:txBody>
              <a:bodyPr wrap="none" anchor="ctr"/>
              <a:lstStyle/>
              <a:p>
                <a:endParaRPr lang="en-US"/>
              </a:p>
            </p:txBody>
          </p:sp>
          <p:sp>
            <p:nvSpPr>
              <p:cNvPr id="54554" name="Line 1049"/>
              <p:cNvSpPr>
                <a:spLocks noChangeShapeType="1"/>
              </p:cNvSpPr>
              <p:nvPr/>
            </p:nvSpPr>
            <p:spPr bwMode="auto">
              <a:xfrm flipV="1">
                <a:off x="3095" y="2544"/>
                <a:ext cx="0" cy="26"/>
              </a:xfrm>
              <a:prstGeom prst="line">
                <a:avLst/>
              </a:prstGeom>
              <a:noFill/>
              <a:ln w="12700">
                <a:solidFill>
                  <a:srgbClr val="000000"/>
                </a:solidFill>
                <a:round/>
                <a:headEnd/>
                <a:tailEnd/>
              </a:ln>
            </p:spPr>
            <p:txBody>
              <a:bodyPr wrap="none" anchor="ctr"/>
              <a:lstStyle/>
              <a:p>
                <a:endParaRPr lang="en-US"/>
              </a:p>
            </p:txBody>
          </p:sp>
          <p:sp>
            <p:nvSpPr>
              <p:cNvPr id="54555" name="Line 1050"/>
              <p:cNvSpPr>
                <a:spLocks noChangeShapeType="1"/>
              </p:cNvSpPr>
              <p:nvPr/>
            </p:nvSpPr>
            <p:spPr bwMode="auto">
              <a:xfrm flipV="1">
                <a:off x="3095" y="2509"/>
                <a:ext cx="0" cy="25"/>
              </a:xfrm>
              <a:prstGeom prst="line">
                <a:avLst/>
              </a:prstGeom>
              <a:noFill/>
              <a:ln w="12700">
                <a:solidFill>
                  <a:srgbClr val="000000"/>
                </a:solidFill>
                <a:round/>
                <a:headEnd/>
                <a:tailEnd/>
              </a:ln>
            </p:spPr>
            <p:txBody>
              <a:bodyPr wrap="none" anchor="ctr"/>
              <a:lstStyle/>
              <a:p>
                <a:endParaRPr lang="en-US"/>
              </a:p>
            </p:txBody>
          </p:sp>
          <p:sp>
            <p:nvSpPr>
              <p:cNvPr id="54556" name="Line 1051"/>
              <p:cNvSpPr>
                <a:spLocks noChangeShapeType="1"/>
              </p:cNvSpPr>
              <p:nvPr/>
            </p:nvSpPr>
            <p:spPr bwMode="auto">
              <a:xfrm flipV="1">
                <a:off x="3095" y="2472"/>
                <a:ext cx="0" cy="24"/>
              </a:xfrm>
              <a:prstGeom prst="line">
                <a:avLst/>
              </a:prstGeom>
              <a:noFill/>
              <a:ln w="12700">
                <a:solidFill>
                  <a:srgbClr val="000000"/>
                </a:solidFill>
                <a:round/>
                <a:headEnd/>
                <a:tailEnd/>
              </a:ln>
            </p:spPr>
            <p:txBody>
              <a:bodyPr wrap="none" anchor="ctr"/>
              <a:lstStyle/>
              <a:p>
                <a:endParaRPr lang="en-US"/>
              </a:p>
            </p:txBody>
          </p:sp>
          <p:sp>
            <p:nvSpPr>
              <p:cNvPr id="54557" name="Line 1052"/>
              <p:cNvSpPr>
                <a:spLocks noChangeShapeType="1"/>
              </p:cNvSpPr>
              <p:nvPr/>
            </p:nvSpPr>
            <p:spPr bwMode="auto">
              <a:xfrm flipV="1">
                <a:off x="3095" y="2435"/>
                <a:ext cx="0" cy="26"/>
              </a:xfrm>
              <a:prstGeom prst="line">
                <a:avLst/>
              </a:prstGeom>
              <a:noFill/>
              <a:ln w="12700">
                <a:solidFill>
                  <a:srgbClr val="000000"/>
                </a:solidFill>
                <a:round/>
                <a:headEnd/>
                <a:tailEnd/>
              </a:ln>
            </p:spPr>
            <p:txBody>
              <a:bodyPr wrap="none" anchor="ctr"/>
              <a:lstStyle/>
              <a:p>
                <a:endParaRPr lang="en-US"/>
              </a:p>
            </p:txBody>
          </p:sp>
          <p:sp>
            <p:nvSpPr>
              <p:cNvPr id="54558" name="Line 1053"/>
              <p:cNvSpPr>
                <a:spLocks noChangeShapeType="1"/>
              </p:cNvSpPr>
              <p:nvPr/>
            </p:nvSpPr>
            <p:spPr bwMode="auto">
              <a:xfrm flipV="1">
                <a:off x="3095" y="2400"/>
                <a:ext cx="0" cy="25"/>
              </a:xfrm>
              <a:prstGeom prst="line">
                <a:avLst/>
              </a:prstGeom>
              <a:noFill/>
              <a:ln w="12700">
                <a:solidFill>
                  <a:srgbClr val="000000"/>
                </a:solidFill>
                <a:round/>
                <a:headEnd/>
                <a:tailEnd/>
              </a:ln>
            </p:spPr>
            <p:txBody>
              <a:bodyPr wrap="none" anchor="ctr"/>
              <a:lstStyle/>
              <a:p>
                <a:endParaRPr lang="en-US"/>
              </a:p>
            </p:txBody>
          </p:sp>
          <p:sp>
            <p:nvSpPr>
              <p:cNvPr id="54559" name="Line 1054"/>
              <p:cNvSpPr>
                <a:spLocks noChangeShapeType="1"/>
              </p:cNvSpPr>
              <p:nvPr/>
            </p:nvSpPr>
            <p:spPr bwMode="auto">
              <a:xfrm flipV="1">
                <a:off x="3095" y="2364"/>
                <a:ext cx="0" cy="25"/>
              </a:xfrm>
              <a:prstGeom prst="line">
                <a:avLst/>
              </a:prstGeom>
              <a:noFill/>
              <a:ln w="12700">
                <a:solidFill>
                  <a:srgbClr val="000000"/>
                </a:solidFill>
                <a:round/>
                <a:headEnd/>
                <a:tailEnd/>
              </a:ln>
            </p:spPr>
            <p:txBody>
              <a:bodyPr wrap="none" anchor="ctr"/>
              <a:lstStyle/>
              <a:p>
                <a:endParaRPr lang="en-US"/>
              </a:p>
            </p:txBody>
          </p:sp>
          <p:sp>
            <p:nvSpPr>
              <p:cNvPr id="54560" name="Line 1055"/>
              <p:cNvSpPr>
                <a:spLocks noChangeShapeType="1"/>
              </p:cNvSpPr>
              <p:nvPr/>
            </p:nvSpPr>
            <p:spPr bwMode="auto">
              <a:xfrm flipV="1">
                <a:off x="3095" y="2328"/>
                <a:ext cx="0" cy="25"/>
              </a:xfrm>
              <a:prstGeom prst="line">
                <a:avLst/>
              </a:prstGeom>
              <a:noFill/>
              <a:ln w="12700">
                <a:solidFill>
                  <a:srgbClr val="000000"/>
                </a:solidFill>
                <a:round/>
                <a:headEnd/>
                <a:tailEnd/>
              </a:ln>
            </p:spPr>
            <p:txBody>
              <a:bodyPr wrap="none" anchor="ctr"/>
              <a:lstStyle/>
              <a:p>
                <a:endParaRPr lang="en-US"/>
              </a:p>
            </p:txBody>
          </p:sp>
          <p:sp>
            <p:nvSpPr>
              <p:cNvPr id="54561" name="Line 1056"/>
              <p:cNvSpPr>
                <a:spLocks noChangeShapeType="1"/>
              </p:cNvSpPr>
              <p:nvPr/>
            </p:nvSpPr>
            <p:spPr bwMode="auto">
              <a:xfrm flipV="1">
                <a:off x="3095" y="2291"/>
                <a:ext cx="0" cy="24"/>
              </a:xfrm>
              <a:prstGeom prst="line">
                <a:avLst/>
              </a:prstGeom>
              <a:noFill/>
              <a:ln w="12700">
                <a:solidFill>
                  <a:srgbClr val="000000"/>
                </a:solidFill>
                <a:round/>
                <a:headEnd/>
                <a:tailEnd/>
              </a:ln>
            </p:spPr>
            <p:txBody>
              <a:bodyPr wrap="none" anchor="ctr"/>
              <a:lstStyle/>
              <a:p>
                <a:endParaRPr lang="en-US"/>
              </a:p>
            </p:txBody>
          </p:sp>
          <p:sp>
            <p:nvSpPr>
              <p:cNvPr id="54562" name="Line 1057"/>
              <p:cNvSpPr>
                <a:spLocks noChangeShapeType="1"/>
              </p:cNvSpPr>
              <p:nvPr/>
            </p:nvSpPr>
            <p:spPr bwMode="auto">
              <a:xfrm flipV="1">
                <a:off x="3095" y="2255"/>
                <a:ext cx="0" cy="25"/>
              </a:xfrm>
              <a:prstGeom prst="line">
                <a:avLst/>
              </a:prstGeom>
              <a:noFill/>
              <a:ln w="12700">
                <a:solidFill>
                  <a:srgbClr val="000000"/>
                </a:solidFill>
                <a:round/>
                <a:headEnd/>
                <a:tailEnd/>
              </a:ln>
            </p:spPr>
            <p:txBody>
              <a:bodyPr wrap="none" anchor="ctr"/>
              <a:lstStyle/>
              <a:p>
                <a:endParaRPr lang="en-US"/>
              </a:p>
            </p:txBody>
          </p:sp>
          <p:sp>
            <p:nvSpPr>
              <p:cNvPr id="54563" name="Line 1058"/>
              <p:cNvSpPr>
                <a:spLocks noChangeShapeType="1"/>
              </p:cNvSpPr>
              <p:nvPr/>
            </p:nvSpPr>
            <p:spPr bwMode="auto">
              <a:xfrm flipV="1">
                <a:off x="3095" y="2219"/>
                <a:ext cx="0" cy="25"/>
              </a:xfrm>
              <a:prstGeom prst="line">
                <a:avLst/>
              </a:prstGeom>
              <a:noFill/>
              <a:ln w="12700">
                <a:solidFill>
                  <a:srgbClr val="000000"/>
                </a:solidFill>
                <a:round/>
                <a:headEnd/>
                <a:tailEnd/>
              </a:ln>
            </p:spPr>
            <p:txBody>
              <a:bodyPr wrap="none" anchor="ctr"/>
              <a:lstStyle/>
              <a:p>
                <a:endParaRPr lang="en-US"/>
              </a:p>
            </p:txBody>
          </p:sp>
          <p:sp>
            <p:nvSpPr>
              <p:cNvPr id="54564" name="Line 1059"/>
              <p:cNvSpPr>
                <a:spLocks noChangeShapeType="1"/>
              </p:cNvSpPr>
              <p:nvPr/>
            </p:nvSpPr>
            <p:spPr bwMode="auto">
              <a:xfrm flipV="1">
                <a:off x="3095" y="2183"/>
                <a:ext cx="0" cy="25"/>
              </a:xfrm>
              <a:prstGeom prst="line">
                <a:avLst/>
              </a:prstGeom>
              <a:noFill/>
              <a:ln w="12700">
                <a:solidFill>
                  <a:srgbClr val="000000"/>
                </a:solidFill>
                <a:round/>
                <a:headEnd/>
                <a:tailEnd/>
              </a:ln>
            </p:spPr>
            <p:txBody>
              <a:bodyPr wrap="none" anchor="ctr"/>
              <a:lstStyle/>
              <a:p>
                <a:endParaRPr lang="en-US"/>
              </a:p>
            </p:txBody>
          </p:sp>
          <p:sp>
            <p:nvSpPr>
              <p:cNvPr id="54565" name="Line 1060"/>
              <p:cNvSpPr>
                <a:spLocks noChangeShapeType="1"/>
              </p:cNvSpPr>
              <p:nvPr/>
            </p:nvSpPr>
            <p:spPr bwMode="auto">
              <a:xfrm flipV="1">
                <a:off x="3095" y="2146"/>
                <a:ext cx="0" cy="24"/>
              </a:xfrm>
              <a:prstGeom prst="line">
                <a:avLst/>
              </a:prstGeom>
              <a:noFill/>
              <a:ln w="12700">
                <a:solidFill>
                  <a:srgbClr val="000000"/>
                </a:solidFill>
                <a:round/>
                <a:headEnd/>
                <a:tailEnd/>
              </a:ln>
            </p:spPr>
            <p:txBody>
              <a:bodyPr wrap="none" anchor="ctr"/>
              <a:lstStyle/>
              <a:p>
                <a:endParaRPr lang="en-US"/>
              </a:p>
            </p:txBody>
          </p:sp>
          <p:sp>
            <p:nvSpPr>
              <p:cNvPr id="54566" name="Line 1061"/>
              <p:cNvSpPr>
                <a:spLocks noChangeShapeType="1"/>
              </p:cNvSpPr>
              <p:nvPr/>
            </p:nvSpPr>
            <p:spPr bwMode="auto">
              <a:xfrm flipV="1">
                <a:off x="3095" y="2109"/>
                <a:ext cx="0" cy="26"/>
              </a:xfrm>
              <a:prstGeom prst="line">
                <a:avLst/>
              </a:prstGeom>
              <a:noFill/>
              <a:ln w="12700">
                <a:solidFill>
                  <a:srgbClr val="000000"/>
                </a:solidFill>
                <a:round/>
                <a:headEnd/>
                <a:tailEnd/>
              </a:ln>
            </p:spPr>
            <p:txBody>
              <a:bodyPr wrap="none" anchor="ctr"/>
              <a:lstStyle/>
              <a:p>
                <a:endParaRPr lang="en-US"/>
              </a:p>
            </p:txBody>
          </p:sp>
          <p:sp>
            <p:nvSpPr>
              <p:cNvPr id="54567" name="Line 1062"/>
              <p:cNvSpPr>
                <a:spLocks noChangeShapeType="1"/>
              </p:cNvSpPr>
              <p:nvPr/>
            </p:nvSpPr>
            <p:spPr bwMode="auto">
              <a:xfrm flipV="1">
                <a:off x="3095" y="2074"/>
                <a:ext cx="0" cy="25"/>
              </a:xfrm>
              <a:prstGeom prst="line">
                <a:avLst/>
              </a:prstGeom>
              <a:noFill/>
              <a:ln w="12700">
                <a:solidFill>
                  <a:srgbClr val="000000"/>
                </a:solidFill>
                <a:round/>
                <a:headEnd/>
                <a:tailEnd/>
              </a:ln>
            </p:spPr>
            <p:txBody>
              <a:bodyPr wrap="none" anchor="ctr"/>
              <a:lstStyle/>
              <a:p>
                <a:endParaRPr lang="en-US"/>
              </a:p>
            </p:txBody>
          </p:sp>
          <p:sp>
            <p:nvSpPr>
              <p:cNvPr id="54568" name="Line 1063"/>
              <p:cNvSpPr>
                <a:spLocks noChangeShapeType="1"/>
              </p:cNvSpPr>
              <p:nvPr/>
            </p:nvSpPr>
            <p:spPr bwMode="auto">
              <a:xfrm flipV="1">
                <a:off x="3095" y="2038"/>
                <a:ext cx="0" cy="25"/>
              </a:xfrm>
              <a:prstGeom prst="line">
                <a:avLst/>
              </a:prstGeom>
              <a:noFill/>
              <a:ln w="12700">
                <a:solidFill>
                  <a:srgbClr val="000000"/>
                </a:solidFill>
                <a:round/>
                <a:headEnd/>
                <a:tailEnd/>
              </a:ln>
            </p:spPr>
            <p:txBody>
              <a:bodyPr wrap="none" anchor="ctr"/>
              <a:lstStyle/>
              <a:p>
                <a:endParaRPr lang="en-US"/>
              </a:p>
            </p:txBody>
          </p:sp>
          <p:sp>
            <p:nvSpPr>
              <p:cNvPr id="54569" name="Line 1064"/>
              <p:cNvSpPr>
                <a:spLocks noChangeShapeType="1"/>
              </p:cNvSpPr>
              <p:nvPr/>
            </p:nvSpPr>
            <p:spPr bwMode="auto">
              <a:xfrm flipV="1">
                <a:off x="3095" y="2000"/>
                <a:ext cx="0" cy="26"/>
              </a:xfrm>
              <a:prstGeom prst="line">
                <a:avLst/>
              </a:prstGeom>
              <a:noFill/>
              <a:ln w="12700">
                <a:solidFill>
                  <a:srgbClr val="000000"/>
                </a:solidFill>
                <a:round/>
                <a:headEnd/>
                <a:tailEnd/>
              </a:ln>
            </p:spPr>
            <p:txBody>
              <a:bodyPr wrap="none" anchor="ctr"/>
              <a:lstStyle/>
              <a:p>
                <a:endParaRPr lang="en-US"/>
              </a:p>
            </p:txBody>
          </p:sp>
          <p:sp>
            <p:nvSpPr>
              <p:cNvPr id="54570" name="Line 1065"/>
              <p:cNvSpPr>
                <a:spLocks noChangeShapeType="1"/>
              </p:cNvSpPr>
              <p:nvPr/>
            </p:nvSpPr>
            <p:spPr bwMode="auto">
              <a:xfrm flipV="1">
                <a:off x="3095" y="1965"/>
                <a:ext cx="0" cy="24"/>
              </a:xfrm>
              <a:prstGeom prst="line">
                <a:avLst/>
              </a:prstGeom>
              <a:noFill/>
              <a:ln w="12700">
                <a:solidFill>
                  <a:srgbClr val="000000"/>
                </a:solidFill>
                <a:round/>
                <a:headEnd/>
                <a:tailEnd/>
              </a:ln>
            </p:spPr>
            <p:txBody>
              <a:bodyPr wrap="none" anchor="ctr"/>
              <a:lstStyle/>
              <a:p>
                <a:endParaRPr lang="en-US"/>
              </a:p>
            </p:txBody>
          </p:sp>
          <p:sp>
            <p:nvSpPr>
              <p:cNvPr id="54571" name="Line 1066"/>
              <p:cNvSpPr>
                <a:spLocks noChangeShapeType="1"/>
              </p:cNvSpPr>
              <p:nvPr/>
            </p:nvSpPr>
            <p:spPr bwMode="auto">
              <a:xfrm flipV="1">
                <a:off x="3095" y="1929"/>
                <a:ext cx="0" cy="25"/>
              </a:xfrm>
              <a:prstGeom prst="line">
                <a:avLst/>
              </a:prstGeom>
              <a:noFill/>
              <a:ln w="12700">
                <a:solidFill>
                  <a:srgbClr val="000000"/>
                </a:solidFill>
                <a:round/>
                <a:headEnd/>
                <a:tailEnd/>
              </a:ln>
            </p:spPr>
            <p:txBody>
              <a:bodyPr wrap="none" anchor="ctr"/>
              <a:lstStyle/>
              <a:p>
                <a:endParaRPr lang="en-US"/>
              </a:p>
            </p:txBody>
          </p:sp>
          <p:sp>
            <p:nvSpPr>
              <p:cNvPr id="54572" name="Line 1067"/>
              <p:cNvSpPr>
                <a:spLocks noChangeShapeType="1"/>
              </p:cNvSpPr>
              <p:nvPr/>
            </p:nvSpPr>
            <p:spPr bwMode="auto">
              <a:xfrm flipV="1">
                <a:off x="3095" y="1893"/>
                <a:ext cx="0" cy="25"/>
              </a:xfrm>
              <a:prstGeom prst="line">
                <a:avLst/>
              </a:prstGeom>
              <a:noFill/>
              <a:ln w="12700">
                <a:solidFill>
                  <a:srgbClr val="000000"/>
                </a:solidFill>
                <a:round/>
                <a:headEnd/>
                <a:tailEnd/>
              </a:ln>
            </p:spPr>
            <p:txBody>
              <a:bodyPr wrap="none" anchor="ctr"/>
              <a:lstStyle/>
              <a:p>
                <a:endParaRPr lang="en-US"/>
              </a:p>
            </p:txBody>
          </p:sp>
          <p:sp>
            <p:nvSpPr>
              <p:cNvPr id="54573" name="Line 1068"/>
              <p:cNvSpPr>
                <a:spLocks noChangeShapeType="1"/>
              </p:cNvSpPr>
              <p:nvPr/>
            </p:nvSpPr>
            <p:spPr bwMode="auto">
              <a:xfrm flipV="1">
                <a:off x="3095" y="1857"/>
                <a:ext cx="0" cy="25"/>
              </a:xfrm>
              <a:prstGeom prst="line">
                <a:avLst/>
              </a:prstGeom>
              <a:noFill/>
              <a:ln w="12700">
                <a:solidFill>
                  <a:srgbClr val="000000"/>
                </a:solidFill>
                <a:round/>
                <a:headEnd/>
                <a:tailEnd/>
              </a:ln>
            </p:spPr>
            <p:txBody>
              <a:bodyPr wrap="none" anchor="ctr"/>
              <a:lstStyle/>
              <a:p>
                <a:endParaRPr lang="en-US"/>
              </a:p>
            </p:txBody>
          </p:sp>
          <p:sp>
            <p:nvSpPr>
              <p:cNvPr id="54574" name="Line 1069"/>
              <p:cNvSpPr>
                <a:spLocks noChangeShapeType="1"/>
              </p:cNvSpPr>
              <p:nvPr/>
            </p:nvSpPr>
            <p:spPr bwMode="auto">
              <a:xfrm flipV="1">
                <a:off x="3095" y="1819"/>
                <a:ext cx="0" cy="26"/>
              </a:xfrm>
              <a:prstGeom prst="line">
                <a:avLst/>
              </a:prstGeom>
              <a:noFill/>
              <a:ln w="12700">
                <a:solidFill>
                  <a:srgbClr val="000000"/>
                </a:solidFill>
                <a:round/>
                <a:headEnd/>
                <a:tailEnd/>
              </a:ln>
            </p:spPr>
            <p:txBody>
              <a:bodyPr wrap="none" anchor="ctr"/>
              <a:lstStyle/>
              <a:p>
                <a:endParaRPr lang="en-US"/>
              </a:p>
            </p:txBody>
          </p:sp>
          <p:sp>
            <p:nvSpPr>
              <p:cNvPr id="54575" name="Line 1070"/>
              <p:cNvSpPr>
                <a:spLocks noChangeShapeType="1"/>
              </p:cNvSpPr>
              <p:nvPr/>
            </p:nvSpPr>
            <p:spPr bwMode="auto">
              <a:xfrm flipV="1">
                <a:off x="3095" y="1784"/>
                <a:ext cx="0" cy="25"/>
              </a:xfrm>
              <a:prstGeom prst="line">
                <a:avLst/>
              </a:prstGeom>
              <a:noFill/>
              <a:ln w="12700">
                <a:solidFill>
                  <a:srgbClr val="000000"/>
                </a:solidFill>
                <a:round/>
                <a:headEnd/>
                <a:tailEnd/>
              </a:ln>
            </p:spPr>
            <p:txBody>
              <a:bodyPr wrap="none" anchor="ctr"/>
              <a:lstStyle/>
              <a:p>
                <a:endParaRPr lang="en-US"/>
              </a:p>
            </p:txBody>
          </p:sp>
          <p:sp>
            <p:nvSpPr>
              <p:cNvPr id="54576" name="Line 1071"/>
              <p:cNvSpPr>
                <a:spLocks noChangeShapeType="1"/>
              </p:cNvSpPr>
              <p:nvPr/>
            </p:nvSpPr>
            <p:spPr bwMode="auto">
              <a:xfrm flipV="1">
                <a:off x="3095" y="1748"/>
                <a:ext cx="0" cy="25"/>
              </a:xfrm>
              <a:prstGeom prst="line">
                <a:avLst/>
              </a:prstGeom>
              <a:noFill/>
              <a:ln w="12700">
                <a:solidFill>
                  <a:srgbClr val="000000"/>
                </a:solidFill>
                <a:round/>
                <a:headEnd/>
                <a:tailEnd/>
              </a:ln>
            </p:spPr>
            <p:txBody>
              <a:bodyPr wrap="none" anchor="ctr"/>
              <a:lstStyle/>
              <a:p>
                <a:endParaRPr lang="en-US"/>
              </a:p>
            </p:txBody>
          </p:sp>
          <p:sp>
            <p:nvSpPr>
              <p:cNvPr id="54577" name="Line 1072"/>
              <p:cNvSpPr>
                <a:spLocks noChangeShapeType="1"/>
              </p:cNvSpPr>
              <p:nvPr/>
            </p:nvSpPr>
            <p:spPr bwMode="auto">
              <a:xfrm flipV="1">
                <a:off x="3095" y="1712"/>
                <a:ext cx="0" cy="25"/>
              </a:xfrm>
              <a:prstGeom prst="line">
                <a:avLst/>
              </a:prstGeom>
              <a:noFill/>
              <a:ln w="12700">
                <a:solidFill>
                  <a:srgbClr val="000000"/>
                </a:solidFill>
                <a:round/>
                <a:headEnd/>
                <a:tailEnd/>
              </a:ln>
            </p:spPr>
            <p:txBody>
              <a:bodyPr wrap="none" anchor="ctr"/>
              <a:lstStyle/>
              <a:p>
                <a:endParaRPr lang="en-US"/>
              </a:p>
            </p:txBody>
          </p:sp>
          <p:sp>
            <p:nvSpPr>
              <p:cNvPr id="54578" name="Line 1073"/>
              <p:cNvSpPr>
                <a:spLocks noChangeShapeType="1"/>
              </p:cNvSpPr>
              <p:nvPr/>
            </p:nvSpPr>
            <p:spPr bwMode="auto">
              <a:xfrm flipV="1">
                <a:off x="3095" y="1674"/>
                <a:ext cx="0" cy="26"/>
              </a:xfrm>
              <a:prstGeom prst="line">
                <a:avLst/>
              </a:prstGeom>
              <a:noFill/>
              <a:ln w="12700">
                <a:solidFill>
                  <a:srgbClr val="000000"/>
                </a:solidFill>
                <a:round/>
                <a:headEnd/>
                <a:tailEnd/>
              </a:ln>
            </p:spPr>
            <p:txBody>
              <a:bodyPr wrap="none" anchor="ctr"/>
              <a:lstStyle/>
              <a:p>
                <a:endParaRPr lang="en-US"/>
              </a:p>
            </p:txBody>
          </p:sp>
          <p:sp>
            <p:nvSpPr>
              <p:cNvPr id="54579" name="Line 1074"/>
              <p:cNvSpPr>
                <a:spLocks noChangeShapeType="1"/>
              </p:cNvSpPr>
              <p:nvPr/>
            </p:nvSpPr>
            <p:spPr bwMode="auto">
              <a:xfrm flipV="1">
                <a:off x="3095" y="1639"/>
                <a:ext cx="0" cy="25"/>
              </a:xfrm>
              <a:prstGeom prst="line">
                <a:avLst/>
              </a:prstGeom>
              <a:noFill/>
              <a:ln w="12700">
                <a:solidFill>
                  <a:srgbClr val="000000"/>
                </a:solidFill>
                <a:round/>
                <a:headEnd/>
                <a:tailEnd/>
              </a:ln>
            </p:spPr>
            <p:txBody>
              <a:bodyPr wrap="none" anchor="ctr"/>
              <a:lstStyle/>
              <a:p>
                <a:endParaRPr lang="en-US"/>
              </a:p>
            </p:txBody>
          </p:sp>
          <p:sp>
            <p:nvSpPr>
              <p:cNvPr id="54580" name="Line 1075"/>
              <p:cNvSpPr>
                <a:spLocks noChangeShapeType="1"/>
              </p:cNvSpPr>
              <p:nvPr/>
            </p:nvSpPr>
            <p:spPr bwMode="auto">
              <a:xfrm flipV="1">
                <a:off x="3095" y="1603"/>
                <a:ext cx="0" cy="25"/>
              </a:xfrm>
              <a:prstGeom prst="line">
                <a:avLst/>
              </a:prstGeom>
              <a:noFill/>
              <a:ln w="12700">
                <a:solidFill>
                  <a:srgbClr val="000000"/>
                </a:solidFill>
                <a:round/>
                <a:headEnd/>
                <a:tailEnd/>
              </a:ln>
            </p:spPr>
            <p:txBody>
              <a:bodyPr wrap="none" anchor="ctr"/>
              <a:lstStyle/>
              <a:p>
                <a:endParaRPr lang="en-US"/>
              </a:p>
            </p:txBody>
          </p:sp>
          <p:sp>
            <p:nvSpPr>
              <p:cNvPr id="54581" name="Line 1076"/>
              <p:cNvSpPr>
                <a:spLocks noChangeShapeType="1"/>
              </p:cNvSpPr>
              <p:nvPr/>
            </p:nvSpPr>
            <p:spPr bwMode="auto">
              <a:xfrm flipV="1">
                <a:off x="3095" y="1565"/>
                <a:ext cx="0" cy="26"/>
              </a:xfrm>
              <a:prstGeom prst="line">
                <a:avLst/>
              </a:prstGeom>
              <a:noFill/>
              <a:ln w="12700">
                <a:solidFill>
                  <a:srgbClr val="000000"/>
                </a:solidFill>
                <a:round/>
                <a:headEnd/>
                <a:tailEnd/>
              </a:ln>
            </p:spPr>
            <p:txBody>
              <a:bodyPr wrap="none" anchor="ctr"/>
              <a:lstStyle/>
              <a:p>
                <a:endParaRPr lang="en-US"/>
              </a:p>
            </p:txBody>
          </p:sp>
          <p:sp>
            <p:nvSpPr>
              <p:cNvPr id="54582" name="Line 1077"/>
              <p:cNvSpPr>
                <a:spLocks noChangeShapeType="1"/>
              </p:cNvSpPr>
              <p:nvPr/>
            </p:nvSpPr>
            <p:spPr bwMode="auto">
              <a:xfrm flipV="1">
                <a:off x="3095" y="1530"/>
                <a:ext cx="0" cy="24"/>
              </a:xfrm>
              <a:prstGeom prst="line">
                <a:avLst/>
              </a:prstGeom>
              <a:noFill/>
              <a:ln w="12700">
                <a:solidFill>
                  <a:srgbClr val="000000"/>
                </a:solidFill>
                <a:round/>
                <a:headEnd/>
                <a:tailEnd/>
              </a:ln>
            </p:spPr>
            <p:txBody>
              <a:bodyPr wrap="none" anchor="ctr"/>
              <a:lstStyle/>
              <a:p>
                <a:endParaRPr lang="en-US"/>
              </a:p>
            </p:txBody>
          </p:sp>
          <p:sp>
            <p:nvSpPr>
              <p:cNvPr id="54583" name="Line 1078"/>
              <p:cNvSpPr>
                <a:spLocks noChangeShapeType="1"/>
              </p:cNvSpPr>
              <p:nvPr/>
            </p:nvSpPr>
            <p:spPr bwMode="auto">
              <a:xfrm flipV="1">
                <a:off x="3095" y="1493"/>
                <a:ext cx="0" cy="26"/>
              </a:xfrm>
              <a:prstGeom prst="line">
                <a:avLst/>
              </a:prstGeom>
              <a:noFill/>
              <a:ln w="12700">
                <a:solidFill>
                  <a:srgbClr val="000000"/>
                </a:solidFill>
                <a:round/>
                <a:headEnd/>
                <a:tailEnd/>
              </a:ln>
            </p:spPr>
            <p:txBody>
              <a:bodyPr wrap="none" anchor="ctr"/>
              <a:lstStyle/>
              <a:p>
                <a:endParaRPr lang="en-US"/>
              </a:p>
            </p:txBody>
          </p:sp>
          <p:sp>
            <p:nvSpPr>
              <p:cNvPr id="54584" name="Line 1079"/>
              <p:cNvSpPr>
                <a:spLocks noChangeShapeType="1"/>
              </p:cNvSpPr>
              <p:nvPr/>
            </p:nvSpPr>
            <p:spPr bwMode="auto">
              <a:xfrm flipV="1">
                <a:off x="3095" y="1458"/>
                <a:ext cx="0" cy="25"/>
              </a:xfrm>
              <a:prstGeom prst="line">
                <a:avLst/>
              </a:prstGeom>
              <a:noFill/>
              <a:ln w="12700">
                <a:solidFill>
                  <a:srgbClr val="000000"/>
                </a:solidFill>
                <a:round/>
                <a:headEnd/>
                <a:tailEnd/>
              </a:ln>
            </p:spPr>
            <p:txBody>
              <a:bodyPr wrap="none" anchor="ctr"/>
              <a:lstStyle/>
              <a:p>
                <a:endParaRPr lang="en-US"/>
              </a:p>
            </p:txBody>
          </p:sp>
          <p:sp>
            <p:nvSpPr>
              <p:cNvPr id="54585" name="Line 1080"/>
              <p:cNvSpPr>
                <a:spLocks noChangeShapeType="1"/>
              </p:cNvSpPr>
              <p:nvPr/>
            </p:nvSpPr>
            <p:spPr bwMode="auto">
              <a:xfrm flipV="1">
                <a:off x="3095" y="1422"/>
                <a:ext cx="0" cy="25"/>
              </a:xfrm>
              <a:prstGeom prst="line">
                <a:avLst/>
              </a:prstGeom>
              <a:noFill/>
              <a:ln w="12700">
                <a:solidFill>
                  <a:srgbClr val="000000"/>
                </a:solidFill>
                <a:round/>
                <a:headEnd/>
                <a:tailEnd/>
              </a:ln>
            </p:spPr>
            <p:txBody>
              <a:bodyPr wrap="none" anchor="ctr"/>
              <a:lstStyle/>
              <a:p>
                <a:endParaRPr lang="en-US"/>
              </a:p>
            </p:txBody>
          </p:sp>
          <p:sp>
            <p:nvSpPr>
              <p:cNvPr id="54586" name="Line 1081"/>
              <p:cNvSpPr>
                <a:spLocks noChangeShapeType="1"/>
              </p:cNvSpPr>
              <p:nvPr/>
            </p:nvSpPr>
            <p:spPr bwMode="auto">
              <a:xfrm flipV="1">
                <a:off x="3236" y="3377"/>
                <a:ext cx="0" cy="26"/>
              </a:xfrm>
              <a:prstGeom prst="line">
                <a:avLst/>
              </a:prstGeom>
              <a:noFill/>
              <a:ln w="12700">
                <a:solidFill>
                  <a:srgbClr val="000000"/>
                </a:solidFill>
                <a:round/>
                <a:headEnd/>
                <a:tailEnd/>
              </a:ln>
            </p:spPr>
            <p:txBody>
              <a:bodyPr wrap="none" anchor="ctr"/>
              <a:lstStyle/>
              <a:p>
                <a:endParaRPr lang="en-US"/>
              </a:p>
            </p:txBody>
          </p:sp>
          <p:sp>
            <p:nvSpPr>
              <p:cNvPr id="54587" name="Line 1082"/>
              <p:cNvSpPr>
                <a:spLocks noChangeShapeType="1"/>
              </p:cNvSpPr>
              <p:nvPr/>
            </p:nvSpPr>
            <p:spPr bwMode="auto">
              <a:xfrm flipV="1">
                <a:off x="3236" y="3342"/>
                <a:ext cx="0" cy="24"/>
              </a:xfrm>
              <a:prstGeom prst="line">
                <a:avLst/>
              </a:prstGeom>
              <a:noFill/>
              <a:ln w="12700">
                <a:solidFill>
                  <a:srgbClr val="000000"/>
                </a:solidFill>
                <a:round/>
                <a:headEnd/>
                <a:tailEnd/>
              </a:ln>
            </p:spPr>
            <p:txBody>
              <a:bodyPr wrap="none" anchor="ctr"/>
              <a:lstStyle/>
              <a:p>
                <a:endParaRPr lang="en-US"/>
              </a:p>
            </p:txBody>
          </p:sp>
          <p:sp>
            <p:nvSpPr>
              <p:cNvPr id="54588" name="Line 1083"/>
              <p:cNvSpPr>
                <a:spLocks noChangeShapeType="1"/>
              </p:cNvSpPr>
              <p:nvPr/>
            </p:nvSpPr>
            <p:spPr bwMode="auto">
              <a:xfrm flipV="1">
                <a:off x="3236" y="3306"/>
                <a:ext cx="0" cy="25"/>
              </a:xfrm>
              <a:prstGeom prst="line">
                <a:avLst/>
              </a:prstGeom>
              <a:noFill/>
              <a:ln w="12700">
                <a:solidFill>
                  <a:srgbClr val="000000"/>
                </a:solidFill>
                <a:round/>
                <a:headEnd/>
                <a:tailEnd/>
              </a:ln>
            </p:spPr>
            <p:txBody>
              <a:bodyPr wrap="none" anchor="ctr"/>
              <a:lstStyle/>
              <a:p>
                <a:endParaRPr lang="en-US"/>
              </a:p>
            </p:txBody>
          </p:sp>
          <p:sp>
            <p:nvSpPr>
              <p:cNvPr id="54589" name="Line 1084"/>
              <p:cNvSpPr>
                <a:spLocks noChangeShapeType="1"/>
              </p:cNvSpPr>
              <p:nvPr/>
            </p:nvSpPr>
            <p:spPr bwMode="auto">
              <a:xfrm flipV="1">
                <a:off x="3236" y="3270"/>
                <a:ext cx="0" cy="25"/>
              </a:xfrm>
              <a:prstGeom prst="line">
                <a:avLst/>
              </a:prstGeom>
              <a:noFill/>
              <a:ln w="12700">
                <a:solidFill>
                  <a:srgbClr val="000000"/>
                </a:solidFill>
                <a:round/>
                <a:headEnd/>
                <a:tailEnd/>
              </a:ln>
            </p:spPr>
            <p:txBody>
              <a:bodyPr wrap="none" anchor="ctr"/>
              <a:lstStyle/>
              <a:p>
                <a:endParaRPr lang="en-US"/>
              </a:p>
            </p:txBody>
          </p:sp>
          <p:sp>
            <p:nvSpPr>
              <p:cNvPr id="54590" name="Line 1085"/>
              <p:cNvSpPr>
                <a:spLocks noChangeShapeType="1"/>
              </p:cNvSpPr>
              <p:nvPr/>
            </p:nvSpPr>
            <p:spPr bwMode="auto">
              <a:xfrm flipV="1">
                <a:off x="3236" y="3234"/>
                <a:ext cx="0" cy="25"/>
              </a:xfrm>
              <a:prstGeom prst="line">
                <a:avLst/>
              </a:prstGeom>
              <a:noFill/>
              <a:ln w="12700">
                <a:solidFill>
                  <a:srgbClr val="000000"/>
                </a:solidFill>
                <a:round/>
                <a:headEnd/>
                <a:tailEnd/>
              </a:ln>
            </p:spPr>
            <p:txBody>
              <a:bodyPr wrap="none" anchor="ctr"/>
              <a:lstStyle/>
              <a:p>
                <a:endParaRPr lang="en-US"/>
              </a:p>
            </p:txBody>
          </p:sp>
          <p:sp>
            <p:nvSpPr>
              <p:cNvPr id="54591" name="Line 1086"/>
              <p:cNvSpPr>
                <a:spLocks noChangeShapeType="1"/>
              </p:cNvSpPr>
              <p:nvPr/>
            </p:nvSpPr>
            <p:spPr bwMode="auto">
              <a:xfrm flipV="1">
                <a:off x="3236" y="3196"/>
                <a:ext cx="0" cy="26"/>
              </a:xfrm>
              <a:prstGeom prst="line">
                <a:avLst/>
              </a:prstGeom>
              <a:noFill/>
              <a:ln w="12700">
                <a:solidFill>
                  <a:srgbClr val="000000"/>
                </a:solidFill>
                <a:round/>
                <a:headEnd/>
                <a:tailEnd/>
              </a:ln>
            </p:spPr>
            <p:txBody>
              <a:bodyPr wrap="none" anchor="ctr"/>
              <a:lstStyle/>
              <a:p>
                <a:endParaRPr lang="en-US"/>
              </a:p>
            </p:txBody>
          </p:sp>
          <p:sp>
            <p:nvSpPr>
              <p:cNvPr id="54592" name="Line 1087"/>
              <p:cNvSpPr>
                <a:spLocks noChangeShapeType="1"/>
              </p:cNvSpPr>
              <p:nvPr/>
            </p:nvSpPr>
            <p:spPr bwMode="auto">
              <a:xfrm flipV="1">
                <a:off x="3236" y="3161"/>
                <a:ext cx="0" cy="25"/>
              </a:xfrm>
              <a:prstGeom prst="line">
                <a:avLst/>
              </a:prstGeom>
              <a:noFill/>
              <a:ln w="12700">
                <a:solidFill>
                  <a:srgbClr val="000000"/>
                </a:solidFill>
                <a:round/>
                <a:headEnd/>
                <a:tailEnd/>
              </a:ln>
            </p:spPr>
            <p:txBody>
              <a:bodyPr wrap="none" anchor="ctr"/>
              <a:lstStyle/>
              <a:p>
                <a:endParaRPr lang="en-US"/>
              </a:p>
            </p:txBody>
          </p:sp>
          <p:sp>
            <p:nvSpPr>
              <p:cNvPr id="54593" name="Line 1088"/>
              <p:cNvSpPr>
                <a:spLocks noChangeShapeType="1"/>
              </p:cNvSpPr>
              <p:nvPr/>
            </p:nvSpPr>
            <p:spPr bwMode="auto">
              <a:xfrm flipV="1">
                <a:off x="3236" y="3125"/>
                <a:ext cx="0" cy="25"/>
              </a:xfrm>
              <a:prstGeom prst="line">
                <a:avLst/>
              </a:prstGeom>
              <a:noFill/>
              <a:ln w="12700">
                <a:solidFill>
                  <a:srgbClr val="000000"/>
                </a:solidFill>
                <a:round/>
                <a:headEnd/>
                <a:tailEnd/>
              </a:ln>
            </p:spPr>
            <p:txBody>
              <a:bodyPr wrap="none" anchor="ctr"/>
              <a:lstStyle/>
              <a:p>
                <a:endParaRPr lang="en-US"/>
              </a:p>
            </p:txBody>
          </p:sp>
          <p:sp>
            <p:nvSpPr>
              <p:cNvPr id="54594" name="Line 1089"/>
              <p:cNvSpPr>
                <a:spLocks noChangeShapeType="1"/>
              </p:cNvSpPr>
              <p:nvPr/>
            </p:nvSpPr>
            <p:spPr bwMode="auto">
              <a:xfrm flipV="1">
                <a:off x="3236" y="3089"/>
                <a:ext cx="0" cy="25"/>
              </a:xfrm>
              <a:prstGeom prst="line">
                <a:avLst/>
              </a:prstGeom>
              <a:noFill/>
              <a:ln w="12700">
                <a:solidFill>
                  <a:srgbClr val="000000"/>
                </a:solidFill>
                <a:round/>
                <a:headEnd/>
                <a:tailEnd/>
              </a:ln>
            </p:spPr>
            <p:txBody>
              <a:bodyPr wrap="none" anchor="ctr"/>
              <a:lstStyle/>
              <a:p>
                <a:endParaRPr lang="en-US"/>
              </a:p>
            </p:txBody>
          </p:sp>
          <p:sp>
            <p:nvSpPr>
              <p:cNvPr id="54595" name="Line 1090"/>
              <p:cNvSpPr>
                <a:spLocks noChangeShapeType="1"/>
              </p:cNvSpPr>
              <p:nvPr/>
            </p:nvSpPr>
            <p:spPr bwMode="auto">
              <a:xfrm flipV="1">
                <a:off x="3236" y="3051"/>
                <a:ext cx="0" cy="26"/>
              </a:xfrm>
              <a:prstGeom prst="line">
                <a:avLst/>
              </a:prstGeom>
              <a:noFill/>
              <a:ln w="12700">
                <a:solidFill>
                  <a:srgbClr val="000000"/>
                </a:solidFill>
                <a:round/>
                <a:headEnd/>
                <a:tailEnd/>
              </a:ln>
            </p:spPr>
            <p:txBody>
              <a:bodyPr wrap="none" anchor="ctr"/>
              <a:lstStyle/>
              <a:p>
                <a:endParaRPr lang="en-US"/>
              </a:p>
            </p:txBody>
          </p:sp>
          <p:sp>
            <p:nvSpPr>
              <p:cNvPr id="54596" name="Line 1091"/>
              <p:cNvSpPr>
                <a:spLocks noChangeShapeType="1"/>
              </p:cNvSpPr>
              <p:nvPr/>
            </p:nvSpPr>
            <p:spPr bwMode="auto">
              <a:xfrm flipV="1">
                <a:off x="3236" y="3016"/>
                <a:ext cx="0" cy="24"/>
              </a:xfrm>
              <a:prstGeom prst="line">
                <a:avLst/>
              </a:prstGeom>
              <a:noFill/>
              <a:ln w="12700">
                <a:solidFill>
                  <a:srgbClr val="000000"/>
                </a:solidFill>
                <a:round/>
                <a:headEnd/>
                <a:tailEnd/>
              </a:ln>
            </p:spPr>
            <p:txBody>
              <a:bodyPr wrap="none" anchor="ctr"/>
              <a:lstStyle/>
              <a:p>
                <a:endParaRPr lang="en-US"/>
              </a:p>
            </p:txBody>
          </p:sp>
          <p:sp>
            <p:nvSpPr>
              <p:cNvPr id="54597" name="Line 1092"/>
              <p:cNvSpPr>
                <a:spLocks noChangeShapeType="1"/>
              </p:cNvSpPr>
              <p:nvPr/>
            </p:nvSpPr>
            <p:spPr bwMode="auto">
              <a:xfrm flipV="1">
                <a:off x="3236" y="2980"/>
                <a:ext cx="0" cy="25"/>
              </a:xfrm>
              <a:prstGeom prst="line">
                <a:avLst/>
              </a:prstGeom>
              <a:noFill/>
              <a:ln w="12700">
                <a:solidFill>
                  <a:srgbClr val="000000"/>
                </a:solidFill>
                <a:round/>
                <a:headEnd/>
                <a:tailEnd/>
              </a:ln>
            </p:spPr>
            <p:txBody>
              <a:bodyPr wrap="none" anchor="ctr"/>
              <a:lstStyle/>
              <a:p>
                <a:endParaRPr lang="en-US"/>
              </a:p>
            </p:txBody>
          </p:sp>
          <p:sp>
            <p:nvSpPr>
              <p:cNvPr id="54598" name="Line 1093"/>
              <p:cNvSpPr>
                <a:spLocks noChangeShapeType="1"/>
              </p:cNvSpPr>
              <p:nvPr/>
            </p:nvSpPr>
            <p:spPr bwMode="auto">
              <a:xfrm flipV="1">
                <a:off x="3236" y="2942"/>
                <a:ext cx="0" cy="26"/>
              </a:xfrm>
              <a:prstGeom prst="line">
                <a:avLst/>
              </a:prstGeom>
              <a:noFill/>
              <a:ln w="12700">
                <a:solidFill>
                  <a:srgbClr val="000000"/>
                </a:solidFill>
                <a:round/>
                <a:headEnd/>
                <a:tailEnd/>
              </a:ln>
            </p:spPr>
            <p:txBody>
              <a:bodyPr wrap="none" anchor="ctr"/>
              <a:lstStyle/>
              <a:p>
                <a:endParaRPr lang="en-US"/>
              </a:p>
            </p:txBody>
          </p:sp>
          <p:sp>
            <p:nvSpPr>
              <p:cNvPr id="54599" name="Line 1094"/>
              <p:cNvSpPr>
                <a:spLocks noChangeShapeType="1"/>
              </p:cNvSpPr>
              <p:nvPr/>
            </p:nvSpPr>
            <p:spPr bwMode="auto">
              <a:xfrm flipV="1">
                <a:off x="3236" y="2907"/>
                <a:ext cx="0" cy="24"/>
              </a:xfrm>
              <a:prstGeom prst="line">
                <a:avLst/>
              </a:prstGeom>
              <a:noFill/>
              <a:ln w="12700">
                <a:solidFill>
                  <a:srgbClr val="000000"/>
                </a:solidFill>
                <a:round/>
                <a:headEnd/>
                <a:tailEnd/>
              </a:ln>
            </p:spPr>
            <p:txBody>
              <a:bodyPr wrap="none" anchor="ctr"/>
              <a:lstStyle/>
              <a:p>
                <a:endParaRPr lang="en-US"/>
              </a:p>
            </p:txBody>
          </p:sp>
          <p:sp>
            <p:nvSpPr>
              <p:cNvPr id="54600" name="Line 1095"/>
              <p:cNvSpPr>
                <a:spLocks noChangeShapeType="1"/>
              </p:cNvSpPr>
              <p:nvPr/>
            </p:nvSpPr>
            <p:spPr bwMode="auto">
              <a:xfrm flipV="1">
                <a:off x="3236" y="2870"/>
                <a:ext cx="0" cy="26"/>
              </a:xfrm>
              <a:prstGeom prst="line">
                <a:avLst/>
              </a:prstGeom>
              <a:noFill/>
              <a:ln w="12700">
                <a:solidFill>
                  <a:srgbClr val="000000"/>
                </a:solidFill>
                <a:round/>
                <a:headEnd/>
                <a:tailEnd/>
              </a:ln>
            </p:spPr>
            <p:txBody>
              <a:bodyPr wrap="none" anchor="ctr"/>
              <a:lstStyle/>
              <a:p>
                <a:endParaRPr lang="en-US"/>
              </a:p>
            </p:txBody>
          </p:sp>
          <p:sp>
            <p:nvSpPr>
              <p:cNvPr id="54601" name="Line 1096"/>
              <p:cNvSpPr>
                <a:spLocks noChangeShapeType="1"/>
              </p:cNvSpPr>
              <p:nvPr/>
            </p:nvSpPr>
            <p:spPr bwMode="auto">
              <a:xfrm flipV="1">
                <a:off x="3236" y="2835"/>
                <a:ext cx="0" cy="25"/>
              </a:xfrm>
              <a:prstGeom prst="line">
                <a:avLst/>
              </a:prstGeom>
              <a:noFill/>
              <a:ln w="12700">
                <a:solidFill>
                  <a:srgbClr val="000000"/>
                </a:solidFill>
                <a:round/>
                <a:headEnd/>
                <a:tailEnd/>
              </a:ln>
            </p:spPr>
            <p:txBody>
              <a:bodyPr wrap="none" anchor="ctr"/>
              <a:lstStyle/>
              <a:p>
                <a:endParaRPr lang="en-US"/>
              </a:p>
            </p:txBody>
          </p:sp>
          <p:sp>
            <p:nvSpPr>
              <p:cNvPr id="54602" name="Line 1097"/>
              <p:cNvSpPr>
                <a:spLocks noChangeShapeType="1"/>
              </p:cNvSpPr>
              <p:nvPr/>
            </p:nvSpPr>
            <p:spPr bwMode="auto">
              <a:xfrm flipV="1">
                <a:off x="3236" y="2799"/>
                <a:ext cx="0" cy="25"/>
              </a:xfrm>
              <a:prstGeom prst="line">
                <a:avLst/>
              </a:prstGeom>
              <a:noFill/>
              <a:ln w="12700">
                <a:solidFill>
                  <a:srgbClr val="000000"/>
                </a:solidFill>
                <a:round/>
                <a:headEnd/>
                <a:tailEnd/>
              </a:ln>
            </p:spPr>
            <p:txBody>
              <a:bodyPr wrap="none" anchor="ctr"/>
              <a:lstStyle/>
              <a:p>
                <a:endParaRPr lang="en-US"/>
              </a:p>
            </p:txBody>
          </p:sp>
          <p:sp>
            <p:nvSpPr>
              <p:cNvPr id="54603" name="Line 1098"/>
              <p:cNvSpPr>
                <a:spLocks noChangeShapeType="1"/>
              </p:cNvSpPr>
              <p:nvPr/>
            </p:nvSpPr>
            <p:spPr bwMode="auto">
              <a:xfrm flipV="1">
                <a:off x="3236" y="2763"/>
                <a:ext cx="0" cy="25"/>
              </a:xfrm>
              <a:prstGeom prst="line">
                <a:avLst/>
              </a:prstGeom>
              <a:noFill/>
              <a:ln w="12700">
                <a:solidFill>
                  <a:srgbClr val="000000"/>
                </a:solidFill>
                <a:round/>
                <a:headEnd/>
                <a:tailEnd/>
              </a:ln>
            </p:spPr>
            <p:txBody>
              <a:bodyPr wrap="none" anchor="ctr"/>
              <a:lstStyle/>
              <a:p>
                <a:endParaRPr lang="en-US"/>
              </a:p>
            </p:txBody>
          </p:sp>
          <p:sp>
            <p:nvSpPr>
              <p:cNvPr id="54604" name="Line 1099"/>
              <p:cNvSpPr>
                <a:spLocks noChangeShapeType="1"/>
              </p:cNvSpPr>
              <p:nvPr/>
            </p:nvSpPr>
            <p:spPr bwMode="auto">
              <a:xfrm flipV="1">
                <a:off x="3236" y="2726"/>
                <a:ext cx="0" cy="25"/>
              </a:xfrm>
              <a:prstGeom prst="line">
                <a:avLst/>
              </a:prstGeom>
              <a:noFill/>
              <a:ln w="12700">
                <a:solidFill>
                  <a:srgbClr val="000000"/>
                </a:solidFill>
                <a:round/>
                <a:headEnd/>
                <a:tailEnd/>
              </a:ln>
            </p:spPr>
            <p:txBody>
              <a:bodyPr wrap="none" anchor="ctr"/>
              <a:lstStyle/>
              <a:p>
                <a:endParaRPr lang="en-US"/>
              </a:p>
            </p:txBody>
          </p:sp>
          <p:sp>
            <p:nvSpPr>
              <p:cNvPr id="54605" name="Line 1100"/>
              <p:cNvSpPr>
                <a:spLocks noChangeShapeType="1"/>
              </p:cNvSpPr>
              <p:nvPr/>
            </p:nvSpPr>
            <p:spPr bwMode="auto">
              <a:xfrm flipV="1">
                <a:off x="3236" y="2690"/>
                <a:ext cx="0" cy="25"/>
              </a:xfrm>
              <a:prstGeom prst="line">
                <a:avLst/>
              </a:prstGeom>
              <a:noFill/>
              <a:ln w="12700">
                <a:solidFill>
                  <a:srgbClr val="000000"/>
                </a:solidFill>
                <a:round/>
                <a:headEnd/>
                <a:tailEnd/>
              </a:ln>
            </p:spPr>
            <p:txBody>
              <a:bodyPr wrap="none" anchor="ctr"/>
              <a:lstStyle/>
              <a:p>
                <a:endParaRPr lang="en-US"/>
              </a:p>
            </p:txBody>
          </p:sp>
          <p:sp>
            <p:nvSpPr>
              <p:cNvPr id="54606" name="Line 1101"/>
              <p:cNvSpPr>
                <a:spLocks noChangeShapeType="1"/>
              </p:cNvSpPr>
              <p:nvPr/>
            </p:nvSpPr>
            <p:spPr bwMode="auto">
              <a:xfrm flipV="1">
                <a:off x="3236" y="2654"/>
                <a:ext cx="0" cy="25"/>
              </a:xfrm>
              <a:prstGeom prst="line">
                <a:avLst/>
              </a:prstGeom>
              <a:noFill/>
              <a:ln w="12700">
                <a:solidFill>
                  <a:srgbClr val="000000"/>
                </a:solidFill>
                <a:round/>
                <a:headEnd/>
                <a:tailEnd/>
              </a:ln>
            </p:spPr>
            <p:txBody>
              <a:bodyPr wrap="none" anchor="ctr"/>
              <a:lstStyle/>
              <a:p>
                <a:endParaRPr lang="en-US"/>
              </a:p>
            </p:txBody>
          </p:sp>
          <p:sp>
            <p:nvSpPr>
              <p:cNvPr id="54607" name="Line 1102"/>
              <p:cNvSpPr>
                <a:spLocks noChangeShapeType="1"/>
              </p:cNvSpPr>
              <p:nvPr/>
            </p:nvSpPr>
            <p:spPr bwMode="auto">
              <a:xfrm flipV="1">
                <a:off x="3236" y="2616"/>
                <a:ext cx="0" cy="26"/>
              </a:xfrm>
              <a:prstGeom prst="line">
                <a:avLst/>
              </a:prstGeom>
              <a:noFill/>
              <a:ln w="12700">
                <a:solidFill>
                  <a:srgbClr val="000000"/>
                </a:solidFill>
                <a:round/>
                <a:headEnd/>
                <a:tailEnd/>
              </a:ln>
            </p:spPr>
            <p:txBody>
              <a:bodyPr wrap="none" anchor="ctr"/>
              <a:lstStyle/>
              <a:p>
                <a:endParaRPr lang="en-US"/>
              </a:p>
            </p:txBody>
          </p:sp>
          <p:sp>
            <p:nvSpPr>
              <p:cNvPr id="54608" name="Line 1103"/>
              <p:cNvSpPr>
                <a:spLocks noChangeShapeType="1"/>
              </p:cNvSpPr>
              <p:nvPr/>
            </p:nvSpPr>
            <p:spPr bwMode="auto">
              <a:xfrm flipV="1">
                <a:off x="3236" y="2581"/>
                <a:ext cx="0" cy="24"/>
              </a:xfrm>
              <a:prstGeom prst="line">
                <a:avLst/>
              </a:prstGeom>
              <a:noFill/>
              <a:ln w="12700">
                <a:solidFill>
                  <a:srgbClr val="000000"/>
                </a:solidFill>
                <a:round/>
                <a:headEnd/>
                <a:tailEnd/>
              </a:ln>
            </p:spPr>
            <p:txBody>
              <a:bodyPr wrap="none" anchor="ctr"/>
              <a:lstStyle/>
              <a:p>
                <a:endParaRPr lang="en-US"/>
              </a:p>
            </p:txBody>
          </p:sp>
          <p:sp>
            <p:nvSpPr>
              <p:cNvPr id="54609" name="Line 1104"/>
              <p:cNvSpPr>
                <a:spLocks noChangeShapeType="1"/>
              </p:cNvSpPr>
              <p:nvPr/>
            </p:nvSpPr>
            <p:spPr bwMode="auto">
              <a:xfrm flipV="1">
                <a:off x="3236" y="2544"/>
                <a:ext cx="0" cy="26"/>
              </a:xfrm>
              <a:prstGeom prst="line">
                <a:avLst/>
              </a:prstGeom>
              <a:noFill/>
              <a:ln w="12700">
                <a:solidFill>
                  <a:srgbClr val="000000"/>
                </a:solidFill>
                <a:round/>
                <a:headEnd/>
                <a:tailEnd/>
              </a:ln>
            </p:spPr>
            <p:txBody>
              <a:bodyPr wrap="none" anchor="ctr"/>
              <a:lstStyle/>
              <a:p>
                <a:endParaRPr lang="en-US"/>
              </a:p>
            </p:txBody>
          </p:sp>
          <p:sp>
            <p:nvSpPr>
              <p:cNvPr id="54610" name="Line 1105"/>
              <p:cNvSpPr>
                <a:spLocks noChangeShapeType="1"/>
              </p:cNvSpPr>
              <p:nvPr/>
            </p:nvSpPr>
            <p:spPr bwMode="auto">
              <a:xfrm flipV="1">
                <a:off x="3236" y="2509"/>
                <a:ext cx="0" cy="25"/>
              </a:xfrm>
              <a:prstGeom prst="line">
                <a:avLst/>
              </a:prstGeom>
              <a:noFill/>
              <a:ln w="12700">
                <a:solidFill>
                  <a:srgbClr val="000000"/>
                </a:solidFill>
                <a:round/>
                <a:headEnd/>
                <a:tailEnd/>
              </a:ln>
            </p:spPr>
            <p:txBody>
              <a:bodyPr wrap="none" anchor="ctr"/>
              <a:lstStyle/>
              <a:p>
                <a:endParaRPr lang="en-US"/>
              </a:p>
            </p:txBody>
          </p:sp>
          <p:sp>
            <p:nvSpPr>
              <p:cNvPr id="54611" name="Line 1106"/>
              <p:cNvSpPr>
                <a:spLocks noChangeShapeType="1"/>
              </p:cNvSpPr>
              <p:nvPr/>
            </p:nvSpPr>
            <p:spPr bwMode="auto">
              <a:xfrm flipV="1">
                <a:off x="3236" y="2472"/>
                <a:ext cx="0" cy="24"/>
              </a:xfrm>
              <a:prstGeom prst="line">
                <a:avLst/>
              </a:prstGeom>
              <a:noFill/>
              <a:ln w="12700">
                <a:solidFill>
                  <a:srgbClr val="000000"/>
                </a:solidFill>
                <a:round/>
                <a:headEnd/>
                <a:tailEnd/>
              </a:ln>
            </p:spPr>
            <p:txBody>
              <a:bodyPr wrap="none" anchor="ctr"/>
              <a:lstStyle/>
              <a:p>
                <a:endParaRPr lang="en-US"/>
              </a:p>
            </p:txBody>
          </p:sp>
          <p:sp>
            <p:nvSpPr>
              <p:cNvPr id="54612" name="Line 1107"/>
              <p:cNvSpPr>
                <a:spLocks noChangeShapeType="1"/>
              </p:cNvSpPr>
              <p:nvPr/>
            </p:nvSpPr>
            <p:spPr bwMode="auto">
              <a:xfrm flipV="1">
                <a:off x="3236" y="2435"/>
                <a:ext cx="0" cy="26"/>
              </a:xfrm>
              <a:prstGeom prst="line">
                <a:avLst/>
              </a:prstGeom>
              <a:noFill/>
              <a:ln w="12700">
                <a:solidFill>
                  <a:srgbClr val="000000"/>
                </a:solidFill>
                <a:round/>
                <a:headEnd/>
                <a:tailEnd/>
              </a:ln>
            </p:spPr>
            <p:txBody>
              <a:bodyPr wrap="none" anchor="ctr"/>
              <a:lstStyle/>
              <a:p>
                <a:endParaRPr lang="en-US"/>
              </a:p>
            </p:txBody>
          </p:sp>
          <p:sp>
            <p:nvSpPr>
              <p:cNvPr id="54613" name="Line 1108"/>
              <p:cNvSpPr>
                <a:spLocks noChangeShapeType="1"/>
              </p:cNvSpPr>
              <p:nvPr/>
            </p:nvSpPr>
            <p:spPr bwMode="auto">
              <a:xfrm flipV="1">
                <a:off x="3236" y="2400"/>
                <a:ext cx="0" cy="25"/>
              </a:xfrm>
              <a:prstGeom prst="line">
                <a:avLst/>
              </a:prstGeom>
              <a:noFill/>
              <a:ln w="12700">
                <a:solidFill>
                  <a:srgbClr val="000000"/>
                </a:solidFill>
                <a:round/>
                <a:headEnd/>
                <a:tailEnd/>
              </a:ln>
            </p:spPr>
            <p:txBody>
              <a:bodyPr wrap="none" anchor="ctr"/>
              <a:lstStyle/>
              <a:p>
                <a:endParaRPr lang="en-US"/>
              </a:p>
            </p:txBody>
          </p:sp>
          <p:sp>
            <p:nvSpPr>
              <p:cNvPr id="54614" name="Line 1109"/>
              <p:cNvSpPr>
                <a:spLocks noChangeShapeType="1"/>
              </p:cNvSpPr>
              <p:nvPr/>
            </p:nvSpPr>
            <p:spPr bwMode="auto">
              <a:xfrm flipV="1">
                <a:off x="3236" y="2364"/>
                <a:ext cx="0" cy="25"/>
              </a:xfrm>
              <a:prstGeom prst="line">
                <a:avLst/>
              </a:prstGeom>
              <a:noFill/>
              <a:ln w="12700">
                <a:solidFill>
                  <a:srgbClr val="000000"/>
                </a:solidFill>
                <a:round/>
                <a:headEnd/>
                <a:tailEnd/>
              </a:ln>
            </p:spPr>
            <p:txBody>
              <a:bodyPr wrap="none" anchor="ctr"/>
              <a:lstStyle/>
              <a:p>
                <a:endParaRPr lang="en-US"/>
              </a:p>
            </p:txBody>
          </p:sp>
          <p:sp>
            <p:nvSpPr>
              <p:cNvPr id="54615" name="Line 1110"/>
              <p:cNvSpPr>
                <a:spLocks noChangeShapeType="1"/>
              </p:cNvSpPr>
              <p:nvPr/>
            </p:nvSpPr>
            <p:spPr bwMode="auto">
              <a:xfrm flipV="1">
                <a:off x="3236" y="2328"/>
                <a:ext cx="0" cy="25"/>
              </a:xfrm>
              <a:prstGeom prst="line">
                <a:avLst/>
              </a:prstGeom>
              <a:noFill/>
              <a:ln w="12700">
                <a:solidFill>
                  <a:srgbClr val="000000"/>
                </a:solidFill>
                <a:round/>
                <a:headEnd/>
                <a:tailEnd/>
              </a:ln>
            </p:spPr>
            <p:txBody>
              <a:bodyPr wrap="none" anchor="ctr"/>
              <a:lstStyle/>
              <a:p>
                <a:endParaRPr lang="en-US"/>
              </a:p>
            </p:txBody>
          </p:sp>
          <p:sp>
            <p:nvSpPr>
              <p:cNvPr id="54616" name="Line 1111"/>
              <p:cNvSpPr>
                <a:spLocks noChangeShapeType="1"/>
              </p:cNvSpPr>
              <p:nvPr/>
            </p:nvSpPr>
            <p:spPr bwMode="auto">
              <a:xfrm flipV="1">
                <a:off x="3236" y="2291"/>
                <a:ext cx="0" cy="24"/>
              </a:xfrm>
              <a:prstGeom prst="line">
                <a:avLst/>
              </a:prstGeom>
              <a:noFill/>
              <a:ln w="12700">
                <a:solidFill>
                  <a:srgbClr val="000000"/>
                </a:solidFill>
                <a:round/>
                <a:headEnd/>
                <a:tailEnd/>
              </a:ln>
            </p:spPr>
            <p:txBody>
              <a:bodyPr wrap="none" anchor="ctr"/>
              <a:lstStyle/>
              <a:p>
                <a:endParaRPr lang="en-US"/>
              </a:p>
            </p:txBody>
          </p:sp>
          <p:sp>
            <p:nvSpPr>
              <p:cNvPr id="54617" name="Line 1112"/>
              <p:cNvSpPr>
                <a:spLocks noChangeShapeType="1"/>
              </p:cNvSpPr>
              <p:nvPr/>
            </p:nvSpPr>
            <p:spPr bwMode="auto">
              <a:xfrm flipV="1">
                <a:off x="3236" y="2255"/>
                <a:ext cx="0" cy="25"/>
              </a:xfrm>
              <a:prstGeom prst="line">
                <a:avLst/>
              </a:prstGeom>
              <a:noFill/>
              <a:ln w="12700">
                <a:solidFill>
                  <a:srgbClr val="000000"/>
                </a:solidFill>
                <a:round/>
                <a:headEnd/>
                <a:tailEnd/>
              </a:ln>
            </p:spPr>
            <p:txBody>
              <a:bodyPr wrap="none" anchor="ctr"/>
              <a:lstStyle/>
              <a:p>
                <a:endParaRPr lang="en-US"/>
              </a:p>
            </p:txBody>
          </p:sp>
          <p:sp>
            <p:nvSpPr>
              <p:cNvPr id="54618" name="Line 1113"/>
              <p:cNvSpPr>
                <a:spLocks noChangeShapeType="1"/>
              </p:cNvSpPr>
              <p:nvPr/>
            </p:nvSpPr>
            <p:spPr bwMode="auto">
              <a:xfrm flipV="1">
                <a:off x="3236" y="2219"/>
                <a:ext cx="0" cy="25"/>
              </a:xfrm>
              <a:prstGeom prst="line">
                <a:avLst/>
              </a:prstGeom>
              <a:noFill/>
              <a:ln w="12700">
                <a:solidFill>
                  <a:srgbClr val="000000"/>
                </a:solidFill>
                <a:round/>
                <a:headEnd/>
                <a:tailEnd/>
              </a:ln>
            </p:spPr>
            <p:txBody>
              <a:bodyPr wrap="none" anchor="ctr"/>
              <a:lstStyle/>
              <a:p>
                <a:endParaRPr lang="en-US"/>
              </a:p>
            </p:txBody>
          </p:sp>
          <p:sp>
            <p:nvSpPr>
              <p:cNvPr id="54619" name="Line 1114"/>
              <p:cNvSpPr>
                <a:spLocks noChangeShapeType="1"/>
              </p:cNvSpPr>
              <p:nvPr/>
            </p:nvSpPr>
            <p:spPr bwMode="auto">
              <a:xfrm flipV="1">
                <a:off x="3236" y="2183"/>
                <a:ext cx="0" cy="25"/>
              </a:xfrm>
              <a:prstGeom prst="line">
                <a:avLst/>
              </a:prstGeom>
              <a:noFill/>
              <a:ln w="12700">
                <a:solidFill>
                  <a:srgbClr val="000000"/>
                </a:solidFill>
                <a:round/>
                <a:headEnd/>
                <a:tailEnd/>
              </a:ln>
            </p:spPr>
            <p:txBody>
              <a:bodyPr wrap="none" anchor="ctr"/>
              <a:lstStyle/>
              <a:p>
                <a:endParaRPr lang="en-US"/>
              </a:p>
            </p:txBody>
          </p:sp>
          <p:sp>
            <p:nvSpPr>
              <p:cNvPr id="54620" name="Line 1115"/>
              <p:cNvSpPr>
                <a:spLocks noChangeShapeType="1"/>
              </p:cNvSpPr>
              <p:nvPr/>
            </p:nvSpPr>
            <p:spPr bwMode="auto">
              <a:xfrm flipV="1">
                <a:off x="3236" y="2146"/>
                <a:ext cx="0" cy="24"/>
              </a:xfrm>
              <a:prstGeom prst="line">
                <a:avLst/>
              </a:prstGeom>
              <a:noFill/>
              <a:ln w="12700">
                <a:solidFill>
                  <a:srgbClr val="000000"/>
                </a:solidFill>
                <a:round/>
                <a:headEnd/>
                <a:tailEnd/>
              </a:ln>
            </p:spPr>
            <p:txBody>
              <a:bodyPr wrap="none" anchor="ctr"/>
              <a:lstStyle/>
              <a:p>
                <a:endParaRPr lang="en-US"/>
              </a:p>
            </p:txBody>
          </p:sp>
          <p:sp>
            <p:nvSpPr>
              <p:cNvPr id="54621" name="Line 1116"/>
              <p:cNvSpPr>
                <a:spLocks noChangeShapeType="1"/>
              </p:cNvSpPr>
              <p:nvPr/>
            </p:nvSpPr>
            <p:spPr bwMode="auto">
              <a:xfrm flipV="1">
                <a:off x="3236" y="2109"/>
                <a:ext cx="0" cy="26"/>
              </a:xfrm>
              <a:prstGeom prst="line">
                <a:avLst/>
              </a:prstGeom>
              <a:noFill/>
              <a:ln w="12700">
                <a:solidFill>
                  <a:srgbClr val="000000"/>
                </a:solidFill>
                <a:round/>
                <a:headEnd/>
                <a:tailEnd/>
              </a:ln>
            </p:spPr>
            <p:txBody>
              <a:bodyPr wrap="none" anchor="ctr"/>
              <a:lstStyle/>
              <a:p>
                <a:endParaRPr lang="en-US"/>
              </a:p>
            </p:txBody>
          </p:sp>
          <p:sp>
            <p:nvSpPr>
              <p:cNvPr id="54622" name="Line 1117"/>
              <p:cNvSpPr>
                <a:spLocks noChangeShapeType="1"/>
              </p:cNvSpPr>
              <p:nvPr/>
            </p:nvSpPr>
            <p:spPr bwMode="auto">
              <a:xfrm flipV="1">
                <a:off x="3236" y="2074"/>
                <a:ext cx="0" cy="25"/>
              </a:xfrm>
              <a:prstGeom prst="line">
                <a:avLst/>
              </a:prstGeom>
              <a:noFill/>
              <a:ln w="12700">
                <a:solidFill>
                  <a:srgbClr val="000000"/>
                </a:solidFill>
                <a:round/>
                <a:headEnd/>
                <a:tailEnd/>
              </a:ln>
            </p:spPr>
            <p:txBody>
              <a:bodyPr wrap="none" anchor="ctr"/>
              <a:lstStyle/>
              <a:p>
                <a:endParaRPr lang="en-US"/>
              </a:p>
            </p:txBody>
          </p:sp>
          <p:sp>
            <p:nvSpPr>
              <p:cNvPr id="54623" name="Line 1118"/>
              <p:cNvSpPr>
                <a:spLocks noChangeShapeType="1"/>
              </p:cNvSpPr>
              <p:nvPr/>
            </p:nvSpPr>
            <p:spPr bwMode="auto">
              <a:xfrm flipV="1">
                <a:off x="3236" y="2038"/>
                <a:ext cx="0" cy="25"/>
              </a:xfrm>
              <a:prstGeom prst="line">
                <a:avLst/>
              </a:prstGeom>
              <a:noFill/>
              <a:ln w="12700">
                <a:solidFill>
                  <a:srgbClr val="000000"/>
                </a:solidFill>
                <a:round/>
                <a:headEnd/>
                <a:tailEnd/>
              </a:ln>
            </p:spPr>
            <p:txBody>
              <a:bodyPr wrap="none" anchor="ctr"/>
              <a:lstStyle/>
              <a:p>
                <a:endParaRPr lang="en-US"/>
              </a:p>
            </p:txBody>
          </p:sp>
          <p:sp>
            <p:nvSpPr>
              <p:cNvPr id="54624" name="Line 1119"/>
              <p:cNvSpPr>
                <a:spLocks noChangeShapeType="1"/>
              </p:cNvSpPr>
              <p:nvPr/>
            </p:nvSpPr>
            <p:spPr bwMode="auto">
              <a:xfrm flipV="1">
                <a:off x="3236" y="2000"/>
                <a:ext cx="0" cy="26"/>
              </a:xfrm>
              <a:prstGeom prst="line">
                <a:avLst/>
              </a:prstGeom>
              <a:noFill/>
              <a:ln w="12700">
                <a:solidFill>
                  <a:srgbClr val="000000"/>
                </a:solidFill>
                <a:round/>
                <a:headEnd/>
                <a:tailEnd/>
              </a:ln>
            </p:spPr>
            <p:txBody>
              <a:bodyPr wrap="none" anchor="ctr"/>
              <a:lstStyle/>
              <a:p>
                <a:endParaRPr lang="en-US"/>
              </a:p>
            </p:txBody>
          </p:sp>
          <p:sp>
            <p:nvSpPr>
              <p:cNvPr id="54625" name="Line 1120"/>
              <p:cNvSpPr>
                <a:spLocks noChangeShapeType="1"/>
              </p:cNvSpPr>
              <p:nvPr/>
            </p:nvSpPr>
            <p:spPr bwMode="auto">
              <a:xfrm flipV="1">
                <a:off x="3236" y="1965"/>
                <a:ext cx="0" cy="24"/>
              </a:xfrm>
              <a:prstGeom prst="line">
                <a:avLst/>
              </a:prstGeom>
              <a:noFill/>
              <a:ln w="12700">
                <a:solidFill>
                  <a:srgbClr val="000000"/>
                </a:solidFill>
                <a:round/>
                <a:headEnd/>
                <a:tailEnd/>
              </a:ln>
            </p:spPr>
            <p:txBody>
              <a:bodyPr wrap="none" anchor="ctr"/>
              <a:lstStyle/>
              <a:p>
                <a:endParaRPr lang="en-US"/>
              </a:p>
            </p:txBody>
          </p:sp>
          <p:sp>
            <p:nvSpPr>
              <p:cNvPr id="54626" name="Line 1121"/>
              <p:cNvSpPr>
                <a:spLocks noChangeShapeType="1"/>
              </p:cNvSpPr>
              <p:nvPr/>
            </p:nvSpPr>
            <p:spPr bwMode="auto">
              <a:xfrm flipV="1">
                <a:off x="3236" y="1929"/>
                <a:ext cx="0" cy="25"/>
              </a:xfrm>
              <a:prstGeom prst="line">
                <a:avLst/>
              </a:prstGeom>
              <a:noFill/>
              <a:ln w="12700">
                <a:solidFill>
                  <a:srgbClr val="000000"/>
                </a:solidFill>
                <a:round/>
                <a:headEnd/>
                <a:tailEnd/>
              </a:ln>
            </p:spPr>
            <p:txBody>
              <a:bodyPr wrap="none" anchor="ctr"/>
              <a:lstStyle/>
              <a:p>
                <a:endParaRPr lang="en-US"/>
              </a:p>
            </p:txBody>
          </p:sp>
          <p:sp>
            <p:nvSpPr>
              <p:cNvPr id="54627" name="Line 1122"/>
              <p:cNvSpPr>
                <a:spLocks noChangeShapeType="1"/>
              </p:cNvSpPr>
              <p:nvPr/>
            </p:nvSpPr>
            <p:spPr bwMode="auto">
              <a:xfrm flipV="1">
                <a:off x="3236" y="1893"/>
                <a:ext cx="0" cy="25"/>
              </a:xfrm>
              <a:prstGeom prst="line">
                <a:avLst/>
              </a:prstGeom>
              <a:noFill/>
              <a:ln w="12700">
                <a:solidFill>
                  <a:srgbClr val="000000"/>
                </a:solidFill>
                <a:round/>
                <a:headEnd/>
                <a:tailEnd/>
              </a:ln>
            </p:spPr>
            <p:txBody>
              <a:bodyPr wrap="none" anchor="ctr"/>
              <a:lstStyle/>
              <a:p>
                <a:endParaRPr lang="en-US"/>
              </a:p>
            </p:txBody>
          </p:sp>
          <p:sp>
            <p:nvSpPr>
              <p:cNvPr id="54628" name="Line 1123"/>
              <p:cNvSpPr>
                <a:spLocks noChangeShapeType="1"/>
              </p:cNvSpPr>
              <p:nvPr/>
            </p:nvSpPr>
            <p:spPr bwMode="auto">
              <a:xfrm flipV="1">
                <a:off x="3236" y="1857"/>
                <a:ext cx="0" cy="25"/>
              </a:xfrm>
              <a:prstGeom prst="line">
                <a:avLst/>
              </a:prstGeom>
              <a:noFill/>
              <a:ln w="12700">
                <a:solidFill>
                  <a:srgbClr val="000000"/>
                </a:solidFill>
                <a:round/>
                <a:headEnd/>
                <a:tailEnd/>
              </a:ln>
            </p:spPr>
            <p:txBody>
              <a:bodyPr wrap="none" anchor="ctr"/>
              <a:lstStyle/>
              <a:p>
                <a:endParaRPr lang="en-US"/>
              </a:p>
            </p:txBody>
          </p:sp>
          <p:sp>
            <p:nvSpPr>
              <p:cNvPr id="54629" name="Line 1124"/>
              <p:cNvSpPr>
                <a:spLocks noChangeShapeType="1"/>
              </p:cNvSpPr>
              <p:nvPr/>
            </p:nvSpPr>
            <p:spPr bwMode="auto">
              <a:xfrm flipV="1">
                <a:off x="3236" y="1819"/>
                <a:ext cx="0" cy="26"/>
              </a:xfrm>
              <a:prstGeom prst="line">
                <a:avLst/>
              </a:prstGeom>
              <a:noFill/>
              <a:ln w="12700">
                <a:solidFill>
                  <a:srgbClr val="000000"/>
                </a:solidFill>
                <a:round/>
                <a:headEnd/>
                <a:tailEnd/>
              </a:ln>
            </p:spPr>
            <p:txBody>
              <a:bodyPr wrap="none" anchor="ctr"/>
              <a:lstStyle/>
              <a:p>
                <a:endParaRPr lang="en-US"/>
              </a:p>
            </p:txBody>
          </p:sp>
          <p:sp>
            <p:nvSpPr>
              <p:cNvPr id="54630" name="Line 1125"/>
              <p:cNvSpPr>
                <a:spLocks noChangeShapeType="1"/>
              </p:cNvSpPr>
              <p:nvPr/>
            </p:nvSpPr>
            <p:spPr bwMode="auto">
              <a:xfrm flipV="1">
                <a:off x="3236" y="1784"/>
                <a:ext cx="0" cy="25"/>
              </a:xfrm>
              <a:prstGeom prst="line">
                <a:avLst/>
              </a:prstGeom>
              <a:noFill/>
              <a:ln w="12700">
                <a:solidFill>
                  <a:srgbClr val="000000"/>
                </a:solidFill>
                <a:round/>
                <a:headEnd/>
                <a:tailEnd/>
              </a:ln>
            </p:spPr>
            <p:txBody>
              <a:bodyPr wrap="none" anchor="ctr"/>
              <a:lstStyle/>
              <a:p>
                <a:endParaRPr lang="en-US"/>
              </a:p>
            </p:txBody>
          </p:sp>
          <p:sp>
            <p:nvSpPr>
              <p:cNvPr id="54631" name="Line 1126"/>
              <p:cNvSpPr>
                <a:spLocks noChangeShapeType="1"/>
              </p:cNvSpPr>
              <p:nvPr/>
            </p:nvSpPr>
            <p:spPr bwMode="auto">
              <a:xfrm flipV="1">
                <a:off x="3236" y="1748"/>
                <a:ext cx="0" cy="25"/>
              </a:xfrm>
              <a:prstGeom prst="line">
                <a:avLst/>
              </a:prstGeom>
              <a:noFill/>
              <a:ln w="12700">
                <a:solidFill>
                  <a:srgbClr val="000000"/>
                </a:solidFill>
                <a:round/>
                <a:headEnd/>
                <a:tailEnd/>
              </a:ln>
            </p:spPr>
            <p:txBody>
              <a:bodyPr wrap="none" anchor="ctr"/>
              <a:lstStyle/>
              <a:p>
                <a:endParaRPr lang="en-US"/>
              </a:p>
            </p:txBody>
          </p:sp>
          <p:sp>
            <p:nvSpPr>
              <p:cNvPr id="54632" name="Line 1127"/>
              <p:cNvSpPr>
                <a:spLocks noChangeShapeType="1"/>
              </p:cNvSpPr>
              <p:nvPr/>
            </p:nvSpPr>
            <p:spPr bwMode="auto">
              <a:xfrm flipV="1">
                <a:off x="3236" y="1712"/>
                <a:ext cx="0" cy="25"/>
              </a:xfrm>
              <a:prstGeom prst="line">
                <a:avLst/>
              </a:prstGeom>
              <a:noFill/>
              <a:ln w="12700">
                <a:solidFill>
                  <a:srgbClr val="000000"/>
                </a:solidFill>
                <a:round/>
                <a:headEnd/>
                <a:tailEnd/>
              </a:ln>
            </p:spPr>
            <p:txBody>
              <a:bodyPr wrap="none" anchor="ctr"/>
              <a:lstStyle/>
              <a:p>
                <a:endParaRPr lang="en-US"/>
              </a:p>
            </p:txBody>
          </p:sp>
          <p:sp>
            <p:nvSpPr>
              <p:cNvPr id="54633" name="Line 1128"/>
              <p:cNvSpPr>
                <a:spLocks noChangeShapeType="1"/>
              </p:cNvSpPr>
              <p:nvPr/>
            </p:nvSpPr>
            <p:spPr bwMode="auto">
              <a:xfrm flipV="1">
                <a:off x="3236" y="1674"/>
                <a:ext cx="0" cy="26"/>
              </a:xfrm>
              <a:prstGeom prst="line">
                <a:avLst/>
              </a:prstGeom>
              <a:noFill/>
              <a:ln w="12700">
                <a:solidFill>
                  <a:srgbClr val="000000"/>
                </a:solidFill>
                <a:round/>
                <a:headEnd/>
                <a:tailEnd/>
              </a:ln>
            </p:spPr>
            <p:txBody>
              <a:bodyPr wrap="none" anchor="ctr"/>
              <a:lstStyle/>
              <a:p>
                <a:endParaRPr lang="en-US"/>
              </a:p>
            </p:txBody>
          </p:sp>
          <p:sp>
            <p:nvSpPr>
              <p:cNvPr id="54634" name="Line 1129"/>
              <p:cNvSpPr>
                <a:spLocks noChangeShapeType="1"/>
              </p:cNvSpPr>
              <p:nvPr/>
            </p:nvSpPr>
            <p:spPr bwMode="auto">
              <a:xfrm flipV="1">
                <a:off x="3236" y="1639"/>
                <a:ext cx="0" cy="25"/>
              </a:xfrm>
              <a:prstGeom prst="line">
                <a:avLst/>
              </a:prstGeom>
              <a:noFill/>
              <a:ln w="12700">
                <a:solidFill>
                  <a:srgbClr val="000000"/>
                </a:solidFill>
                <a:round/>
                <a:headEnd/>
                <a:tailEnd/>
              </a:ln>
            </p:spPr>
            <p:txBody>
              <a:bodyPr wrap="none" anchor="ctr"/>
              <a:lstStyle/>
              <a:p>
                <a:endParaRPr lang="en-US"/>
              </a:p>
            </p:txBody>
          </p:sp>
          <p:sp>
            <p:nvSpPr>
              <p:cNvPr id="54635" name="Line 1130"/>
              <p:cNvSpPr>
                <a:spLocks noChangeShapeType="1"/>
              </p:cNvSpPr>
              <p:nvPr/>
            </p:nvSpPr>
            <p:spPr bwMode="auto">
              <a:xfrm flipV="1">
                <a:off x="3236" y="1603"/>
                <a:ext cx="0" cy="25"/>
              </a:xfrm>
              <a:prstGeom prst="line">
                <a:avLst/>
              </a:prstGeom>
              <a:noFill/>
              <a:ln w="12700">
                <a:solidFill>
                  <a:srgbClr val="000000"/>
                </a:solidFill>
                <a:round/>
                <a:headEnd/>
                <a:tailEnd/>
              </a:ln>
            </p:spPr>
            <p:txBody>
              <a:bodyPr wrap="none" anchor="ctr"/>
              <a:lstStyle/>
              <a:p>
                <a:endParaRPr lang="en-US"/>
              </a:p>
            </p:txBody>
          </p:sp>
          <p:sp>
            <p:nvSpPr>
              <p:cNvPr id="54636" name="Line 1131"/>
              <p:cNvSpPr>
                <a:spLocks noChangeShapeType="1"/>
              </p:cNvSpPr>
              <p:nvPr/>
            </p:nvSpPr>
            <p:spPr bwMode="auto">
              <a:xfrm flipV="1">
                <a:off x="3236" y="1565"/>
                <a:ext cx="0" cy="26"/>
              </a:xfrm>
              <a:prstGeom prst="line">
                <a:avLst/>
              </a:prstGeom>
              <a:noFill/>
              <a:ln w="12700">
                <a:solidFill>
                  <a:srgbClr val="000000"/>
                </a:solidFill>
                <a:round/>
                <a:headEnd/>
                <a:tailEnd/>
              </a:ln>
            </p:spPr>
            <p:txBody>
              <a:bodyPr wrap="none" anchor="ctr"/>
              <a:lstStyle/>
              <a:p>
                <a:endParaRPr lang="en-US"/>
              </a:p>
            </p:txBody>
          </p:sp>
          <p:sp>
            <p:nvSpPr>
              <p:cNvPr id="54637" name="Line 1132"/>
              <p:cNvSpPr>
                <a:spLocks noChangeShapeType="1"/>
              </p:cNvSpPr>
              <p:nvPr/>
            </p:nvSpPr>
            <p:spPr bwMode="auto">
              <a:xfrm flipV="1">
                <a:off x="3236" y="1530"/>
                <a:ext cx="0" cy="24"/>
              </a:xfrm>
              <a:prstGeom prst="line">
                <a:avLst/>
              </a:prstGeom>
              <a:noFill/>
              <a:ln w="12700">
                <a:solidFill>
                  <a:srgbClr val="000000"/>
                </a:solidFill>
                <a:round/>
                <a:headEnd/>
                <a:tailEnd/>
              </a:ln>
            </p:spPr>
            <p:txBody>
              <a:bodyPr wrap="none" anchor="ctr"/>
              <a:lstStyle/>
              <a:p>
                <a:endParaRPr lang="en-US"/>
              </a:p>
            </p:txBody>
          </p:sp>
          <p:sp>
            <p:nvSpPr>
              <p:cNvPr id="54638" name="Line 1133"/>
              <p:cNvSpPr>
                <a:spLocks noChangeShapeType="1"/>
              </p:cNvSpPr>
              <p:nvPr/>
            </p:nvSpPr>
            <p:spPr bwMode="auto">
              <a:xfrm flipV="1">
                <a:off x="3236" y="1493"/>
                <a:ext cx="0" cy="26"/>
              </a:xfrm>
              <a:prstGeom prst="line">
                <a:avLst/>
              </a:prstGeom>
              <a:noFill/>
              <a:ln w="12700">
                <a:solidFill>
                  <a:srgbClr val="000000"/>
                </a:solidFill>
                <a:round/>
                <a:headEnd/>
                <a:tailEnd/>
              </a:ln>
            </p:spPr>
            <p:txBody>
              <a:bodyPr wrap="none" anchor="ctr"/>
              <a:lstStyle/>
              <a:p>
                <a:endParaRPr lang="en-US"/>
              </a:p>
            </p:txBody>
          </p:sp>
          <p:sp>
            <p:nvSpPr>
              <p:cNvPr id="54639" name="Line 1134"/>
              <p:cNvSpPr>
                <a:spLocks noChangeShapeType="1"/>
              </p:cNvSpPr>
              <p:nvPr/>
            </p:nvSpPr>
            <p:spPr bwMode="auto">
              <a:xfrm flipV="1">
                <a:off x="3236" y="1458"/>
                <a:ext cx="0" cy="25"/>
              </a:xfrm>
              <a:prstGeom prst="line">
                <a:avLst/>
              </a:prstGeom>
              <a:noFill/>
              <a:ln w="12700">
                <a:solidFill>
                  <a:srgbClr val="000000"/>
                </a:solidFill>
                <a:round/>
                <a:headEnd/>
                <a:tailEnd/>
              </a:ln>
            </p:spPr>
            <p:txBody>
              <a:bodyPr wrap="none" anchor="ctr"/>
              <a:lstStyle/>
              <a:p>
                <a:endParaRPr lang="en-US"/>
              </a:p>
            </p:txBody>
          </p:sp>
          <p:sp>
            <p:nvSpPr>
              <p:cNvPr id="54640" name="Line 1135"/>
              <p:cNvSpPr>
                <a:spLocks noChangeShapeType="1"/>
              </p:cNvSpPr>
              <p:nvPr/>
            </p:nvSpPr>
            <p:spPr bwMode="auto">
              <a:xfrm flipV="1">
                <a:off x="3236" y="1422"/>
                <a:ext cx="0" cy="25"/>
              </a:xfrm>
              <a:prstGeom prst="line">
                <a:avLst/>
              </a:prstGeom>
              <a:noFill/>
              <a:ln w="12700">
                <a:solidFill>
                  <a:srgbClr val="000000"/>
                </a:solidFill>
                <a:round/>
                <a:headEnd/>
                <a:tailEnd/>
              </a:ln>
            </p:spPr>
            <p:txBody>
              <a:bodyPr wrap="none" anchor="ctr"/>
              <a:lstStyle/>
              <a:p>
                <a:endParaRPr lang="en-US"/>
              </a:p>
            </p:txBody>
          </p:sp>
          <p:sp>
            <p:nvSpPr>
              <p:cNvPr id="54641" name="Line 1136"/>
              <p:cNvSpPr>
                <a:spLocks noChangeShapeType="1"/>
              </p:cNvSpPr>
              <p:nvPr/>
            </p:nvSpPr>
            <p:spPr bwMode="auto">
              <a:xfrm flipV="1">
                <a:off x="3346" y="3377"/>
                <a:ext cx="0" cy="26"/>
              </a:xfrm>
              <a:prstGeom prst="line">
                <a:avLst/>
              </a:prstGeom>
              <a:noFill/>
              <a:ln w="12700">
                <a:solidFill>
                  <a:srgbClr val="000000"/>
                </a:solidFill>
                <a:round/>
                <a:headEnd/>
                <a:tailEnd/>
              </a:ln>
            </p:spPr>
            <p:txBody>
              <a:bodyPr wrap="none" anchor="ctr"/>
              <a:lstStyle/>
              <a:p>
                <a:endParaRPr lang="en-US"/>
              </a:p>
            </p:txBody>
          </p:sp>
          <p:sp>
            <p:nvSpPr>
              <p:cNvPr id="54642" name="Line 1137"/>
              <p:cNvSpPr>
                <a:spLocks noChangeShapeType="1"/>
              </p:cNvSpPr>
              <p:nvPr/>
            </p:nvSpPr>
            <p:spPr bwMode="auto">
              <a:xfrm flipV="1">
                <a:off x="3346" y="3342"/>
                <a:ext cx="0" cy="24"/>
              </a:xfrm>
              <a:prstGeom prst="line">
                <a:avLst/>
              </a:prstGeom>
              <a:noFill/>
              <a:ln w="12700">
                <a:solidFill>
                  <a:srgbClr val="000000"/>
                </a:solidFill>
                <a:round/>
                <a:headEnd/>
                <a:tailEnd/>
              </a:ln>
            </p:spPr>
            <p:txBody>
              <a:bodyPr wrap="none" anchor="ctr"/>
              <a:lstStyle/>
              <a:p>
                <a:endParaRPr lang="en-US"/>
              </a:p>
            </p:txBody>
          </p:sp>
          <p:sp>
            <p:nvSpPr>
              <p:cNvPr id="54643" name="Line 1138"/>
              <p:cNvSpPr>
                <a:spLocks noChangeShapeType="1"/>
              </p:cNvSpPr>
              <p:nvPr/>
            </p:nvSpPr>
            <p:spPr bwMode="auto">
              <a:xfrm flipV="1">
                <a:off x="3346" y="3306"/>
                <a:ext cx="0" cy="25"/>
              </a:xfrm>
              <a:prstGeom prst="line">
                <a:avLst/>
              </a:prstGeom>
              <a:noFill/>
              <a:ln w="12700">
                <a:solidFill>
                  <a:srgbClr val="000000"/>
                </a:solidFill>
                <a:round/>
                <a:headEnd/>
                <a:tailEnd/>
              </a:ln>
            </p:spPr>
            <p:txBody>
              <a:bodyPr wrap="none" anchor="ctr"/>
              <a:lstStyle/>
              <a:p>
                <a:endParaRPr lang="en-US"/>
              </a:p>
            </p:txBody>
          </p:sp>
          <p:sp>
            <p:nvSpPr>
              <p:cNvPr id="54644" name="Line 1139"/>
              <p:cNvSpPr>
                <a:spLocks noChangeShapeType="1"/>
              </p:cNvSpPr>
              <p:nvPr/>
            </p:nvSpPr>
            <p:spPr bwMode="auto">
              <a:xfrm flipV="1">
                <a:off x="3346" y="3270"/>
                <a:ext cx="0" cy="25"/>
              </a:xfrm>
              <a:prstGeom prst="line">
                <a:avLst/>
              </a:prstGeom>
              <a:noFill/>
              <a:ln w="12700">
                <a:solidFill>
                  <a:srgbClr val="000000"/>
                </a:solidFill>
                <a:round/>
                <a:headEnd/>
                <a:tailEnd/>
              </a:ln>
            </p:spPr>
            <p:txBody>
              <a:bodyPr wrap="none" anchor="ctr"/>
              <a:lstStyle/>
              <a:p>
                <a:endParaRPr lang="en-US"/>
              </a:p>
            </p:txBody>
          </p:sp>
          <p:sp>
            <p:nvSpPr>
              <p:cNvPr id="54645" name="Line 1140"/>
              <p:cNvSpPr>
                <a:spLocks noChangeShapeType="1"/>
              </p:cNvSpPr>
              <p:nvPr/>
            </p:nvSpPr>
            <p:spPr bwMode="auto">
              <a:xfrm flipV="1">
                <a:off x="3346" y="3234"/>
                <a:ext cx="0" cy="25"/>
              </a:xfrm>
              <a:prstGeom prst="line">
                <a:avLst/>
              </a:prstGeom>
              <a:noFill/>
              <a:ln w="12700">
                <a:solidFill>
                  <a:srgbClr val="000000"/>
                </a:solidFill>
                <a:round/>
                <a:headEnd/>
                <a:tailEnd/>
              </a:ln>
            </p:spPr>
            <p:txBody>
              <a:bodyPr wrap="none" anchor="ctr"/>
              <a:lstStyle/>
              <a:p>
                <a:endParaRPr lang="en-US"/>
              </a:p>
            </p:txBody>
          </p:sp>
          <p:sp>
            <p:nvSpPr>
              <p:cNvPr id="54646" name="Line 1141"/>
              <p:cNvSpPr>
                <a:spLocks noChangeShapeType="1"/>
              </p:cNvSpPr>
              <p:nvPr/>
            </p:nvSpPr>
            <p:spPr bwMode="auto">
              <a:xfrm flipV="1">
                <a:off x="3346" y="3196"/>
                <a:ext cx="0" cy="26"/>
              </a:xfrm>
              <a:prstGeom prst="line">
                <a:avLst/>
              </a:prstGeom>
              <a:noFill/>
              <a:ln w="12700">
                <a:solidFill>
                  <a:srgbClr val="000000"/>
                </a:solidFill>
                <a:round/>
                <a:headEnd/>
                <a:tailEnd/>
              </a:ln>
            </p:spPr>
            <p:txBody>
              <a:bodyPr wrap="none" anchor="ctr"/>
              <a:lstStyle/>
              <a:p>
                <a:endParaRPr lang="en-US"/>
              </a:p>
            </p:txBody>
          </p:sp>
          <p:sp>
            <p:nvSpPr>
              <p:cNvPr id="54647" name="Line 1142"/>
              <p:cNvSpPr>
                <a:spLocks noChangeShapeType="1"/>
              </p:cNvSpPr>
              <p:nvPr/>
            </p:nvSpPr>
            <p:spPr bwMode="auto">
              <a:xfrm flipV="1">
                <a:off x="3346" y="3161"/>
                <a:ext cx="0" cy="25"/>
              </a:xfrm>
              <a:prstGeom prst="line">
                <a:avLst/>
              </a:prstGeom>
              <a:noFill/>
              <a:ln w="12700">
                <a:solidFill>
                  <a:srgbClr val="000000"/>
                </a:solidFill>
                <a:round/>
                <a:headEnd/>
                <a:tailEnd/>
              </a:ln>
            </p:spPr>
            <p:txBody>
              <a:bodyPr wrap="none" anchor="ctr"/>
              <a:lstStyle/>
              <a:p>
                <a:endParaRPr lang="en-US"/>
              </a:p>
            </p:txBody>
          </p:sp>
          <p:sp>
            <p:nvSpPr>
              <p:cNvPr id="54648" name="Line 1143"/>
              <p:cNvSpPr>
                <a:spLocks noChangeShapeType="1"/>
              </p:cNvSpPr>
              <p:nvPr/>
            </p:nvSpPr>
            <p:spPr bwMode="auto">
              <a:xfrm flipV="1">
                <a:off x="3346" y="3125"/>
                <a:ext cx="0" cy="25"/>
              </a:xfrm>
              <a:prstGeom prst="line">
                <a:avLst/>
              </a:prstGeom>
              <a:noFill/>
              <a:ln w="12700">
                <a:solidFill>
                  <a:srgbClr val="000000"/>
                </a:solidFill>
                <a:round/>
                <a:headEnd/>
                <a:tailEnd/>
              </a:ln>
            </p:spPr>
            <p:txBody>
              <a:bodyPr wrap="none" anchor="ctr"/>
              <a:lstStyle/>
              <a:p>
                <a:endParaRPr lang="en-US"/>
              </a:p>
            </p:txBody>
          </p:sp>
          <p:sp>
            <p:nvSpPr>
              <p:cNvPr id="54649" name="Line 1144"/>
              <p:cNvSpPr>
                <a:spLocks noChangeShapeType="1"/>
              </p:cNvSpPr>
              <p:nvPr/>
            </p:nvSpPr>
            <p:spPr bwMode="auto">
              <a:xfrm flipV="1">
                <a:off x="3346" y="3089"/>
                <a:ext cx="0" cy="25"/>
              </a:xfrm>
              <a:prstGeom prst="line">
                <a:avLst/>
              </a:prstGeom>
              <a:noFill/>
              <a:ln w="12700">
                <a:solidFill>
                  <a:srgbClr val="000000"/>
                </a:solidFill>
                <a:round/>
                <a:headEnd/>
                <a:tailEnd/>
              </a:ln>
            </p:spPr>
            <p:txBody>
              <a:bodyPr wrap="none" anchor="ctr"/>
              <a:lstStyle/>
              <a:p>
                <a:endParaRPr lang="en-US"/>
              </a:p>
            </p:txBody>
          </p:sp>
          <p:sp>
            <p:nvSpPr>
              <p:cNvPr id="54650" name="Line 1145"/>
              <p:cNvSpPr>
                <a:spLocks noChangeShapeType="1"/>
              </p:cNvSpPr>
              <p:nvPr/>
            </p:nvSpPr>
            <p:spPr bwMode="auto">
              <a:xfrm flipV="1">
                <a:off x="3346" y="3051"/>
                <a:ext cx="0" cy="26"/>
              </a:xfrm>
              <a:prstGeom prst="line">
                <a:avLst/>
              </a:prstGeom>
              <a:noFill/>
              <a:ln w="12700">
                <a:solidFill>
                  <a:srgbClr val="000000"/>
                </a:solidFill>
                <a:round/>
                <a:headEnd/>
                <a:tailEnd/>
              </a:ln>
            </p:spPr>
            <p:txBody>
              <a:bodyPr wrap="none" anchor="ctr"/>
              <a:lstStyle/>
              <a:p>
                <a:endParaRPr lang="en-US"/>
              </a:p>
            </p:txBody>
          </p:sp>
          <p:sp>
            <p:nvSpPr>
              <p:cNvPr id="54651" name="Line 1146"/>
              <p:cNvSpPr>
                <a:spLocks noChangeShapeType="1"/>
              </p:cNvSpPr>
              <p:nvPr/>
            </p:nvSpPr>
            <p:spPr bwMode="auto">
              <a:xfrm flipV="1">
                <a:off x="3346" y="3016"/>
                <a:ext cx="0" cy="24"/>
              </a:xfrm>
              <a:prstGeom prst="line">
                <a:avLst/>
              </a:prstGeom>
              <a:noFill/>
              <a:ln w="12700">
                <a:solidFill>
                  <a:srgbClr val="000000"/>
                </a:solidFill>
                <a:round/>
                <a:headEnd/>
                <a:tailEnd/>
              </a:ln>
            </p:spPr>
            <p:txBody>
              <a:bodyPr wrap="none" anchor="ctr"/>
              <a:lstStyle/>
              <a:p>
                <a:endParaRPr lang="en-US"/>
              </a:p>
            </p:txBody>
          </p:sp>
          <p:sp>
            <p:nvSpPr>
              <p:cNvPr id="54652" name="Line 1147"/>
              <p:cNvSpPr>
                <a:spLocks noChangeShapeType="1"/>
              </p:cNvSpPr>
              <p:nvPr/>
            </p:nvSpPr>
            <p:spPr bwMode="auto">
              <a:xfrm flipV="1">
                <a:off x="3346" y="2980"/>
                <a:ext cx="0" cy="25"/>
              </a:xfrm>
              <a:prstGeom prst="line">
                <a:avLst/>
              </a:prstGeom>
              <a:noFill/>
              <a:ln w="12700">
                <a:solidFill>
                  <a:srgbClr val="000000"/>
                </a:solidFill>
                <a:round/>
                <a:headEnd/>
                <a:tailEnd/>
              </a:ln>
            </p:spPr>
            <p:txBody>
              <a:bodyPr wrap="none" anchor="ctr"/>
              <a:lstStyle/>
              <a:p>
                <a:endParaRPr lang="en-US"/>
              </a:p>
            </p:txBody>
          </p:sp>
          <p:sp>
            <p:nvSpPr>
              <p:cNvPr id="54653" name="Line 1148"/>
              <p:cNvSpPr>
                <a:spLocks noChangeShapeType="1"/>
              </p:cNvSpPr>
              <p:nvPr/>
            </p:nvSpPr>
            <p:spPr bwMode="auto">
              <a:xfrm flipV="1">
                <a:off x="3346" y="2942"/>
                <a:ext cx="0" cy="26"/>
              </a:xfrm>
              <a:prstGeom prst="line">
                <a:avLst/>
              </a:prstGeom>
              <a:noFill/>
              <a:ln w="12700">
                <a:solidFill>
                  <a:srgbClr val="000000"/>
                </a:solidFill>
                <a:round/>
                <a:headEnd/>
                <a:tailEnd/>
              </a:ln>
            </p:spPr>
            <p:txBody>
              <a:bodyPr wrap="none" anchor="ctr"/>
              <a:lstStyle/>
              <a:p>
                <a:endParaRPr lang="en-US"/>
              </a:p>
            </p:txBody>
          </p:sp>
          <p:sp>
            <p:nvSpPr>
              <p:cNvPr id="54654" name="Line 1149"/>
              <p:cNvSpPr>
                <a:spLocks noChangeShapeType="1"/>
              </p:cNvSpPr>
              <p:nvPr/>
            </p:nvSpPr>
            <p:spPr bwMode="auto">
              <a:xfrm flipV="1">
                <a:off x="3346" y="2907"/>
                <a:ext cx="0" cy="24"/>
              </a:xfrm>
              <a:prstGeom prst="line">
                <a:avLst/>
              </a:prstGeom>
              <a:noFill/>
              <a:ln w="12700">
                <a:solidFill>
                  <a:srgbClr val="000000"/>
                </a:solidFill>
                <a:round/>
                <a:headEnd/>
                <a:tailEnd/>
              </a:ln>
            </p:spPr>
            <p:txBody>
              <a:bodyPr wrap="none" anchor="ctr"/>
              <a:lstStyle/>
              <a:p>
                <a:endParaRPr lang="en-US"/>
              </a:p>
            </p:txBody>
          </p:sp>
          <p:sp>
            <p:nvSpPr>
              <p:cNvPr id="54655" name="Line 1150"/>
              <p:cNvSpPr>
                <a:spLocks noChangeShapeType="1"/>
              </p:cNvSpPr>
              <p:nvPr/>
            </p:nvSpPr>
            <p:spPr bwMode="auto">
              <a:xfrm flipV="1">
                <a:off x="3346" y="2870"/>
                <a:ext cx="0" cy="26"/>
              </a:xfrm>
              <a:prstGeom prst="line">
                <a:avLst/>
              </a:prstGeom>
              <a:noFill/>
              <a:ln w="12700">
                <a:solidFill>
                  <a:srgbClr val="000000"/>
                </a:solidFill>
                <a:round/>
                <a:headEnd/>
                <a:tailEnd/>
              </a:ln>
            </p:spPr>
            <p:txBody>
              <a:bodyPr wrap="none" anchor="ctr"/>
              <a:lstStyle/>
              <a:p>
                <a:endParaRPr lang="en-US"/>
              </a:p>
            </p:txBody>
          </p:sp>
          <p:sp>
            <p:nvSpPr>
              <p:cNvPr id="54656" name="Line 1151"/>
              <p:cNvSpPr>
                <a:spLocks noChangeShapeType="1"/>
              </p:cNvSpPr>
              <p:nvPr/>
            </p:nvSpPr>
            <p:spPr bwMode="auto">
              <a:xfrm flipV="1">
                <a:off x="3346" y="2835"/>
                <a:ext cx="0" cy="25"/>
              </a:xfrm>
              <a:prstGeom prst="line">
                <a:avLst/>
              </a:prstGeom>
              <a:noFill/>
              <a:ln w="12700">
                <a:solidFill>
                  <a:srgbClr val="000000"/>
                </a:solidFill>
                <a:round/>
                <a:headEnd/>
                <a:tailEnd/>
              </a:ln>
            </p:spPr>
            <p:txBody>
              <a:bodyPr wrap="none" anchor="ctr"/>
              <a:lstStyle/>
              <a:p>
                <a:endParaRPr lang="en-US"/>
              </a:p>
            </p:txBody>
          </p:sp>
          <p:sp>
            <p:nvSpPr>
              <p:cNvPr id="54657" name="Line 1152"/>
              <p:cNvSpPr>
                <a:spLocks noChangeShapeType="1"/>
              </p:cNvSpPr>
              <p:nvPr/>
            </p:nvSpPr>
            <p:spPr bwMode="auto">
              <a:xfrm flipV="1">
                <a:off x="3346" y="2799"/>
                <a:ext cx="0" cy="25"/>
              </a:xfrm>
              <a:prstGeom prst="line">
                <a:avLst/>
              </a:prstGeom>
              <a:noFill/>
              <a:ln w="12700">
                <a:solidFill>
                  <a:srgbClr val="000000"/>
                </a:solidFill>
                <a:round/>
                <a:headEnd/>
                <a:tailEnd/>
              </a:ln>
            </p:spPr>
            <p:txBody>
              <a:bodyPr wrap="none" anchor="ctr"/>
              <a:lstStyle/>
              <a:p>
                <a:endParaRPr lang="en-US"/>
              </a:p>
            </p:txBody>
          </p:sp>
          <p:sp>
            <p:nvSpPr>
              <p:cNvPr id="54658" name="Line 1153"/>
              <p:cNvSpPr>
                <a:spLocks noChangeShapeType="1"/>
              </p:cNvSpPr>
              <p:nvPr/>
            </p:nvSpPr>
            <p:spPr bwMode="auto">
              <a:xfrm flipV="1">
                <a:off x="3346" y="2763"/>
                <a:ext cx="0" cy="25"/>
              </a:xfrm>
              <a:prstGeom prst="line">
                <a:avLst/>
              </a:prstGeom>
              <a:noFill/>
              <a:ln w="12700">
                <a:solidFill>
                  <a:srgbClr val="000000"/>
                </a:solidFill>
                <a:round/>
                <a:headEnd/>
                <a:tailEnd/>
              </a:ln>
            </p:spPr>
            <p:txBody>
              <a:bodyPr wrap="none" anchor="ctr"/>
              <a:lstStyle/>
              <a:p>
                <a:endParaRPr lang="en-US"/>
              </a:p>
            </p:txBody>
          </p:sp>
          <p:sp>
            <p:nvSpPr>
              <p:cNvPr id="54659" name="Line 1154"/>
              <p:cNvSpPr>
                <a:spLocks noChangeShapeType="1"/>
              </p:cNvSpPr>
              <p:nvPr/>
            </p:nvSpPr>
            <p:spPr bwMode="auto">
              <a:xfrm flipV="1">
                <a:off x="3346" y="2726"/>
                <a:ext cx="0" cy="25"/>
              </a:xfrm>
              <a:prstGeom prst="line">
                <a:avLst/>
              </a:prstGeom>
              <a:noFill/>
              <a:ln w="12700">
                <a:solidFill>
                  <a:srgbClr val="000000"/>
                </a:solidFill>
                <a:round/>
                <a:headEnd/>
                <a:tailEnd/>
              </a:ln>
            </p:spPr>
            <p:txBody>
              <a:bodyPr wrap="none" anchor="ctr"/>
              <a:lstStyle/>
              <a:p>
                <a:endParaRPr lang="en-US"/>
              </a:p>
            </p:txBody>
          </p:sp>
          <p:sp>
            <p:nvSpPr>
              <p:cNvPr id="54660" name="Line 1155"/>
              <p:cNvSpPr>
                <a:spLocks noChangeShapeType="1"/>
              </p:cNvSpPr>
              <p:nvPr/>
            </p:nvSpPr>
            <p:spPr bwMode="auto">
              <a:xfrm flipV="1">
                <a:off x="3346" y="2690"/>
                <a:ext cx="0" cy="25"/>
              </a:xfrm>
              <a:prstGeom prst="line">
                <a:avLst/>
              </a:prstGeom>
              <a:noFill/>
              <a:ln w="12700">
                <a:solidFill>
                  <a:srgbClr val="000000"/>
                </a:solidFill>
                <a:round/>
                <a:headEnd/>
                <a:tailEnd/>
              </a:ln>
            </p:spPr>
            <p:txBody>
              <a:bodyPr wrap="none" anchor="ctr"/>
              <a:lstStyle/>
              <a:p>
                <a:endParaRPr lang="en-US"/>
              </a:p>
            </p:txBody>
          </p:sp>
          <p:sp>
            <p:nvSpPr>
              <p:cNvPr id="54661" name="Line 1156"/>
              <p:cNvSpPr>
                <a:spLocks noChangeShapeType="1"/>
              </p:cNvSpPr>
              <p:nvPr/>
            </p:nvSpPr>
            <p:spPr bwMode="auto">
              <a:xfrm flipV="1">
                <a:off x="3346" y="2654"/>
                <a:ext cx="0" cy="25"/>
              </a:xfrm>
              <a:prstGeom prst="line">
                <a:avLst/>
              </a:prstGeom>
              <a:noFill/>
              <a:ln w="12700">
                <a:solidFill>
                  <a:srgbClr val="000000"/>
                </a:solidFill>
                <a:round/>
                <a:headEnd/>
                <a:tailEnd/>
              </a:ln>
            </p:spPr>
            <p:txBody>
              <a:bodyPr wrap="none" anchor="ctr"/>
              <a:lstStyle/>
              <a:p>
                <a:endParaRPr lang="en-US"/>
              </a:p>
            </p:txBody>
          </p:sp>
          <p:sp>
            <p:nvSpPr>
              <p:cNvPr id="54662" name="Line 1157"/>
              <p:cNvSpPr>
                <a:spLocks noChangeShapeType="1"/>
              </p:cNvSpPr>
              <p:nvPr/>
            </p:nvSpPr>
            <p:spPr bwMode="auto">
              <a:xfrm flipV="1">
                <a:off x="3346" y="2616"/>
                <a:ext cx="0" cy="26"/>
              </a:xfrm>
              <a:prstGeom prst="line">
                <a:avLst/>
              </a:prstGeom>
              <a:noFill/>
              <a:ln w="12700">
                <a:solidFill>
                  <a:srgbClr val="000000"/>
                </a:solidFill>
                <a:round/>
                <a:headEnd/>
                <a:tailEnd/>
              </a:ln>
            </p:spPr>
            <p:txBody>
              <a:bodyPr wrap="none" anchor="ctr"/>
              <a:lstStyle/>
              <a:p>
                <a:endParaRPr lang="en-US"/>
              </a:p>
            </p:txBody>
          </p:sp>
          <p:sp>
            <p:nvSpPr>
              <p:cNvPr id="54663" name="Line 1158"/>
              <p:cNvSpPr>
                <a:spLocks noChangeShapeType="1"/>
              </p:cNvSpPr>
              <p:nvPr/>
            </p:nvSpPr>
            <p:spPr bwMode="auto">
              <a:xfrm flipV="1">
                <a:off x="3346" y="2581"/>
                <a:ext cx="0" cy="24"/>
              </a:xfrm>
              <a:prstGeom prst="line">
                <a:avLst/>
              </a:prstGeom>
              <a:noFill/>
              <a:ln w="12700">
                <a:solidFill>
                  <a:srgbClr val="000000"/>
                </a:solidFill>
                <a:round/>
                <a:headEnd/>
                <a:tailEnd/>
              </a:ln>
            </p:spPr>
            <p:txBody>
              <a:bodyPr wrap="none" anchor="ctr"/>
              <a:lstStyle/>
              <a:p>
                <a:endParaRPr lang="en-US"/>
              </a:p>
            </p:txBody>
          </p:sp>
          <p:sp>
            <p:nvSpPr>
              <p:cNvPr id="54664" name="Line 1159"/>
              <p:cNvSpPr>
                <a:spLocks noChangeShapeType="1"/>
              </p:cNvSpPr>
              <p:nvPr/>
            </p:nvSpPr>
            <p:spPr bwMode="auto">
              <a:xfrm flipV="1">
                <a:off x="3346" y="2544"/>
                <a:ext cx="0" cy="26"/>
              </a:xfrm>
              <a:prstGeom prst="line">
                <a:avLst/>
              </a:prstGeom>
              <a:noFill/>
              <a:ln w="12700">
                <a:solidFill>
                  <a:srgbClr val="000000"/>
                </a:solidFill>
                <a:round/>
                <a:headEnd/>
                <a:tailEnd/>
              </a:ln>
            </p:spPr>
            <p:txBody>
              <a:bodyPr wrap="none" anchor="ctr"/>
              <a:lstStyle/>
              <a:p>
                <a:endParaRPr lang="en-US"/>
              </a:p>
            </p:txBody>
          </p:sp>
          <p:sp>
            <p:nvSpPr>
              <p:cNvPr id="54665" name="Line 1160"/>
              <p:cNvSpPr>
                <a:spLocks noChangeShapeType="1"/>
              </p:cNvSpPr>
              <p:nvPr/>
            </p:nvSpPr>
            <p:spPr bwMode="auto">
              <a:xfrm flipV="1">
                <a:off x="3346" y="2509"/>
                <a:ext cx="0" cy="25"/>
              </a:xfrm>
              <a:prstGeom prst="line">
                <a:avLst/>
              </a:prstGeom>
              <a:noFill/>
              <a:ln w="12700">
                <a:solidFill>
                  <a:srgbClr val="000000"/>
                </a:solidFill>
                <a:round/>
                <a:headEnd/>
                <a:tailEnd/>
              </a:ln>
            </p:spPr>
            <p:txBody>
              <a:bodyPr wrap="none" anchor="ctr"/>
              <a:lstStyle/>
              <a:p>
                <a:endParaRPr lang="en-US"/>
              </a:p>
            </p:txBody>
          </p:sp>
          <p:sp>
            <p:nvSpPr>
              <p:cNvPr id="54666" name="Line 1161"/>
              <p:cNvSpPr>
                <a:spLocks noChangeShapeType="1"/>
              </p:cNvSpPr>
              <p:nvPr/>
            </p:nvSpPr>
            <p:spPr bwMode="auto">
              <a:xfrm flipV="1">
                <a:off x="3346" y="2472"/>
                <a:ext cx="0" cy="24"/>
              </a:xfrm>
              <a:prstGeom prst="line">
                <a:avLst/>
              </a:prstGeom>
              <a:noFill/>
              <a:ln w="12700">
                <a:solidFill>
                  <a:srgbClr val="000000"/>
                </a:solidFill>
                <a:round/>
                <a:headEnd/>
                <a:tailEnd/>
              </a:ln>
            </p:spPr>
            <p:txBody>
              <a:bodyPr wrap="none" anchor="ctr"/>
              <a:lstStyle/>
              <a:p>
                <a:endParaRPr lang="en-US"/>
              </a:p>
            </p:txBody>
          </p:sp>
          <p:sp>
            <p:nvSpPr>
              <p:cNvPr id="54667" name="Line 1162"/>
              <p:cNvSpPr>
                <a:spLocks noChangeShapeType="1"/>
              </p:cNvSpPr>
              <p:nvPr/>
            </p:nvSpPr>
            <p:spPr bwMode="auto">
              <a:xfrm flipV="1">
                <a:off x="3346" y="2435"/>
                <a:ext cx="0" cy="26"/>
              </a:xfrm>
              <a:prstGeom prst="line">
                <a:avLst/>
              </a:prstGeom>
              <a:noFill/>
              <a:ln w="12700">
                <a:solidFill>
                  <a:srgbClr val="000000"/>
                </a:solidFill>
                <a:round/>
                <a:headEnd/>
                <a:tailEnd/>
              </a:ln>
            </p:spPr>
            <p:txBody>
              <a:bodyPr wrap="none" anchor="ctr"/>
              <a:lstStyle/>
              <a:p>
                <a:endParaRPr lang="en-US"/>
              </a:p>
            </p:txBody>
          </p:sp>
          <p:sp>
            <p:nvSpPr>
              <p:cNvPr id="54668" name="Line 1163"/>
              <p:cNvSpPr>
                <a:spLocks noChangeShapeType="1"/>
              </p:cNvSpPr>
              <p:nvPr/>
            </p:nvSpPr>
            <p:spPr bwMode="auto">
              <a:xfrm flipV="1">
                <a:off x="3346" y="2400"/>
                <a:ext cx="0" cy="25"/>
              </a:xfrm>
              <a:prstGeom prst="line">
                <a:avLst/>
              </a:prstGeom>
              <a:noFill/>
              <a:ln w="12700">
                <a:solidFill>
                  <a:srgbClr val="000000"/>
                </a:solidFill>
                <a:round/>
                <a:headEnd/>
                <a:tailEnd/>
              </a:ln>
            </p:spPr>
            <p:txBody>
              <a:bodyPr wrap="none" anchor="ctr"/>
              <a:lstStyle/>
              <a:p>
                <a:endParaRPr lang="en-US"/>
              </a:p>
            </p:txBody>
          </p:sp>
          <p:sp>
            <p:nvSpPr>
              <p:cNvPr id="54669" name="Line 1164"/>
              <p:cNvSpPr>
                <a:spLocks noChangeShapeType="1"/>
              </p:cNvSpPr>
              <p:nvPr/>
            </p:nvSpPr>
            <p:spPr bwMode="auto">
              <a:xfrm flipV="1">
                <a:off x="3346" y="2364"/>
                <a:ext cx="0" cy="25"/>
              </a:xfrm>
              <a:prstGeom prst="line">
                <a:avLst/>
              </a:prstGeom>
              <a:noFill/>
              <a:ln w="12700">
                <a:solidFill>
                  <a:srgbClr val="000000"/>
                </a:solidFill>
                <a:round/>
                <a:headEnd/>
                <a:tailEnd/>
              </a:ln>
            </p:spPr>
            <p:txBody>
              <a:bodyPr wrap="none" anchor="ctr"/>
              <a:lstStyle/>
              <a:p>
                <a:endParaRPr lang="en-US"/>
              </a:p>
            </p:txBody>
          </p:sp>
          <p:sp>
            <p:nvSpPr>
              <p:cNvPr id="54670" name="Line 1165"/>
              <p:cNvSpPr>
                <a:spLocks noChangeShapeType="1"/>
              </p:cNvSpPr>
              <p:nvPr/>
            </p:nvSpPr>
            <p:spPr bwMode="auto">
              <a:xfrm flipV="1">
                <a:off x="3346" y="2328"/>
                <a:ext cx="0" cy="25"/>
              </a:xfrm>
              <a:prstGeom prst="line">
                <a:avLst/>
              </a:prstGeom>
              <a:noFill/>
              <a:ln w="12700">
                <a:solidFill>
                  <a:srgbClr val="000000"/>
                </a:solidFill>
                <a:round/>
                <a:headEnd/>
                <a:tailEnd/>
              </a:ln>
            </p:spPr>
            <p:txBody>
              <a:bodyPr wrap="none" anchor="ctr"/>
              <a:lstStyle/>
              <a:p>
                <a:endParaRPr lang="en-US"/>
              </a:p>
            </p:txBody>
          </p:sp>
          <p:sp>
            <p:nvSpPr>
              <p:cNvPr id="54671" name="Line 1166"/>
              <p:cNvSpPr>
                <a:spLocks noChangeShapeType="1"/>
              </p:cNvSpPr>
              <p:nvPr/>
            </p:nvSpPr>
            <p:spPr bwMode="auto">
              <a:xfrm flipV="1">
                <a:off x="3346" y="2291"/>
                <a:ext cx="0" cy="24"/>
              </a:xfrm>
              <a:prstGeom prst="line">
                <a:avLst/>
              </a:prstGeom>
              <a:noFill/>
              <a:ln w="12700">
                <a:solidFill>
                  <a:srgbClr val="000000"/>
                </a:solidFill>
                <a:round/>
                <a:headEnd/>
                <a:tailEnd/>
              </a:ln>
            </p:spPr>
            <p:txBody>
              <a:bodyPr wrap="none" anchor="ctr"/>
              <a:lstStyle/>
              <a:p>
                <a:endParaRPr lang="en-US"/>
              </a:p>
            </p:txBody>
          </p:sp>
          <p:sp>
            <p:nvSpPr>
              <p:cNvPr id="54672" name="Line 1167"/>
              <p:cNvSpPr>
                <a:spLocks noChangeShapeType="1"/>
              </p:cNvSpPr>
              <p:nvPr/>
            </p:nvSpPr>
            <p:spPr bwMode="auto">
              <a:xfrm flipV="1">
                <a:off x="3346" y="2255"/>
                <a:ext cx="0" cy="25"/>
              </a:xfrm>
              <a:prstGeom prst="line">
                <a:avLst/>
              </a:prstGeom>
              <a:noFill/>
              <a:ln w="12700">
                <a:solidFill>
                  <a:srgbClr val="000000"/>
                </a:solidFill>
                <a:round/>
                <a:headEnd/>
                <a:tailEnd/>
              </a:ln>
            </p:spPr>
            <p:txBody>
              <a:bodyPr wrap="none" anchor="ctr"/>
              <a:lstStyle/>
              <a:p>
                <a:endParaRPr lang="en-US"/>
              </a:p>
            </p:txBody>
          </p:sp>
          <p:sp>
            <p:nvSpPr>
              <p:cNvPr id="54673" name="Line 1168"/>
              <p:cNvSpPr>
                <a:spLocks noChangeShapeType="1"/>
              </p:cNvSpPr>
              <p:nvPr/>
            </p:nvSpPr>
            <p:spPr bwMode="auto">
              <a:xfrm flipV="1">
                <a:off x="3346" y="2219"/>
                <a:ext cx="0" cy="25"/>
              </a:xfrm>
              <a:prstGeom prst="line">
                <a:avLst/>
              </a:prstGeom>
              <a:noFill/>
              <a:ln w="12700">
                <a:solidFill>
                  <a:srgbClr val="000000"/>
                </a:solidFill>
                <a:round/>
                <a:headEnd/>
                <a:tailEnd/>
              </a:ln>
            </p:spPr>
            <p:txBody>
              <a:bodyPr wrap="none" anchor="ctr"/>
              <a:lstStyle/>
              <a:p>
                <a:endParaRPr lang="en-US"/>
              </a:p>
            </p:txBody>
          </p:sp>
          <p:sp>
            <p:nvSpPr>
              <p:cNvPr id="54674" name="Line 1169"/>
              <p:cNvSpPr>
                <a:spLocks noChangeShapeType="1"/>
              </p:cNvSpPr>
              <p:nvPr/>
            </p:nvSpPr>
            <p:spPr bwMode="auto">
              <a:xfrm flipV="1">
                <a:off x="3346" y="2183"/>
                <a:ext cx="0" cy="25"/>
              </a:xfrm>
              <a:prstGeom prst="line">
                <a:avLst/>
              </a:prstGeom>
              <a:noFill/>
              <a:ln w="12700">
                <a:solidFill>
                  <a:srgbClr val="000000"/>
                </a:solidFill>
                <a:round/>
                <a:headEnd/>
                <a:tailEnd/>
              </a:ln>
            </p:spPr>
            <p:txBody>
              <a:bodyPr wrap="none" anchor="ctr"/>
              <a:lstStyle/>
              <a:p>
                <a:endParaRPr lang="en-US"/>
              </a:p>
            </p:txBody>
          </p:sp>
          <p:sp>
            <p:nvSpPr>
              <p:cNvPr id="54675" name="Line 1170"/>
              <p:cNvSpPr>
                <a:spLocks noChangeShapeType="1"/>
              </p:cNvSpPr>
              <p:nvPr/>
            </p:nvSpPr>
            <p:spPr bwMode="auto">
              <a:xfrm flipV="1">
                <a:off x="3346" y="2146"/>
                <a:ext cx="0" cy="24"/>
              </a:xfrm>
              <a:prstGeom prst="line">
                <a:avLst/>
              </a:prstGeom>
              <a:noFill/>
              <a:ln w="12700">
                <a:solidFill>
                  <a:srgbClr val="000000"/>
                </a:solidFill>
                <a:round/>
                <a:headEnd/>
                <a:tailEnd/>
              </a:ln>
            </p:spPr>
            <p:txBody>
              <a:bodyPr wrap="none" anchor="ctr"/>
              <a:lstStyle/>
              <a:p>
                <a:endParaRPr lang="en-US"/>
              </a:p>
            </p:txBody>
          </p:sp>
          <p:sp>
            <p:nvSpPr>
              <p:cNvPr id="54676" name="Line 1171"/>
              <p:cNvSpPr>
                <a:spLocks noChangeShapeType="1"/>
              </p:cNvSpPr>
              <p:nvPr/>
            </p:nvSpPr>
            <p:spPr bwMode="auto">
              <a:xfrm flipV="1">
                <a:off x="3346" y="2109"/>
                <a:ext cx="0" cy="26"/>
              </a:xfrm>
              <a:prstGeom prst="line">
                <a:avLst/>
              </a:prstGeom>
              <a:noFill/>
              <a:ln w="12700">
                <a:solidFill>
                  <a:srgbClr val="000000"/>
                </a:solidFill>
                <a:round/>
                <a:headEnd/>
                <a:tailEnd/>
              </a:ln>
            </p:spPr>
            <p:txBody>
              <a:bodyPr wrap="none" anchor="ctr"/>
              <a:lstStyle/>
              <a:p>
                <a:endParaRPr lang="en-US"/>
              </a:p>
            </p:txBody>
          </p:sp>
          <p:sp>
            <p:nvSpPr>
              <p:cNvPr id="54677" name="Line 1172"/>
              <p:cNvSpPr>
                <a:spLocks noChangeShapeType="1"/>
              </p:cNvSpPr>
              <p:nvPr/>
            </p:nvSpPr>
            <p:spPr bwMode="auto">
              <a:xfrm flipV="1">
                <a:off x="3346" y="2074"/>
                <a:ext cx="0" cy="25"/>
              </a:xfrm>
              <a:prstGeom prst="line">
                <a:avLst/>
              </a:prstGeom>
              <a:noFill/>
              <a:ln w="12700">
                <a:solidFill>
                  <a:srgbClr val="000000"/>
                </a:solidFill>
                <a:round/>
                <a:headEnd/>
                <a:tailEnd/>
              </a:ln>
            </p:spPr>
            <p:txBody>
              <a:bodyPr wrap="none" anchor="ctr"/>
              <a:lstStyle/>
              <a:p>
                <a:endParaRPr lang="en-US"/>
              </a:p>
            </p:txBody>
          </p:sp>
          <p:sp>
            <p:nvSpPr>
              <p:cNvPr id="54678" name="Line 1173"/>
              <p:cNvSpPr>
                <a:spLocks noChangeShapeType="1"/>
              </p:cNvSpPr>
              <p:nvPr/>
            </p:nvSpPr>
            <p:spPr bwMode="auto">
              <a:xfrm flipV="1">
                <a:off x="3346" y="2038"/>
                <a:ext cx="0" cy="25"/>
              </a:xfrm>
              <a:prstGeom prst="line">
                <a:avLst/>
              </a:prstGeom>
              <a:noFill/>
              <a:ln w="12700">
                <a:solidFill>
                  <a:srgbClr val="000000"/>
                </a:solidFill>
                <a:round/>
                <a:headEnd/>
                <a:tailEnd/>
              </a:ln>
            </p:spPr>
            <p:txBody>
              <a:bodyPr wrap="none" anchor="ctr"/>
              <a:lstStyle/>
              <a:p>
                <a:endParaRPr lang="en-US"/>
              </a:p>
            </p:txBody>
          </p:sp>
          <p:sp>
            <p:nvSpPr>
              <p:cNvPr id="54679" name="Line 1174"/>
              <p:cNvSpPr>
                <a:spLocks noChangeShapeType="1"/>
              </p:cNvSpPr>
              <p:nvPr/>
            </p:nvSpPr>
            <p:spPr bwMode="auto">
              <a:xfrm flipV="1">
                <a:off x="3346" y="2000"/>
                <a:ext cx="0" cy="26"/>
              </a:xfrm>
              <a:prstGeom prst="line">
                <a:avLst/>
              </a:prstGeom>
              <a:noFill/>
              <a:ln w="12700">
                <a:solidFill>
                  <a:srgbClr val="000000"/>
                </a:solidFill>
                <a:round/>
                <a:headEnd/>
                <a:tailEnd/>
              </a:ln>
            </p:spPr>
            <p:txBody>
              <a:bodyPr wrap="none" anchor="ctr"/>
              <a:lstStyle/>
              <a:p>
                <a:endParaRPr lang="en-US"/>
              </a:p>
            </p:txBody>
          </p:sp>
          <p:sp>
            <p:nvSpPr>
              <p:cNvPr id="54680" name="Line 1175"/>
              <p:cNvSpPr>
                <a:spLocks noChangeShapeType="1"/>
              </p:cNvSpPr>
              <p:nvPr/>
            </p:nvSpPr>
            <p:spPr bwMode="auto">
              <a:xfrm flipV="1">
                <a:off x="3346" y="1965"/>
                <a:ext cx="0" cy="24"/>
              </a:xfrm>
              <a:prstGeom prst="line">
                <a:avLst/>
              </a:prstGeom>
              <a:noFill/>
              <a:ln w="12700">
                <a:solidFill>
                  <a:srgbClr val="000000"/>
                </a:solidFill>
                <a:round/>
                <a:headEnd/>
                <a:tailEnd/>
              </a:ln>
            </p:spPr>
            <p:txBody>
              <a:bodyPr wrap="none" anchor="ctr"/>
              <a:lstStyle/>
              <a:p>
                <a:endParaRPr lang="en-US"/>
              </a:p>
            </p:txBody>
          </p:sp>
          <p:sp>
            <p:nvSpPr>
              <p:cNvPr id="54681" name="Line 1176"/>
              <p:cNvSpPr>
                <a:spLocks noChangeShapeType="1"/>
              </p:cNvSpPr>
              <p:nvPr/>
            </p:nvSpPr>
            <p:spPr bwMode="auto">
              <a:xfrm flipV="1">
                <a:off x="3346" y="1929"/>
                <a:ext cx="0" cy="25"/>
              </a:xfrm>
              <a:prstGeom prst="line">
                <a:avLst/>
              </a:prstGeom>
              <a:noFill/>
              <a:ln w="12700">
                <a:solidFill>
                  <a:srgbClr val="000000"/>
                </a:solidFill>
                <a:round/>
                <a:headEnd/>
                <a:tailEnd/>
              </a:ln>
            </p:spPr>
            <p:txBody>
              <a:bodyPr wrap="none" anchor="ctr"/>
              <a:lstStyle/>
              <a:p>
                <a:endParaRPr lang="en-US"/>
              </a:p>
            </p:txBody>
          </p:sp>
          <p:sp>
            <p:nvSpPr>
              <p:cNvPr id="54682" name="Line 1177"/>
              <p:cNvSpPr>
                <a:spLocks noChangeShapeType="1"/>
              </p:cNvSpPr>
              <p:nvPr/>
            </p:nvSpPr>
            <p:spPr bwMode="auto">
              <a:xfrm flipV="1">
                <a:off x="3346" y="1893"/>
                <a:ext cx="0" cy="25"/>
              </a:xfrm>
              <a:prstGeom prst="line">
                <a:avLst/>
              </a:prstGeom>
              <a:noFill/>
              <a:ln w="12700">
                <a:solidFill>
                  <a:srgbClr val="000000"/>
                </a:solidFill>
                <a:round/>
                <a:headEnd/>
                <a:tailEnd/>
              </a:ln>
            </p:spPr>
            <p:txBody>
              <a:bodyPr wrap="none" anchor="ctr"/>
              <a:lstStyle/>
              <a:p>
                <a:endParaRPr lang="en-US"/>
              </a:p>
            </p:txBody>
          </p:sp>
          <p:sp>
            <p:nvSpPr>
              <p:cNvPr id="54683" name="Line 1178"/>
              <p:cNvSpPr>
                <a:spLocks noChangeShapeType="1"/>
              </p:cNvSpPr>
              <p:nvPr/>
            </p:nvSpPr>
            <p:spPr bwMode="auto">
              <a:xfrm flipV="1">
                <a:off x="3346" y="1857"/>
                <a:ext cx="0" cy="25"/>
              </a:xfrm>
              <a:prstGeom prst="line">
                <a:avLst/>
              </a:prstGeom>
              <a:noFill/>
              <a:ln w="12700">
                <a:solidFill>
                  <a:srgbClr val="000000"/>
                </a:solidFill>
                <a:round/>
                <a:headEnd/>
                <a:tailEnd/>
              </a:ln>
            </p:spPr>
            <p:txBody>
              <a:bodyPr wrap="none" anchor="ctr"/>
              <a:lstStyle/>
              <a:p>
                <a:endParaRPr lang="en-US"/>
              </a:p>
            </p:txBody>
          </p:sp>
          <p:sp>
            <p:nvSpPr>
              <p:cNvPr id="54684" name="Line 1179"/>
              <p:cNvSpPr>
                <a:spLocks noChangeShapeType="1"/>
              </p:cNvSpPr>
              <p:nvPr/>
            </p:nvSpPr>
            <p:spPr bwMode="auto">
              <a:xfrm flipV="1">
                <a:off x="3346" y="1819"/>
                <a:ext cx="0" cy="26"/>
              </a:xfrm>
              <a:prstGeom prst="line">
                <a:avLst/>
              </a:prstGeom>
              <a:noFill/>
              <a:ln w="12700">
                <a:solidFill>
                  <a:srgbClr val="000000"/>
                </a:solidFill>
                <a:round/>
                <a:headEnd/>
                <a:tailEnd/>
              </a:ln>
            </p:spPr>
            <p:txBody>
              <a:bodyPr wrap="none" anchor="ctr"/>
              <a:lstStyle/>
              <a:p>
                <a:endParaRPr lang="en-US"/>
              </a:p>
            </p:txBody>
          </p:sp>
          <p:sp>
            <p:nvSpPr>
              <p:cNvPr id="54685" name="Line 1180"/>
              <p:cNvSpPr>
                <a:spLocks noChangeShapeType="1"/>
              </p:cNvSpPr>
              <p:nvPr/>
            </p:nvSpPr>
            <p:spPr bwMode="auto">
              <a:xfrm flipV="1">
                <a:off x="3346" y="1784"/>
                <a:ext cx="0" cy="25"/>
              </a:xfrm>
              <a:prstGeom prst="line">
                <a:avLst/>
              </a:prstGeom>
              <a:noFill/>
              <a:ln w="12700">
                <a:solidFill>
                  <a:srgbClr val="000000"/>
                </a:solidFill>
                <a:round/>
                <a:headEnd/>
                <a:tailEnd/>
              </a:ln>
            </p:spPr>
            <p:txBody>
              <a:bodyPr wrap="none" anchor="ctr"/>
              <a:lstStyle/>
              <a:p>
                <a:endParaRPr lang="en-US"/>
              </a:p>
            </p:txBody>
          </p:sp>
          <p:sp>
            <p:nvSpPr>
              <p:cNvPr id="54686" name="Line 1181"/>
              <p:cNvSpPr>
                <a:spLocks noChangeShapeType="1"/>
              </p:cNvSpPr>
              <p:nvPr/>
            </p:nvSpPr>
            <p:spPr bwMode="auto">
              <a:xfrm flipV="1">
                <a:off x="3346" y="1748"/>
                <a:ext cx="0" cy="25"/>
              </a:xfrm>
              <a:prstGeom prst="line">
                <a:avLst/>
              </a:prstGeom>
              <a:noFill/>
              <a:ln w="12700">
                <a:solidFill>
                  <a:srgbClr val="000000"/>
                </a:solidFill>
                <a:round/>
                <a:headEnd/>
                <a:tailEnd/>
              </a:ln>
            </p:spPr>
            <p:txBody>
              <a:bodyPr wrap="none" anchor="ctr"/>
              <a:lstStyle/>
              <a:p>
                <a:endParaRPr lang="en-US"/>
              </a:p>
            </p:txBody>
          </p:sp>
          <p:sp>
            <p:nvSpPr>
              <p:cNvPr id="54687" name="Line 1182"/>
              <p:cNvSpPr>
                <a:spLocks noChangeShapeType="1"/>
              </p:cNvSpPr>
              <p:nvPr/>
            </p:nvSpPr>
            <p:spPr bwMode="auto">
              <a:xfrm flipV="1">
                <a:off x="3346" y="1712"/>
                <a:ext cx="0" cy="25"/>
              </a:xfrm>
              <a:prstGeom prst="line">
                <a:avLst/>
              </a:prstGeom>
              <a:noFill/>
              <a:ln w="12700">
                <a:solidFill>
                  <a:srgbClr val="000000"/>
                </a:solidFill>
                <a:round/>
                <a:headEnd/>
                <a:tailEnd/>
              </a:ln>
            </p:spPr>
            <p:txBody>
              <a:bodyPr wrap="none" anchor="ctr"/>
              <a:lstStyle/>
              <a:p>
                <a:endParaRPr lang="en-US"/>
              </a:p>
            </p:txBody>
          </p:sp>
          <p:sp>
            <p:nvSpPr>
              <p:cNvPr id="54688" name="Line 1183"/>
              <p:cNvSpPr>
                <a:spLocks noChangeShapeType="1"/>
              </p:cNvSpPr>
              <p:nvPr/>
            </p:nvSpPr>
            <p:spPr bwMode="auto">
              <a:xfrm flipV="1">
                <a:off x="3346" y="1674"/>
                <a:ext cx="0" cy="26"/>
              </a:xfrm>
              <a:prstGeom prst="line">
                <a:avLst/>
              </a:prstGeom>
              <a:noFill/>
              <a:ln w="12700">
                <a:solidFill>
                  <a:srgbClr val="000000"/>
                </a:solidFill>
                <a:round/>
                <a:headEnd/>
                <a:tailEnd/>
              </a:ln>
            </p:spPr>
            <p:txBody>
              <a:bodyPr wrap="none" anchor="ctr"/>
              <a:lstStyle/>
              <a:p>
                <a:endParaRPr lang="en-US"/>
              </a:p>
            </p:txBody>
          </p:sp>
          <p:sp>
            <p:nvSpPr>
              <p:cNvPr id="54689" name="Line 1184"/>
              <p:cNvSpPr>
                <a:spLocks noChangeShapeType="1"/>
              </p:cNvSpPr>
              <p:nvPr/>
            </p:nvSpPr>
            <p:spPr bwMode="auto">
              <a:xfrm flipV="1">
                <a:off x="3346" y="1639"/>
                <a:ext cx="0" cy="25"/>
              </a:xfrm>
              <a:prstGeom prst="line">
                <a:avLst/>
              </a:prstGeom>
              <a:noFill/>
              <a:ln w="12700">
                <a:solidFill>
                  <a:srgbClr val="000000"/>
                </a:solidFill>
                <a:round/>
                <a:headEnd/>
                <a:tailEnd/>
              </a:ln>
            </p:spPr>
            <p:txBody>
              <a:bodyPr wrap="none" anchor="ctr"/>
              <a:lstStyle/>
              <a:p>
                <a:endParaRPr lang="en-US"/>
              </a:p>
            </p:txBody>
          </p:sp>
          <p:sp>
            <p:nvSpPr>
              <p:cNvPr id="54690" name="Line 1185"/>
              <p:cNvSpPr>
                <a:spLocks noChangeShapeType="1"/>
              </p:cNvSpPr>
              <p:nvPr/>
            </p:nvSpPr>
            <p:spPr bwMode="auto">
              <a:xfrm flipV="1">
                <a:off x="3346" y="1603"/>
                <a:ext cx="0" cy="25"/>
              </a:xfrm>
              <a:prstGeom prst="line">
                <a:avLst/>
              </a:prstGeom>
              <a:noFill/>
              <a:ln w="12700">
                <a:solidFill>
                  <a:srgbClr val="000000"/>
                </a:solidFill>
                <a:round/>
                <a:headEnd/>
                <a:tailEnd/>
              </a:ln>
            </p:spPr>
            <p:txBody>
              <a:bodyPr wrap="none" anchor="ctr"/>
              <a:lstStyle/>
              <a:p>
                <a:endParaRPr lang="en-US"/>
              </a:p>
            </p:txBody>
          </p:sp>
          <p:sp>
            <p:nvSpPr>
              <p:cNvPr id="54691" name="Line 1186"/>
              <p:cNvSpPr>
                <a:spLocks noChangeShapeType="1"/>
              </p:cNvSpPr>
              <p:nvPr/>
            </p:nvSpPr>
            <p:spPr bwMode="auto">
              <a:xfrm flipV="1">
                <a:off x="3346" y="1565"/>
                <a:ext cx="0" cy="26"/>
              </a:xfrm>
              <a:prstGeom prst="line">
                <a:avLst/>
              </a:prstGeom>
              <a:noFill/>
              <a:ln w="12700">
                <a:solidFill>
                  <a:srgbClr val="000000"/>
                </a:solidFill>
                <a:round/>
                <a:headEnd/>
                <a:tailEnd/>
              </a:ln>
            </p:spPr>
            <p:txBody>
              <a:bodyPr wrap="none" anchor="ctr"/>
              <a:lstStyle/>
              <a:p>
                <a:endParaRPr lang="en-US"/>
              </a:p>
            </p:txBody>
          </p:sp>
          <p:sp>
            <p:nvSpPr>
              <p:cNvPr id="54692" name="Line 1187"/>
              <p:cNvSpPr>
                <a:spLocks noChangeShapeType="1"/>
              </p:cNvSpPr>
              <p:nvPr/>
            </p:nvSpPr>
            <p:spPr bwMode="auto">
              <a:xfrm flipV="1">
                <a:off x="3346" y="1530"/>
                <a:ext cx="0" cy="24"/>
              </a:xfrm>
              <a:prstGeom prst="line">
                <a:avLst/>
              </a:prstGeom>
              <a:noFill/>
              <a:ln w="12700">
                <a:solidFill>
                  <a:srgbClr val="000000"/>
                </a:solidFill>
                <a:round/>
                <a:headEnd/>
                <a:tailEnd/>
              </a:ln>
            </p:spPr>
            <p:txBody>
              <a:bodyPr wrap="none" anchor="ctr"/>
              <a:lstStyle/>
              <a:p>
                <a:endParaRPr lang="en-US"/>
              </a:p>
            </p:txBody>
          </p:sp>
          <p:sp>
            <p:nvSpPr>
              <p:cNvPr id="54693" name="Line 1188"/>
              <p:cNvSpPr>
                <a:spLocks noChangeShapeType="1"/>
              </p:cNvSpPr>
              <p:nvPr/>
            </p:nvSpPr>
            <p:spPr bwMode="auto">
              <a:xfrm flipV="1">
                <a:off x="3346" y="1493"/>
                <a:ext cx="0" cy="26"/>
              </a:xfrm>
              <a:prstGeom prst="line">
                <a:avLst/>
              </a:prstGeom>
              <a:noFill/>
              <a:ln w="12700">
                <a:solidFill>
                  <a:srgbClr val="000000"/>
                </a:solidFill>
                <a:round/>
                <a:headEnd/>
                <a:tailEnd/>
              </a:ln>
            </p:spPr>
            <p:txBody>
              <a:bodyPr wrap="none" anchor="ctr"/>
              <a:lstStyle/>
              <a:p>
                <a:endParaRPr lang="en-US"/>
              </a:p>
            </p:txBody>
          </p:sp>
          <p:sp>
            <p:nvSpPr>
              <p:cNvPr id="54694" name="Line 1189"/>
              <p:cNvSpPr>
                <a:spLocks noChangeShapeType="1"/>
              </p:cNvSpPr>
              <p:nvPr/>
            </p:nvSpPr>
            <p:spPr bwMode="auto">
              <a:xfrm flipV="1">
                <a:off x="3346" y="1458"/>
                <a:ext cx="0" cy="25"/>
              </a:xfrm>
              <a:prstGeom prst="line">
                <a:avLst/>
              </a:prstGeom>
              <a:noFill/>
              <a:ln w="12700">
                <a:solidFill>
                  <a:srgbClr val="000000"/>
                </a:solidFill>
                <a:round/>
                <a:headEnd/>
                <a:tailEnd/>
              </a:ln>
            </p:spPr>
            <p:txBody>
              <a:bodyPr wrap="none" anchor="ctr"/>
              <a:lstStyle/>
              <a:p>
                <a:endParaRPr lang="en-US"/>
              </a:p>
            </p:txBody>
          </p:sp>
          <p:sp>
            <p:nvSpPr>
              <p:cNvPr id="54695" name="Line 1190"/>
              <p:cNvSpPr>
                <a:spLocks noChangeShapeType="1"/>
              </p:cNvSpPr>
              <p:nvPr/>
            </p:nvSpPr>
            <p:spPr bwMode="auto">
              <a:xfrm flipV="1">
                <a:off x="3346" y="1422"/>
                <a:ext cx="0" cy="25"/>
              </a:xfrm>
              <a:prstGeom prst="line">
                <a:avLst/>
              </a:prstGeom>
              <a:noFill/>
              <a:ln w="12700">
                <a:solidFill>
                  <a:srgbClr val="000000"/>
                </a:solidFill>
                <a:round/>
                <a:headEnd/>
                <a:tailEnd/>
              </a:ln>
            </p:spPr>
            <p:txBody>
              <a:bodyPr wrap="none" anchor="ctr"/>
              <a:lstStyle/>
              <a:p>
                <a:endParaRPr lang="en-US"/>
              </a:p>
            </p:txBody>
          </p:sp>
          <p:sp>
            <p:nvSpPr>
              <p:cNvPr id="54696" name="Line 1191"/>
              <p:cNvSpPr>
                <a:spLocks noChangeShapeType="1"/>
              </p:cNvSpPr>
              <p:nvPr/>
            </p:nvSpPr>
            <p:spPr bwMode="auto">
              <a:xfrm flipV="1">
                <a:off x="3443" y="3377"/>
                <a:ext cx="0" cy="26"/>
              </a:xfrm>
              <a:prstGeom prst="line">
                <a:avLst/>
              </a:prstGeom>
              <a:noFill/>
              <a:ln w="12700">
                <a:solidFill>
                  <a:srgbClr val="000000"/>
                </a:solidFill>
                <a:round/>
                <a:headEnd/>
                <a:tailEnd/>
              </a:ln>
            </p:spPr>
            <p:txBody>
              <a:bodyPr wrap="none" anchor="ctr"/>
              <a:lstStyle/>
              <a:p>
                <a:endParaRPr lang="en-US"/>
              </a:p>
            </p:txBody>
          </p:sp>
          <p:sp>
            <p:nvSpPr>
              <p:cNvPr id="54697" name="Line 1192"/>
              <p:cNvSpPr>
                <a:spLocks noChangeShapeType="1"/>
              </p:cNvSpPr>
              <p:nvPr/>
            </p:nvSpPr>
            <p:spPr bwMode="auto">
              <a:xfrm flipV="1">
                <a:off x="3443" y="3342"/>
                <a:ext cx="0" cy="24"/>
              </a:xfrm>
              <a:prstGeom prst="line">
                <a:avLst/>
              </a:prstGeom>
              <a:noFill/>
              <a:ln w="12700">
                <a:solidFill>
                  <a:srgbClr val="000000"/>
                </a:solidFill>
                <a:round/>
                <a:headEnd/>
                <a:tailEnd/>
              </a:ln>
            </p:spPr>
            <p:txBody>
              <a:bodyPr wrap="none" anchor="ctr"/>
              <a:lstStyle/>
              <a:p>
                <a:endParaRPr lang="en-US"/>
              </a:p>
            </p:txBody>
          </p:sp>
          <p:sp>
            <p:nvSpPr>
              <p:cNvPr id="54698" name="Line 1193"/>
              <p:cNvSpPr>
                <a:spLocks noChangeShapeType="1"/>
              </p:cNvSpPr>
              <p:nvPr/>
            </p:nvSpPr>
            <p:spPr bwMode="auto">
              <a:xfrm flipV="1">
                <a:off x="3443" y="3306"/>
                <a:ext cx="0" cy="25"/>
              </a:xfrm>
              <a:prstGeom prst="line">
                <a:avLst/>
              </a:prstGeom>
              <a:noFill/>
              <a:ln w="12700">
                <a:solidFill>
                  <a:srgbClr val="000000"/>
                </a:solidFill>
                <a:round/>
                <a:headEnd/>
                <a:tailEnd/>
              </a:ln>
            </p:spPr>
            <p:txBody>
              <a:bodyPr wrap="none" anchor="ctr"/>
              <a:lstStyle/>
              <a:p>
                <a:endParaRPr lang="en-US"/>
              </a:p>
            </p:txBody>
          </p:sp>
          <p:sp>
            <p:nvSpPr>
              <p:cNvPr id="54699" name="Line 1194"/>
              <p:cNvSpPr>
                <a:spLocks noChangeShapeType="1"/>
              </p:cNvSpPr>
              <p:nvPr/>
            </p:nvSpPr>
            <p:spPr bwMode="auto">
              <a:xfrm flipV="1">
                <a:off x="3443" y="3270"/>
                <a:ext cx="0" cy="25"/>
              </a:xfrm>
              <a:prstGeom prst="line">
                <a:avLst/>
              </a:prstGeom>
              <a:noFill/>
              <a:ln w="12700">
                <a:solidFill>
                  <a:srgbClr val="000000"/>
                </a:solidFill>
                <a:round/>
                <a:headEnd/>
                <a:tailEnd/>
              </a:ln>
            </p:spPr>
            <p:txBody>
              <a:bodyPr wrap="none" anchor="ctr"/>
              <a:lstStyle/>
              <a:p>
                <a:endParaRPr lang="en-US"/>
              </a:p>
            </p:txBody>
          </p:sp>
          <p:sp>
            <p:nvSpPr>
              <p:cNvPr id="54700" name="Line 1195"/>
              <p:cNvSpPr>
                <a:spLocks noChangeShapeType="1"/>
              </p:cNvSpPr>
              <p:nvPr/>
            </p:nvSpPr>
            <p:spPr bwMode="auto">
              <a:xfrm flipV="1">
                <a:off x="3443" y="3234"/>
                <a:ext cx="0" cy="25"/>
              </a:xfrm>
              <a:prstGeom prst="line">
                <a:avLst/>
              </a:prstGeom>
              <a:noFill/>
              <a:ln w="12700">
                <a:solidFill>
                  <a:srgbClr val="000000"/>
                </a:solidFill>
                <a:round/>
                <a:headEnd/>
                <a:tailEnd/>
              </a:ln>
            </p:spPr>
            <p:txBody>
              <a:bodyPr wrap="none" anchor="ctr"/>
              <a:lstStyle/>
              <a:p>
                <a:endParaRPr lang="en-US"/>
              </a:p>
            </p:txBody>
          </p:sp>
          <p:sp>
            <p:nvSpPr>
              <p:cNvPr id="54701" name="Line 1196"/>
              <p:cNvSpPr>
                <a:spLocks noChangeShapeType="1"/>
              </p:cNvSpPr>
              <p:nvPr/>
            </p:nvSpPr>
            <p:spPr bwMode="auto">
              <a:xfrm flipV="1">
                <a:off x="3443" y="3196"/>
                <a:ext cx="0" cy="26"/>
              </a:xfrm>
              <a:prstGeom prst="line">
                <a:avLst/>
              </a:prstGeom>
              <a:noFill/>
              <a:ln w="12700">
                <a:solidFill>
                  <a:srgbClr val="000000"/>
                </a:solidFill>
                <a:round/>
                <a:headEnd/>
                <a:tailEnd/>
              </a:ln>
            </p:spPr>
            <p:txBody>
              <a:bodyPr wrap="none" anchor="ctr"/>
              <a:lstStyle/>
              <a:p>
                <a:endParaRPr lang="en-US"/>
              </a:p>
            </p:txBody>
          </p:sp>
          <p:sp>
            <p:nvSpPr>
              <p:cNvPr id="54702" name="Line 1197"/>
              <p:cNvSpPr>
                <a:spLocks noChangeShapeType="1"/>
              </p:cNvSpPr>
              <p:nvPr/>
            </p:nvSpPr>
            <p:spPr bwMode="auto">
              <a:xfrm flipV="1">
                <a:off x="3443" y="3161"/>
                <a:ext cx="0" cy="25"/>
              </a:xfrm>
              <a:prstGeom prst="line">
                <a:avLst/>
              </a:prstGeom>
              <a:noFill/>
              <a:ln w="12700">
                <a:solidFill>
                  <a:srgbClr val="000000"/>
                </a:solidFill>
                <a:round/>
                <a:headEnd/>
                <a:tailEnd/>
              </a:ln>
            </p:spPr>
            <p:txBody>
              <a:bodyPr wrap="none" anchor="ctr"/>
              <a:lstStyle/>
              <a:p>
                <a:endParaRPr lang="en-US"/>
              </a:p>
            </p:txBody>
          </p:sp>
          <p:sp>
            <p:nvSpPr>
              <p:cNvPr id="54703" name="Line 1198"/>
              <p:cNvSpPr>
                <a:spLocks noChangeShapeType="1"/>
              </p:cNvSpPr>
              <p:nvPr/>
            </p:nvSpPr>
            <p:spPr bwMode="auto">
              <a:xfrm flipV="1">
                <a:off x="3443" y="3125"/>
                <a:ext cx="0" cy="25"/>
              </a:xfrm>
              <a:prstGeom prst="line">
                <a:avLst/>
              </a:prstGeom>
              <a:noFill/>
              <a:ln w="12700">
                <a:solidFill>
                  <a:srgbClr val="000000"/>
                </a:solidFill>
                <a:round/>
                <a:headEnd/>
                <a:tailEnd/>
              </a:ln>
            </p:spPr>
            <p:txBody>
              <a:bodyPr wrap="none" anchor="ctr"/>
              <a:lstStyle/>
              <a:p>
                <a:endParaRPr lang="en-US"/>
              </a:p>
            </p:txBody>
          </p:sp>
          <p:sp>
            <p:nvSpPr>
              <p:cNvPr id="54704" name="Line 1199"/>
              <p:cNvSpPr>
                <a:spLocks noChangeShapeType="1"/>
              </p:cNvSpPr>
              <p:nvPr/>
            </p:nvSpPr>
            <p:spPr bwMode="auto">
              <a:xfrm flipV="1">
                <a:off x="3443" y="3089"/>
                <a:ext cx="0" cy="25"/>
              </a:xfrm>
              <a:prstGeom prst="line">
                <a:avLst/>
              </a:prstGeom>
              <a:noFill/>
              <a:ln w="12700">
                <a:solidFill>
                  <a:srgbClr val="000000"/>
                </a:solidFill>
                <a:round/>
                <a:headEnd/>
                <a:tailEnd/>
              </a:ln>
            </p:spPr>
            <p:txBody>
              <a:bodyPr wrap="none" anchor="ctr"/>
              <a:lstStyle/>
              <a:p>
                <a:endParaRPr lang="en-US"/>
              </a:p>
            </p:txBody>
          </p:sp>
          <p:sp>
            <p:nvSpPr>
              <p:cNvPr id="54705" name="Line 1200"/>
              <p:cNvSpPr>
                <a:spLocks noChangeShapeType="1"/>
              </p:cNvSpPr>
              <p:nvPr/>
            </p:nvSpPr>
            <p:spPr bwMode="auto">
              <a:xfrm flipV="1">
                <a:off x="3443" y="3051"/>
                <a:ext cx="0" cy="26"/>
              </a:xfrm>
              <a:prstGeom prst="line">
                <a:avLst/>
              </a:prstGeom>
              <a:noFill/>
              <a:ln w="12700">
                <a:solidFill>
                  <a:srgbClr val="000000"/>
                </a:solidFill>
                <a:round/>
                <a:headEnd/>
                <a:tailEnd/>
              </a:ln>
            </p:spPr>
            <p:txBody>
              <a:bodyPr wrap="none" anchor="ctr"/>
              <a:lstStyle/>
              <a:p>
                <a:endParaRPr lang="en-US"/>
              </a:p>
            </p:txBody>
          </p:sp>
          <p:sp>
            <p:nvSpPr>
              <p:cNvPr id="54706" name="Line 1201"/>
              <p:cNvSpPr>
                <a:spLocks noChangeShapeType="1"/>
              </p:cNvSpPr>
              <p:nvPr/>
            </p:nvSpPr>
            <p:spPr bwMode="auto">
              <a:xfrm flipV="1">
                <a:off x="3443" y="3016"/>
                <a:ext cx="0" cy="24"/>
              </a:xfrm>
              <a:prstGeom prst="line">
                <a:avLst/>
              </a:prstGeom>
              <a:noFill/>
              <a:ln w="12700">
                <a:solidFill>
                  <a:srgbClr val="000000"/>
                </a:solidFill>
                <a:round/>
                <a:headEnd/>
                <a:tailEnd/>
              </a:ln>
            </p:spPr>
            <p:txBody>
              <a:bodyPr wrap="none" anchor="ctr"/>
              <a:lstStyle/>
              <a:p>
                <a:endParaRPr lang="en-US"/>
              </a:p>
            </p:txBody>
          </p:sp>
          <p:sp>
            <p:nvSpPr>
              <p:cNvPr id="54707" name="Line 1202"/>
              <p:cNvSpPr>
                <a:spLocks noChangeShapeType="1"/>
              </p:cNvSpPr>
              <p:nvPr/>
            </p:nvSpPr>
            <p:spPr bwMode="auto">
              <a:xfrm flipV="1">
                <a:off x="3443" y="2980"/>
                <a:ext cx="0" cy="25"/>
              </a:xfrm>
              <a:prstGeom prst="line">
                <a:avLst/>
              </a:prstGeom>
              <a:noFill/>
              <a:ln w="12700">
                <a:solidFill>
                  <a:srgbClr val="000000"/>
                </a:solidFill>
                <a:round/>
                <a:headEnd/>
                <a:tailEnd/>
              </a:ln>
            </p:spPr>
            <p:txBody>
              <a:bodyPr wrap="none" anchor="ctr"/>
              <a:lstStyle/>
              <a:p>
                <a:endParaRPr lang="en-US"/>
              </a:p>
            </p:txBody>
          </p:sp>
          <p:sp>
            <p:nvSpPr>
              <p:cNvPr id="54708" name="Line 1203"/>
              <p:cNvSpPr>
                <a:spLocks noChangeShapeType="1"/>
              </p:cNvSpPr>
              <p:nvPr/>
            </p:nvSpPr>
            <p:spPr bwMode="auto">
              <a:xfrm flipV="1">
                <a:off x="3443" y="2942"/>
                <a:ext cx="0" cy="26"/>
              </a:xfrm>
              <a:prstGeom prst="line">
                <a:avLst/>
              </a:prstGeom>
              <a:noFill/>
              <a:ln w="12700">
                <a:solidFill>
                  <a:srgbClr val="000000"/>
                </a:solidFill>
                <a:round/>
                <a:headEnd/>
                <a:tailEnd/>
              </a:ln>
            </p:spPr>
            <p:txBody>
              <a:bodyPr wrap="none" anchor="ctr"/>
              <a:lstStyle/>
              <a:p>
                <a:endParaRPr lang="en-US"/>
              </a:p>
            </p:txBody>
          </p:sp>
          <p:sp>
            <p:nvSpPr>
              <p:cNvPr id="54709" name="Line 1204"/>
              <p:cNvSpPr>
                <a:spLocks noChangeShapeType="1"/>
              </p:cNvSpPr>
              <p:nvPr/>
            </p:nvSpPr>
            <p:spPr bwMode="auto">
              <a:xfrm flipV="1">
                <a:off x="3443" y="2907"/>
                <a:ext cx="0" cy="24"/>
              </a:xfrm>
              <a:prstGeom prst="line">
                <a:avLst/>
              </a:prstGeom>
              <a:noFill/>
              <a:ln w="12700">
                <a:solidFill>
                  <a:srgbClr val="000000"/>
                </a:solidFill>
                <a:round/>
                <a:headEnd/>
                <a:tailEnd/>
              </a:ln>
            </p:spPr>
            <p:txBody>
              <a:bodyPr wrap="none" anchor="ctr"/>
              <a:lstStyle/>
              <a:p>
                <a:endParaRPr lang="en-US"/>
              </a:p>
            </p:txBody>
          </p:sp>
          <p:sp>
            <p:nvSpPr>
              <p:cNvPr id="54710" name="Line 1205"/>
              <p:cNvSpPr>
                <a:spLocks noChangeShapeType="1"/>
              </p:cNvSpPr>
              <p:nvPr/>
            </p:nvSpPr>
            <p:spPr bwMode="auto">
              <a:xfrm flipV="1">
                <a:off x="3443" y="2870"/>
                <a:ext cx="0" cy="26"/>
              </a:xfrm>
              <a:prstGeom prst="line">
                <a:avLst/>
              </a:prstGeom>
              <a:noFill/>
              <a:ln w="12700">
                <a:solidFill>
                  <a:srgbClr val="000000"/>
                </a:solidFill>
                <a:round/>
                <a:headEnd/>
                <a:tailEnd/>
              </a:ln>
            </p:spPr>
            <p:txBody>
              <a:bodyPr wrap="none" anchor="ctr"/>
              <a:lstStyle/>
              <a:p>
                <a:endParaRPr lang="en-US"/>
              </a:p>
            </p:txBody>
          </p:sp>
          <p:sp>
            <p:nvSpPr>
              <p:cNvPr id="54711" name="Line 1206"/>
              <p:cNvSpPr>
                <a:spLocks noChangeShapeType="1"/>
              </p:cNvSpPr>
              <p:nvPr/>
            </p:nvSpPr>
            <p:spPr bwMode="auto">
              <a:xfrm flipV="1">
                <a:off x="3443" y="2835"/>
                <a:ext cx="0" cy="25"/>
              </a:xfrm>
              <a:prstGeom prst="line">
                <a:avLst/>
              </a:prstGeom>
              <a:noFill/>
              <a:ln w="12700">
                <a:solidFill>
                  <a:srgbClr val="000000"/>
                </a:solidFill>
                <a:round/>
                <a:headEnd/>
                <a:tailEnd/>
              </a:ln>
            </p:spPr>
            <p:txBody>
              <a:bodyPr wrap="none" anchor="ctr"/>
              <a:lstStyle/>
              <a:p>
                <a:endParaRPr lang="en-US"/>
              </a:p>
            </p:txBody>
          </p:sp>
          <p:sp>
            <p:nvSpPr>
              <p:cNvPr id="54712" name="Line 1207"/>
              <p:cNvSpPr>
                <a:spLocks noChangeShapeType="1"/>
              </p:cNvSpPr>
              <p:nvPr/>
            </p:nvSpPr>
            <p:spPr bwMode="auto">
              <a:xfrm flipV="1">
                <a:off x="3443" y="2799"/>
                <a:ext cx="0" cy="25"/>
              </a:xfrm>
              <a:prstGeom prst="line">
                <a:avLst/>
              </a:prstGeom>
              <a:noFill/>
              <a:ln w="12700">
                <a:solidFill>
                  <a:srgbClr val="000000"/>
                </a:solidFill>
                <a:round/>
                <a:headEnd/>
                <a:tailEnd/>
              </a:ln>
            </p:spPr>
            <p:txBody>
              <a:bodyPr wrap="none" anchor="ctr"/>
              <a:lstStyle/>
              <a:p>
                <a:endParaRPr lang="en-US"/>
              </a:p>
            </p:txBody>
          </p:sp>
          <p:sp>
            <p:nvSpPr>
              <p:cNvPr id="54713" name="Line 1208"/>
              <p:cNvSpPr>
                <a:spLocks noChangeShapeType="1"/>
              </p:cNvSpPr>
              <p:nvPr/>
            </p:nvSpPr>
            <p:spPr bwMode="auto">
              <a:xfrm flipV="1">
                <a:off x="3443" y="2763"/>
                <a:ext cx="0" cy="25"/>
              </a:xfrm>
              <a:prstGeom prst="line">
                <a:avLst/>
              </a:prstGeom>
              <a:noFill/>
              <a:ln w="12700">
                <a:solidFill>
                  <a:srgbClr val="000000"/>
                </a:solidFill>
                <a:round/>
                <a:headEnd/>
                <a:tailEnd/>
              </a:ln>
            </p:spPr>
            <p:txBody>
              <a:bodyPr wrap="none" anchor="ctr"/>
              <a:lstStyle/>
              <a:p>
                <a:endParaRPr lang="en-US"/>
              </a:p>
            </p:txBody>
          </p:sp>
          <p:sp>
            <p:nvSpPr>
              <p:cNvPr id="54714" name="Line 1209"/>
              <p:cNvSpPr>
                <a:spLocks noChangeShapeType="1"/>
              </p:cNvSpPr>
              <p:nvPr/>
            </p:nvSpPr>
            <p:spPr bwMode="auto">
              <a:xfrm flipV="1">
                <a:off x="3443" y="2726"/>
                <a:ext cx="0" cy="25"/>
              </a:xfrm>
              <a:prstGeom prst="line">
                <a:avLst/>
              </a:prstGeom>
              <a:noFill/>
              <a:ln w="12700">
                <a:solidFill>
                  <a:srgbClr val="000000"/>
                </a:solidFill>
                <a:round/>
                <a:headEnd/>
                <a:tailEnd/>
              </a:ln>
            </p:spPr>
            <p:txBody>
              <a:bodyPr wrap="none" anchor="ctr"/>
              <a:lstStyle/>
              <a:p>
                <a:endParaRPr lang="en-US"/>
              </a:p>
            </p:txBody>
          </p:sp>
          <p:sp>
            <p:nvSpPr>
              <p:cNvPr id="54715" name="Line 1210"/>
              <p:cNvSpPr>
                <a:spLocks noChangeShapeType="1"/>
              </p:cNvSpPr>
              <p:nvPr/>
            </p:nvSpPr>
            <p:spPr bwMode="auto">
              <a:xfrm flipV="1">
                <a:off x="3443" y="2690"/>
                <a:ext cx="0" cy="25"/>
              </a:xfrm>
              <a:prstGeom prst="line">
                <a:avLst/>
              </a:prstGeom>
              <a:noFill/>
              <a:ln w="12700">
                <a:solidFill>
                  <a:srgbClr val="000000"/>
                </a:solidFill>
                <a:round/>
                <a:headEnd/>
                <a:tailEnd/>
              </a:ln>
            </p:spPr>
            <p:txBody>
              <a:bodyPr wrap="none" anchor="ctr"/>
              <a:lstStyle/>
              <a:p>
                <a:endParaRPr lang="en-US"/>
              </a:p>
            </p:txBody>
          </p:sp>
          <p:sp>
            <p:nvSpPr>
              <p:cNvPr id="54716" name="Line 1211"/>
              <p:cNvSpPr>
                <a:spLocks noChangeShapeType="1"/>
              </p:cNvSpPr>
              <p:nvPr/>
            </p:nvSpPr>
            <p:spPr bwMode="auto">
              <a:xfrm flipV="1">
                <a:off x="3443" y="2654"/>
                <a:ext cx="0" cy="25"/>
              </a:xfrm>
              <a:prstGeom prst="line">
                <a:avLst/>
              </a:prstGeom>
              <a:noFill/>
              <a:ln w="12700">
                <a:solidFill>
                  <a:srgbClr val="000000"/>
                </a:solidFill>
                <a:round/>
                <a:headEnd/>
                <a:tailEnd/>
              </a:ln>
            </p:spPr>
            <p:txBody>
              <a:bodyPr wrap="none" anchor="ctr"/>
              <a:lstStyle/>
              <a:p>
                <a:endParaRPr lang="en-US"/>
              </a:p>
            </p:txBody>
          </p:sp>
          <p:sp>
            <p:nvSpPr>
              <p:cNvPr id="54717" name="Line 1212"/>
              <p:cNvSpPr>
                <a:spLocks noChangeShapeType="1"/>
              </p:cNvSpPr>
              <p:nvPr/>
            </p:nvSpPr>
            <p:spPr bwMode="auto">
              <a:xfrm flipV="1">
                <a:off x="3443" y="2616"/>
                <a:ext cx="0" cy="26"/>
              </a:xfrm>
              <a:prstGeom prst="line">
                <a:avLst/>
              </a:prstGeom>
              <a:noFill/>
              <a:ln w="12700">
                <a:solidFill>
                  <a:srgbClr val="000000"/>
                </a:solidFill>
                <a:round/>
                <a:headEnd/>
                <a:tailEnd/>
              </a:ln>
            </p:spPr>
            <p:txBody>
              <a:bodyPr wrap="none" anchor="ctr"/>
              <a:lstStyle/>
              <a:p>
                <a:endParaRPr lang="en-US"/>
              </a:p>
            </p:txBody>
          </p:sp>
          <p:sp>
            <p:nvSpPr>
              <p:cNvPr id="54718" name="Line 1213"/>
              <p:cNvSpPr>
                <a:spLocks noChangeShapeType="1"/>
              </p:cNvSpPr>
              <p:nvPr/>
            </p:nvSpPr>
            <p:spPr bwMode="auto">
              <a:xfrm flipV="1">
                <a:off x="3443" y="2581"/>
                <a:ext cx="0" cy="24"/>
              </a:xfrm>
              <a:prstGeom prst="line">
                <a:avLst/>
              </a:prstGeom>
              <a:noFill/>
              <a:ln w="12700">
                <a:solidFill>
                  <a:srgbClr val="000000"/>
                </a:solidFill>
                <a:round/>
                <a:headEnd/>
                <a:tailEnd/>
              </a:ln>
            </p:spPr>
            <p:txBody>
              <a:bodyPr wrap="none" anchor="ctr"/>
              <a:lstStyle/>
              <a:p>
                <a:endParaRPr lang="en-US"/>
              </a:p>
            </p:txBody>
          </p:sp>
          <p:sp>
            <p:nvSpPr>
              <p:cNvPr id="54719" name="Line 1214"/>
              <p:cNvSpPr>
                <a:spLocks noChangeShapeType="1"/>
              </p:cNvSpPr>
              <p:nvPr/>
            </p:nvSpPr>
            <p:spPr bwMode="auto">
              <a:xfrm flipV="1">
                <a:off x="3443" y="2544"/>
                <a:ext cx="0" cy="26"/>
              </a:xfrm>
              <a:prstGeom prst="line">
                <a:avLst/>
              </a:prstGeom>
              <a:noFill/>
              <a:ln w="12700">
                <a:solidFill>
                  <a:srgbClr val="000000"/>
                </a:solidFill>
                <a:round/>
                <a:headEnd/>
                <a:tailEnd/>
              </a:ln>
            </p:spPr>
            <p:txBody>
              <a:bodyPr wrap="none" anchor="ctr"/>
              <a:lstStyle/>
              <a:p>
                <a:endParaRPr lang="en-US"/>
              </a:p>
            </p:txBody>
          </p:sp>
          <p:sp>
            <p:nvSpPr>
              <p:cNvPr id="54720" name="Line 1215"/>
              <p:cNvSpPr>
                <a:spLocks noChangeShapeType="1"/>
              </p:cNvSpPr>
              <p:nvPr/>
            </p:nvSpPr>
            <p:spPr bwMode="auto">
              <a:xfrm flipV="1">
                <a:off x="3443" y="2509"/>
                <a:ext cx="0" cy="25"/>
              </a:xfrm>
              <a:prstGeom prst="line">
                <a:avLst/>
              </a:prstGeom>
              <a:noFill/>
              <a:ln w="12700">
                <a:solidFill>
                  <a:srgbClr val="000000"/>
                </a:solidFill>
                <a:round/>
                <a:headEnd/>
                <a:tailEnd/>
              </a:ln>
            </p:spPr>
            <p:txBody>
              <a:bodyPr wrap="none" anchor="ctr"/>
              <a:lstStyle/>
              <a:p>
                <a:endParaRPr lang="en-US"/>
              </a:p>
            </p:txBody>
          </p:sp>
          <p:sp>
            <p:nvSpPr>
              <p:cNvPr id="54721" name="Line 1216"/>
              <p:cNvSpPr>
                <a:spLocks noChangeShapeType="1"/>
              </p:cNvSpPr>
              <p:nvPr/>
            </p:nvSpPr>
            <p:spPr bwMode="auto">
              <a:xfrm flipV="1">
                <a:off x="3443" y="2472"/>
                <a:ext cx="0" cy="24"/>
              </a:xfrm>
              <a:prstGeom prst="line">
                <a:avLst/>
              </a:prstGeom>
              <a:noFill/>
              <a:ln w="12700">
                <a:solidFill>
                  <a:srgbClr val="000000"/>
                </a:solidFill>
                <a:round/>
                <a:headEnd/>
                <a:tailEnd/>
              </a:ln>
            </p:spPr>
            <p:txBody>
              <a:bodyPr wrap="none" anchor="ctr"/>
              <a:lstStyle/>
              <a:p>
                <a:endParaRPr lang="en-US"/>
              </a:p>
            </p:txBody>
          </p:sp>
          <p:sp>
            <p:nvSpPr>
              <p:cNvPr id="54722" name="Line 1217"/>
              <p:cNvSpPr>
                <a:spLocks noChangeShapeType="1"/>
              </p:cNvSpPr>
              <p:nvPr/>
            </p:nvSpPr>
            <p:spPr bwMode="auto">
              <a:xfrm flipV="1">
                <a:off x="3443" y="2435"/>
                <a:ext cx="0" cy="26"/>
              </a:xfrm>
              <a:prstGeom prst="line">
                <a:avLst/>
              </a:prstGeom>
              <a:noFill/>
              <a:ln w="12700">
                <a:solidFill>
                  <a:srgbClr val="000000"/>
                </a:solidFill>
                <a:round/>
                <a:headEnd/>
                <a:tailEnd/>
              </a:ln>
            </p:spPr>
            <p:txBody>
              <a:bodyPr wrap="none" anchor="ctr"/>
              <a:lstStyle/>
              <a:p>
                <a:endParaRPr lang="en-US"/>
              </a:p>
            </p:txBody>
          </p:sp>
          <p:sp>
            <p:nvSpPr>
              <p:cNvPr id="54723" name="Line 1218"/>
              <p:cNvSpPr>
                <a:spLocks noChangeShapeType="1"/>
              </p:cNvSpPr>
              <p:nvPr/>
            </p:nvSpPr>
            <p:spPr bwMode="auto">
              <a:xfrm flipV="1">
                <a:off x="3443" y="2400"/>
                <a:ext cx="0" cy="25"/>
              </a:xfrm>
              <a:prstGeom prst="line">
                <a:avLst/>
              </a:prstGeom>
              <a:noFill/>
              <a:ln w="12700">
                <a:solidFill>
                  <a:srgbClr val="000000"/>
                </a:solidFill>
                <a:round/>
                <a:headEnd/>
                <a:tailEnd/>
              </a:ln>
            </p:spPr>
            <p:txBody>
              <a:bodyPr wrap="none" anchor="ctr"/>
              <a:lstStyle/>
              <a:p>
                <a:endParaRPr lang="en-US"/>
              </a:p>
            </p:txBody>
          </p:sp>
          <p:sp>
            <p:nvSpPr>
              <p:cNvPr id="54724" name="Line 1219"/>
              <p:cNvSpPr>
                <a:spLocks noChangeShapeType="1"/>
              </p:cNvSpPr>
              <p:nvPr/>
            </p:nvSpPr>
            <p:spPr bwMode="auto">
              <a:xfrm flipV="1">
                <a:off x="3443" y="2364"/>
                <a:ext cx="0" cy="25"/>
              </a:xfrm>
              <a:prstGeom prst="line">
                <a:avLst/>
              </a:prstGeom>
              <a:noFill/>
              <a:ln w="12700">
                <a:solidFill>
                  <a:srgbClr val="000000"/>
                </a:solidFill>
                <a:round/>
                <a:headEnd/>
                <a:tailEnd/>
              </a:ln>
            </p:spPr>
            <p:txBody>
              <a:bodyPr wrap="none" anchor="ctr"/>
              <a:lstStyle/>
              <a:p>
                <a:endParaRPr lang="en-US"/>
              </a:p>
            </p:txBody>
          </p:sp>
          <p:sp>
            <p:nvSpPr>
              <p:cNvPr id="54725" name="Line 1220"/>
              <p:cNvSpPr>
                <a:spLocks noChangeShapeType="1"/>
              </p:cNvSpPr>
              <p:nvPr/>
            </p:nvSpPr>
            <p:spPr bwMode="auto">
              <a:xfrm flipV="1">
                <a:off x="3443" y="2328"/>
                <a:ext cx="0" cy="25"/>
              </a:xfrm>
              <a:prstGeom prst="line">
                <a:avLst/>
              </a:prstGeom>
              <a:noFill/>
              <a:ln w="12700">
                <a:solidFill>
                  <a:srgbClr val="000000"/>
                </a:solidFill>
                <a:round/>
                <a:headEnd/>
                <a:tailEnd/>
              </a:ln>
            </p:spPr>
            <p:txBody>
              <a:bodyPr wrap="none" anchor="ctr"/>
              <a:lstStyle/>
              <a:p>
                <a:endParaRPr lang="en-US"/>
              </a:p>
            </p:txBody>
          </p:sp>
          <p:sp>
            <p:nvSpPr>
              <p:cNvPr id="54726" name="Line 1221"/>
              <p:cNvSpPr>
                <a:spLocks noChangeShapeType="1"/>
              </p:cNvSpPr>
              <p:nvPr/>
            </p:nvSpPr>
            <p:spPr bwMode="auto">
              <a:xfrm flipV="1">
                <a:off x="3443" y="2291"/>
                <a:ext cx="0" cy="24"/>
              </a:xfrm>
              <a:prstGeom prst="line">
                <a:avLst/>
              </a:prstGeom>
              <a:noFill/>
              <a:ln w="12700">
                <a:solidFill>
                  <a:srgbClr val="000000"/>
                </a:solidFill>
                <a:round/>
                <a:headEnd/>
                <a:tailEnd/>
              </a:ln>
            </p:spPr>
            <p:txBody>
              <a:bodyPr wrap="none" anchor="ctr"/>
              <a:lstStyle/>
              <a:p>
                <a:endParaRPr lang="en-US"/>
              </a:p>
            </p:txBody>
          </p:sp>
          <p:sp>
            <p:nvSpPr>
              <p:cNvPr id="54727" name="Line 1222"/>
              <p:cNvSpPr>
                <a:spLocks noChangeShapeType="1"/>
              </p:cNvSpPr>
              <p:nvPr/>
            </p:nvSpPr>
            <p:spPr bwMode="auto">
              <a:xfrm flipV="1">
                <a:off x="3443" y="2255"/>
                <a:ext cx="0" cy="25"/>
              </a:xfrm>
              <a:prstGeom prst="line">
                <a:avLst/>
              </a:prstGeom>
              <a:noFill/>
              <a:ln w="12700">
                <a:solidFill>
                  <a:srgbClr val="000000"/>
                </a:solidFill>
                <a:round/>
                <a:headEnd/>
                <a:tailEnd/>
              </a:ln>
            </p:spPr>
            <p:txBody>
              <a:bodyPr wrap="none" anchor="ctr"/>
              <a:lstStyle/>
              <a:p>
                <a:endParaRPr lang="en-US"/>
              </a:p>
            </p:txBody>
          </p:sp>
          <p:sp>
            <p:nvSpPr>
              <p:cNvPr id="54728" name="Line 1223"/>
              <p:cNvSpPr>
                <a:spLocks noChangeShapeType="1"/>
              </p:cNvSpPr>
              <p:nvPr/>
            </p:nvSpPr>
            <p:spPr bwMode="auto">
              <a:xfrm flipV="1">
                <a:off x="3443" y="2219"/>
                <a:ext cx="0" cy="25"/>
              </a:xfrm>
              <a:prstGeom prst="line">
                <a:avLst/>
              </a:prstGeom>
              <a:noFill/>
              <a:ln w="12700">
                <a:solidFill>
                  <a:srgbClr val="000000"/>
                </a:solidFill>
                <a:round/>
                <a:headEnd/>
                <a:tailEnd/>
              </a:ln>
            </p:spPr>
            <p:txBody>
              <a:bodyPr wrap="none" anchor="ctr"/>
              <a:lstStyle/>
              <a:p>
                <a:endParaRPr lang="en-US"/>
              </a:p>
            </p:txBody>
          </p:sp>
          <p:sp>
            <p:nvSpPr>
              <p:cNvPr id="54729" name="Line 1224"/>
              <p:cNvSpPr>
                <a:spLocks noChangeShapeType="1"/>
              </p:cNvSpPr>
              <p:nvPr/>
            </p:nvSpPr>
            <p:spPr bwMode="auto">
              <a:xfrm flipV="1">
                <a:off x="3443" y="2183"/>
                <a:ext cx="0" cy="25"/>
              </a:xfrm>
              <a:prstGeom prst="line">
                <a:avLst/>
              </a:prstGeom>
              <a:noFill/>
              <a:ln w="12700">
                <a:solidFill>
                  <a:srgbClr val="000000"/>
                </a:solidFill>
                <a:round/>
                <a:headEnd/>
                <a:tailEnd/>
              </a:ln>
            </p:spPr>
            <p:txBody>
              <a:bodyPr wrap="none" anchor="ctr"/>
              <a:lstStyle/>
              <a:p>
                <a:endParaRPr lang="en-US"/>
              </a:p>
            </p:txBody>
          </p:sp>
          <p:sp>
            <p:nvSpPr>
              <p:cNvPr id="54730" name="Line 1225"/>
              <p:cNvSpPr>
                <a:spLocks noChangeShapeType="1"/>
              </p:cNvSpPr>
              <p:nvPr/>
            </p:nvSpPr>
            <p:spPr bwMode="auto">
              <a:xfrm flipV="1">
                <a:off x="3443" y="2146"/>
                <a:ext cx="0" cy="24"/>
              </a:xfrm>
              <a:prstGeom prst="line">
                <a:avLst/>
              </a:prstGeom>
              <a:noFill/>
              <a:ln w="12700">
                <a:solidFill>
                  <a:srgbClr val="000000"/>
                </a:solidFill>
                <a:round/>
                <a:headEnd/>
                <a:tailEnd/>
              </a:ln>
            </p:spPr>
            <p:txBody>
              <a:bodyPr wrap="none" anchor="ctr"/>
              <a:lstStyle/>
              <a:p>
                <a:endParaRPr lang="en-US"/>
              </a:p>
            </p:txBody>
          </p:sp>
          <p:sp>
            <p:nvSpPr>
              <p:cNvPr id="54731" name="Line 1226"/>
              <p:cNvSpPr>
                <a:spLocks noChangeShapeType="1"/>
              </p:cNvSpPr>
              <p:nvPr/>
            </p:nvSpPr>
            <p:spPr bwMode="auto">
              <a:xfrm flipV="1">
                <a:off x="3443" y="2109"/>
                <a:ext cx="0" cy="26"/>
              </a:xfrm>
              <a:prstGeom prst="line">
                <a:avLst/>
              </a:prstGeom>
              <a:noFill/>
              <a:ln w="12700">
                <a:solidFill>
                  <a:srgbClr val="000000"/>
                </a:solidFill>
                <a:round/>
                <a:headEnd/>
                <a:tailEnd/>
              </a:ln>
            </p:spPr>
            <p:txBody>
              <a:bodyPr wrap="none" anchor="ctr"/>
              <a:lstStyle/>
              <a:p>
                <a:endParaRPr lang="en-US"/>
              </a:p>
            </p:txBody>
          </p:sp>
          <p:sp>
            <p:nvSpPr>
              <p:cNvPr id="54732" name="Line 1227"/>
              <p:cNvSpPr>
                <a:spLocks noChangeShapeType="1"/>
              </p:cNvSpPr>
              <p:nvPr/>
            </p:nvSpPr>
            <p:spPr bwMode="auto">
              <a:xfrm flipV="1">
                <a:off x="3443" y="2074"/>
                <a:ext cx="0" cy="25"/>
              </a:xfrm>
              <a:prstGeom prst="line">
                <a:avLst/>
              </a:prstGeom>
              <a:noFill/>
              <a:ln w="12700">
                <a:solidFill>
                  <a:srgbClr val="000000"/>
                </a:solidFill>
                <a:round/>
                <a:headEnd/>
                <a:tailEnd/>
              </a:ln>
            </p:spPr>
            <p:txBody>
              <a:bodyPr wrap="none" anchor="ctr"/>
              <a:lstStyle/>
              <a:p>
                <a:endParaRPr lang="en-US"/>
              </a:p>
            </p:txBody>
          </p:sp>
          <p:sp>
            <p:nvSpPr>
              <p:cNvPr id="54733" name="Line 1228"/>
              <p:cNvSpPr>
                <a:spLocks noChangeShapeType="1"/>
              </p:cNvSpPr>
              <p:nvPr/>
            </p:nvSpPr>
            <p:spPr bwMode="auto">
              <a:xfrm flipV="1">
                <a:off x="3443" y="2038"/>
                <a:ext cx="0" cy="25"/>
              </a:xfrm>
              <a:prstGeom prst="line">
                <a:avLst/>
              </a:prstGeom>
              <a:noFill/>
              <a:ln w="12700">
                <a:solidFill>
                  <a:srgbClr val="000000"/>
                </a:solidFill>
                <a:round/>
                <a:headEnd/>
                <a:tailEnd/>
              </a:ln>
            </p:spPr>
            <p:txBody>
              <a:bodyPr wrap="none" anchor="ctr"/>
              <a:lstStyle/>
              <a:p>
                <a:endParaRPr lang="en-US"/>
              </a:p>
            </p:txBody>
          </p:sp>
          <p:sp>
            <p:nvSpPr>
              <p:cNvPr id="54734" name="Line 1229"/>
              <p:cNvSpPr>
                <a:spLocks noChangeShapeType="1"/>
              </p:cNvSpPr>
              <p:nvPr/>
            </p:nvSpPr>
            <p:spPr bwMode="auto">
              <a:xfrm flipV="1">
                <a:off x="3443" y="2000"/>
                <a:ext cx="0" cy="26"/>
              </a:xfrm>
              <a:prstGeom prst="line">
                <a:avLst/>
              </a:prstGeom>
              <a:noFill/>
              <a:ln w="12700">
                <a:solidFill>
                  <a:srgbClr val="000000"/>
                </a:solidFill>
                <a:round/>
                <a:headEnd/>
                <a:tailEnd/>
              </a:ln>
            </p:spPr>
            <p:txBody>
              <a:bodyPr wrap="none" anchor="ctr"/>
              <a:lstStyle/>
              <a:p>
                <a:endParaRPr lang="en-US"/>
              </a:p>
            </p:txBody>
          </p:sp>
          <p:sp>
            <p:nvSpPr>
              <p:cNvPr id="54735" name="Line 1230"/>
              <p:cNvSpPr>
                <a:spLocks noChangeShapeType="1"/>
              </p:cNvSpPr>
              <p:nvPr/>
            </p:nvSpPr>
            <p:spPr bwMode="auto">
              <a:xfrm flipV="1">
                <a:off x="3443" y="1965"/>
                <a:ext cx="0" cy="24"/>
              </a:xfrm>
              <a:prstGeom prst="line">
                <a:avLst/>
              </a:prstGeom>
              <a:noFill/>
              <a:ln w="12700">
                <a:solidFill>
                  <a:srgbClr val="000000"/>
                </a:solidFill>
                <a:round/>
                <a:headEnd/>
                <a:tailEnd/>
              </a:ln>
            </p:spPr>
            <p:txBody>
              <a:bodyPr wrap="none" anchor="ctr"/>
              <a:lstStyle/>
              <a:p>
                <a:endParaRPr lang="en-US"/>
              </a:p>
            </p:txBody>
          </p:sp>
          <p:sp>
            <p:nvSpPr>
              <p:cNvPr id="54736" name="Line 1231"/>
              <p:cNvSpPr>
                <a:spLocks noChangeShapeType="1"/>
              </p:cNvSpPr>
              <p:nvPr/>
            </p:nvSpPr>
            <p:spPr bwMode="auto">
              <a:xfrm flipV="1">
                <a:off x="3443" y="1929"/>
                <a:ext cx="0" cy="25"/>
              </a:xfrm>
              <a:prstGeom prst="line">
                <a:avLst/>
              </a:prstGeom>
              <a:noFill/>
              <a:ln w="12700">
                <a:solidFill>
                  <a:srgbClr val="000000"/>
                </a:solidFill>
                <a:round/>
                <a:headEnd/>
                <a:tailEnd/>
              </a:ln>
            </p:spPr>
            <p:txBody>
              <a:bodyPr wrap="none" anchor="ctr"/>
              <a:lstStyle/>
              <a:p>
                <a:endParaRPr lang="en-US"/>
              </a:p>
            </p:txBody>
          </p:sp>
          <p:sp>
            <p:nvSpPr>
              <p:cNvPr id="54737" name="Line 1232"/>
              <p:cNvSpPr>
                <a:spLocks noChangeShapeType="1"/>
              </p:cNvSpPr>
              <p:nvPr/>
            </p:nvSpPr>
            <p:spPr bwMode="auto">
              <a:xfrm flipV="1">
                <a:off x="3443" y="1893"/>
                <a:ext cx="0" cy="25"/>
              </a:xfrm>
              <a:prstGeom prst="line">
                <a:avLst/>
              </a:prstGeom>
              <a:noFill/>
              <a:ln w="12700">
                <a:solidFill>
                  <a:srgbClr val="000000"/>
                </a:solidFill>
                <a:round/>
                <a:headEnd/>
                <a:tailEnd/>
              </a:ln>
            </p:spPr>
            <p:txBody>
              <a:bodyPr wrap="none" anchor="ctr"/>
              <a:lstStyle/>
              <a:p>
                <a:endParaRPr lang="en-US"/>
              </a:p>
            </p:txBody>
          </p:sp>
          <p:sp>
            <p:nvSpPr>
              <p:cNvPr id="54738" name="Line 1233"/>
              <p:cNvSpPr>
                <a:spLocks noChangeShapeType="1"/>
              </p:cNvSpPr>
              <p:nvPr/>
            </p:nvSpPr>
            <p:spPr bwMode="auto">
              <a:xfrm flipV="1">
                <a:off x="3443" y="1857"/>
                <a:ext cx="0" cy="25"/>
              </a:xfrm>
              <a:prstGeom prst="line">
                <a:avLst/>
              </a:prstGeom>
              <a:noFill/>
              <a:ln w="12700">
                <a:solidFill>
                  <a:srgbClr val="000000"/>
                </a:solidFill>
                <a:round/>
                <a:headEnd/>
                <a:tailEnd/>
              </a:ln>
            </p:spPr>
            <p:txBody>
              <a:bodyPr wrap="none" anchor="ctr"/>
              <a:lstStyle/>
              <a:p>
                <a:endParaRPr lang="en-US"/>
              </a:p>
            </p:txBody>
          </p:sp>
          <p:sp>
            <p:nvSpPr>
              <p:cNvPr id="54739" name="Line 1234"/>
              <p:cNvSpPr>
                <a:spLocks noChangeShapeType="1"/>
              </p:cNvSpPr>
              <p:nvPr/>
            </p:nvSpPr>
            <p:spPr bwMode="auto">
              <a:xfrm flipV="1">
                <a:off x="3443" y="1819"/>
                <a:ext cx="0" cy="26"/>
              </a:xfrm>
              <a:prstGeom prst="line">
                <a:avLst/>
              </a:prstGeom>
              <a:noFill/>
              <a:ln w="12700">
                <a:solidFill>
                  <a:srgbClr val="000000"/>
                </a:solidFill>
                <a:round/>
                <a:headEnd/>
                <a:tailEnd/>
              </a:ln>
            </p:spPr>
            <p:txBody>
              <a:bodyPr wrap="none" anchor="ctr"/>
              <a:lstStyle/>
              <a:p>
                <a:endParaRPr lang="en-US"/>
              </a:p>
            </p:txBody>
          </p:sp>
          <p:sp>
            <p:nvSpPr>
              <p:cNvPr id="54740" name="Line 1235"/>
              <p:cNvSpPr>
                <a:spLocks noChangeShapeType="1"/>
              </p:cNvSpPr>
              <p:nvPr/>
            </p:nvSpPr>
            <p:spPr bwMode="auto">
              <a:xfrm flipV="1">
                <a:off x="3443" y="1784"/>
                <a:ext cx="0" cy="25"/>
              </a:xfrm>
              <a:prstGeom prst="line">
                <a:avLst/>
              </a:prstGeom>
              <a:noFill/>
              <a:ln w="12700">
                <a:solidFill>
                  <a:srgbClr val="000000"/>
                </a:solidFill>
                <a:round/>
                <a:headEnd/>
                <a:tailEnd/>
              </a:ln>
            </p:spPr>
            <p:txBody>
              <a:bodyPr wrap="none" anchor="ctr"/>
              <a:lstStyle/>
              <a:p>
                <a:endParaRPr lang="en-US"/>
              </a:p>
            </p:txBody>
          </p:sp>
          <p:sp>
            <p:nvSpPr>
              <p:cNvPr id="54741" name="Line 1236"/>
              <p:cNvSpPr>
                <a:spLocks noChangeShapeType="1"/>
              </p:cNvSpPr>
              <p:nvPr/>
            </p:nvSpPr>
            <p:spPr bwMode="auto">
              <a:xfrm flipV="1">
                <a:off x="3443" y="1748"/>
                <a:ext cx="0" cy="25"/>
              </a:xfrm>
              <a:prstGeom prst="line">
                <a:avLst/>
              </a:prstGeom>
              <a:noFill/>
              <a:ln w="12700">
                <a:solidFill>
                  <a:srgbClr val="000000"/>
                </a:solidFill>
                <a:round/>
                <a:headEnd/>
                <a:tailEnd/>
              </a:ln>
            </p:spPr>
            <p:txBody>
              <a:bodyPr wrap="none" anchor="ctr"/>
              <a:lstStyle/>
              <a:p>
                <a:endParaRPr lang="en-US"/>
              </a:p>
            </p:txBody>
          </p:sp>
          <p:sp>
            <p:nvSpPr>
              <p:cNvPr id="54742" name="Line 1237"/>
              <p:cNvSpPr>
                <a:spLocks noChangeShapeType="1"/>
              </p:cNvSpPr>
              <p:nvPr/>
            </p:nvSpPr>
            <p:spPr bwMode="auto">
              <a:xfrm flipV="1">
                <a:off x="3443" y="1712"/>
                <a:ext cx="0" cy="25"/>
              </a:xfrm>
              <a:prstGeom prst="line">
                <a:avLst/>
              </a:prstGeom>
              <a:noFill/>
              <a:ln w="12700">
                <a:solidFill>
                  <a:srgbClr val="000000"/>
                </a:solidFill>
                <a:round/>
                <a:headEnd/>
                <a:tailEnd/>
              </a:ln>
            </p:spPr>
            <p:txBody>
              <a:bodyPr wrap="none" anchor="ctr"/>
              <a:lstStyle/>
              <a:p>
                <a:endParaRPr lang="en-US"/>
              </a:p>
            </p:txBody>
          </p:sp>
          <p:sp>
            <p:nvSpPr>
              <p:cNvPr id="54743" name="Line 1238"/>
              <p:cNvSpPr>
                <a:spLocks noChangeShapeType="1"/>
              </p:cNvSpPr>
              <p:nvPr/>
            </p:nvSpPr>
            <p:spPr bwMode="auto">
              <a:xfrm flipV="1">
                <a:off x="3443" y="1674"/>
                <a:ext cx="0" cy="26"/>
              </a:xfrm>
              <a:prstGeom prst="line">
                <a:avLst/>
              </a:prstGeom>
              <a:noFill/>
              <a:ln w="12700">
                <a:solidFill>
                  <a:srgbClr val="000000"/>
                </a:solidFill>
                <a:round/>
                <a:headEnd/>
                <a:tailEnd/>
              </a:ln>
            </p:spPr>
            <p:txBody>
              <a:bodyPr wrap="none" anchor="ctr"/>
              <a:lstStyle/>
              <a:p>
                <a:endParaRPr lang="en-US"/>
              </a:p>
            </p:txBody>
          </p:sp>
          <p:sp>
            <p:nvSpPr>
              <p:cNvPr id="54744" name="Line 1239"/>
              <p:cNvSpPr>
                <a:spLocks noChangeShapeType="1"/>
              </p:cNvSpPr>
              <p:nvPr/>
            </p:nvSpPr>
            <p:spPr bwMode="auto">
              <a:xfrm flipV="1">
                <a:off x="3443" y="1639"/>
                <a:ext cx="0" cy="25"/>
              </a:xfrm>
              <a:prstGeom prst="line">
                <a:avLst/>
              </a:prstGeom>
              <a:noFill/>
              <a:ln w="12700">
                <a:solidFill>
                  <a:srgbClr val="000000"/>
                </a:solidFill>
                <a:round/>
                <a:headEnd/>
                <a:tailEnd/>
              </a:ln>
            </p:spPr>
            <p:txBody>
              <a:bodyPr wrap="none" anchor="ctr"/>
              <a:lstStyle/>
              <a:p>
                <a:endParaRPr lang="en-US"/>
              </a:p>
            </p:txBody>
          </p:sp>
          <p:sp>
            <p:nvSpPr>
              <p:cNvPr id="54745" name="Line 1240"/>
              <p:cNvSpPr>
                <a:spLocks noChangeShapeType="1"/>
              </p:cNvSpPr>
              <p:nvPr/>
            </p:nvSpPr>
            <p:spPr bwMode="auto">
              <a:xfrm flipV="1">
                <a:off x="3443" y="1603"/>
                <a:ext cx="0" cy="25"/>
              </a:xfrm>
              <a:prstGeom prst="line">
                <a:avLst/>
              </a:prstGeom>
              <a:noFill/>
              <a:ln w="12700">
                <a:solidFill>
                  <a:srgbClr val="000000"/>
                </a:solidFill>
                <a:round/>
                <a:headEnd/>
                <a:tailEnd/>
              </a:ln>
            </p:spPr>
            <p:txBody>
              <a:bodyPr wrap="none" anchor="ctr"/>
              <a:lstStyle/>
              <a:p>
                <a:endParaRPr lang="en-US"/>
              </a:p>
            </p:txBody>
          </p:sp>
          <p:sp>
            <p:nvSpPr>
              <p:cNvPr id="54746" name="Line 1241"/>
              <p:cNvSpPr>
                <a:spLocks noChangeShapeType="1"/>
              </p:cNvSpPr>
              <p:nvPr/>
            </p:nvSpPr>
            <p:spPr bwMode="auto">
              <a:xfrm flipV="1">
                <a:off x="3443" y="1565"/>
                <a:ext cx="0" cy="26"/>
              </a:xfrm>
              <a:prstGeom prst="line">
                <a:avLst/>
              </a:prstGeom>
              <a:noFill/>
              <a:ln w="12700">
                <a:solidFill>
                  <a:srgbClr val="000000"/>
                </a:solidFill>
                <a:round/>
                <a:headEnd/>
                <a:tailEnd/>
              </a:ln>
            </p:spPr>
            <p:txBody>
              <a:bodyPr wrap="none" anchor="ctr"/>
              <a:lstStyle/>
              <a:p>
                <a:endParaRPr lang="en-US"/>
              </a:p>
            </p:txBody>
          </p:sp>
          <p:sp>
            <p:nvSpPr>
              <p:cNvPr id="54747" name="Line 1242"/>
              <p:cNvSpPr>
                <a:spLocks noChangeShapeType="1"/>
              </p:cNvSpPr>
              <p:nvPr/>
            </p:nvSpPr>
            <p:spPr bwMode="auto">
              <a:xfrm flipV="1">
                <a:off x="3443" y="1530"/>
                <a:ext cx="0" cy="24"/>
              </a:xfrm>
              <a:prstGeom prst="line">
                <a:avLst/>
              </a:prstGeom>
              <a:noFill/>
              <a:ln w="12700">
                <a:solidFill>
                  <a:srgbClr val="000000"/>
                </a:solidFill>
                <a:round/>
                <a:headEnd/>
                <a:tailEnd/>
              </a:ln>
            </p:spPr>
            <p:txBody>
              <a:bodyPr wrap="none" anchor="ctr"/>
              <a:lstStyle/>
              <a:p>
                <a:endParaRPr lang="en-US"/>
              </a:p>
            </p:txBody>
          </p:sp>
          <p:sp>
            <p:nvSpPr>
              <p:cNvPr id="54748" name="Line 1243"/>
              <p:cNvSpPr>
                <a:spLocks noChangeShapeType="1"/>
              </p:cNvSpPr>
              <p:nvPr/>
            </p:nvSpPr>
            <p:spPr bwMode="auto">
              <a:xfrm flipV="1">
                <a:off x="3443" y="1493"/>
                <a:ext cx="0" cy="26"/>
              </a:xfrm>
              <a:prstGeom prst="line">
                <a:avLst/>
              </a:prstGeom>
              <a:noFill/>
              <a:ln w="12700">
                <a:solidFill>
                  <a:srgbClr val="000000"/>
                </a:solidFill>
                <a:round/>
                <a:headEnd/>
                <a:tailEnd/>
              </a:ln>
            </p:spPr>
            <p:txBody>
              <a:bodyPr wrap="none" anchor="ctr"/>
              <a:lstStyle/>
              <a:p>
                <a:endParaRPr lang="en-US"/>
              </a:p>
            </p:txBody>
          </p:sp>
          <p:sp>
            <p:nvSpPr>
              <p:cNvPr id="54749" name="Line 1244"/>
              <p:cNvSpPr>
                <a:spLocks noChangeShapeType="1"/>
              </p:cNvSpPr>
              <p:nvPr/>
            </p:nvSpPr>
            <p:spPr bwMode="auto">
              <a:xfrm flipV="1">
                <a:off x="3443" y="1458"/>
                <a:ext cx="0" cy="25"/>
              </a:xfrm>
              <a:prstGeom prst="line">
                <a:avLst/>
              </a:prstGeom>
              <a:noFill/>
              <a:ln w="12700">
                <a:solidFill>
                  <a:srgbClr val="000000"/>
                </a:solidFill>
                <a:round/>
                <a:headEnd/>
                <a:tailEnd/>
              </a:ln>
            </p:spPr>
            <p:txBody>
              <a:bodyPr wrap="none" anchor="ctr"/>
              <a:lstStyle/>
              <a:p>
                <a:endParaRPr lang="en-US"/>
              </a:p>
            </p:txBody>
          </p:sp>
          <p:sp>
            <p:nvSpPr>
              <p:cNvPr id="54750" name="Line 1245"/>
              <p:cNvSpPr>
                <a:spLocks noChangeShapeType="1"/>
              </p:cNvSpPr>
              <p:nvPr/>
            </p:nvSpPr>
            <p:spPr bwMode="auto">
              <a:xfrm flipV="1">
                <a:off x="3443" y="1422"/>
                <a:ext cx="0" cy="25"/>
              </a:xfrm>
              <a:prstGeom prst="line">
                <a:avLst/>
              </a:prstGeom>
              <a:noFill/>
              <a:ln w="12700">
                <a:solidFill>
                  <a:srgbClr val="000000"/>
                </a:solidFill>
                <a:round/>
                <a:headEnd/>
                <a:tailEnd/>
              </a:ln>
            </p:spPr>
            <p:txBody>
              <a:bodyPr wrap="none" anchor="ctr"/>
              <a:lstStyle/>
              <a:p>
                <a:endParaRPr lang="en-US"/>
              </a:p>
            </p:txBody>
          </p:sp>
          <p:sp>
            <p:nvSpPr>
              <p:cNvPr id="54751" name="Line 1246"/>
              <p:cNvSpPr>
                <a:spLocks noChangeShapeType="1"/>
              </p:cNvSpPr>
              <p:nvPr/>
            </p:nvSpPr>
            <p:spPr bwMode="auto">
              <a:xfrm flipV="1">
                <a:off x="3525" y="3377"/>
                <a:ext cx="0" cy="26"/>
              </a:xfrm>
              <a:prstGeom prst="line">
                <a:avLst/>
              </a:prstGeom>
              <a:noFill/>
              <a:ln w="12700">
                <a:solidFill>
                  <a:srgbClr val="000000"/>
                </a:solidFill>
                <a:round/>
                <a:headEnd/>
                <a:tailEnd/>
              </a:ln>
            </p:spPr>
            <p:txBody>
              <a:bodyPr wrap="none" anchor="ctr"/>
              <a:lstStyle/>
              <a:p>
                <a:endParaRPr lang="en-US"/>
              </a:p>
            </p:txBody>
          </p:sp>
          <p:sp>
            <p:nvSpPr>
              <p:cNvPr id="54752" name="Line 1247"/>
              <p:cNvSpPr>
                <a:spLocks noChangeShapeType="1"/>
              </p:cNvSpPr>
              <p:nvPr/>
            </p:nvSpPr>
            <p:spPr bwMode="auto">
              <a:xfrm flipV="1">
                <a:off x="3525" y="3342"/>
                <a:ext cx="0" cy="24"/>
              </a:xfrm>
              <a:prstGeom prst="line">
                <a:avLst/>
              </a:prstGeom>
              <a:noFill/>
              <a:ln w="12700">
                <a:solidFill>
                  <a:srgbClr val="000000"/>
                </a:solidFill>
                <a:round/>
                <a:headEnd/>
                <a:tailEnd/>
              </a:ln>
            </p:spPr>
            <p:txBody>
              <a:bodyPr wrap="none" anchor="ctr"/>
              <a:lstStyle/>
              <a:p>
                <a:endParaRPr lang="en-US"/>
              </a:p>
            </p:txBody>
          </p:sp>
          <p:sp>
            <p:nvSpPr>
              <p:cNvPr id="54753" name="Line 1248"/>
              <p:cNvSpPr>
                <a:spLocks noChangeShapeType="1"/>
              </p:cNvSpPr>
              <p:nvPr/>
            </p:nvSpPr>
            <p:spPr bwMode="auto">
              <a:xfrm flipV="1">
                <a:off x="3525" y="3306"/>
                <a:ext cx="0" cy="25"/>
              </a:xfrm>
              <a:prstGeom prst="line">
                <a:avLst/>
              </a:prstGeom>
              <a:noFill/>
              <a:ln w="12700">
                <a:solidFill>
                  <a:srgbClr val="000000"/>
                </a:solidFill>
                <a:round/>
                <a:headEnd/>
                <a:tailEnd/>
              </a:ln>
            </p:spPr>
            <p:txBody>
              <a:bodyPr wrap="none" anchor="ctr"/>
              <a:lstStyle/>
              <a:p>
                <a:endParaRPr lang="en-US"/>
              </a:p>
            </p:txBody>
          </p:sp>
          <p:sp>
            <p:nvSpPr>
              <p:cNvPr id="54754" name="Line 1249"/>
              <p:cNvSpPr>
                <a:spLocks noChangeShapeType="1"/>
              </p:cNvSpPr>
              <p:nvPr/>
            </p:nvSpPr>
            <p:spPr bwMode="auto">
              <a:xfrm flipV="1">
                <a:off x="3525" y="3270"/>
                <a:ext cx="0" cy="25"/>
              </a:xfrm>
              <a:prstGeom prst="line">
                <a:avLst/>
              </a:prstGeom>
              <a:noFill/>
              <a:ln w="12700">
                <a:solidFill>
                  <a:srgbClr val="000000"/>
                </a:solidFill>
                <a:round/>
                <a:headEnd/>
                <a:tailEnd/>
              </a:ln>
            </p:spPr>
            <p:txBody>
              <a:bodyPr wrap="none" anchor="ctr"/>
              <a:lstStyle/>
              <a:p>
                <a:endParaRPr lang="en-US"/>
              </a:p>
            </p:txBody>
          </p:sp>
          <p:sp>
            <p:nvSpPr>
              <p:cNvPr id="54755" name="Line 1250"/>
              <p:cNvSpPr>
                <a:spLocks noChangeShapeType="1"/>
              </p:cNvSpPr>
              <p:nvPr/>
            </p:nvSpPr>
            <p:spPr bwMode="auto">
              <a:xfrm flipV="1">
                <a:off x="3525" y="3234"/>
                <a:ext cx="0" cy="25"/>
              </a:xfrm>
              <a:prstGeom prst="line">
                <a:avLst/>
              </a:prstGeom>
              <a:noFill/>
              <a:ln w="12700">
                <a:solidFill>
                  <a:srgbClr val="000000"/>
                </a:solidFill>
                <a:round/>
                <a:headEnd/>
                <a:tailEnd/>
              </a:ln>
            </p:spPr>
            <p:txBody>
              <a:bodyPr wrap="none" anchor="ctr"/>
              <a:lstStyle/>
              <a:p>
                <a:endParaRPr lang="en-US"/>
              </a:p>
            </p:txBody>
          </p:sp>
          <p:sp>
            <p:nvSpPr>
              <p:cNvPr id="54756" name="Line 1251"/>
              <p:cNvSpPr>
                <a:spLocks noChangeShapeType="1"/>
              </p:cNvSpPr>
              <p:nvPr/>
            </p:nvSpPr>
            <p:spPr bwMode="auto">
              <a:xfrm flipV="1">
                <a:off x="3525" y="3196"/>
                <a:ext cx="0" cy="26"/>
              </a:xfrm>
              <a:prstGeom prst="line">
                <a:avLst/>
              </a:prstGeom>
              <a:noFill/>
              <a:ln w="12700">
                <a:solidFill>
                  <a:srgbClr val="000000"/>
                </a:solidFill>
                <a:round/>
                <a:headEnd/>
                <a:tailEnd/>
              </a:ln>
            </p:spPr>
            <p:txBody>
              <a:bodyPr wrap="none" anchor="ctr"/>
              <a:lstStyle/>
              <a:p>
                <a:endParaRPr lang="en-US"/>
              </a:p>
            </p:txBody>
          </p:sp>
          <p:sp>
            <p:nvSpPr>
              <p:cNvPr id="54757" name="Line 1252"/>
              <p:cNvSpPr>
                <a:spLocks noChangeShapeType="1"/>
              </p:cNvSpPr>
              <p:nvPr/>
            </p:nvSpPr>
            <p:spPr bwMode="auto">
              <a:xfrm flipV="1">
                <a:off x="3525" y="3161"/>
                <a:ext cx="0" cy="25"/>
              </a:xfrm>
              <a:prstGeom prst="line">
                <a:avLst/>
              </a:prstGeom>
              <a:noFill/>
              <a:ln w="12700">
                <a:solidFill>
                  <a:srgbClr val="000000"/>
                </a:solidFill>
                <a:round/>
                <a:headEnd/>
                <a:tailEnd/>
              </a:ln>
            </p:spPr>
            <p:txBody>
              <a:bodyPr wrap="none" anchor="ctr"/>
              <a:lstStyle/>
              <a:p>
                <a:endParaRPr lang="en-US"/>
              </a:p>
            </p:txBody>
          </p:sp>
          <p:sp>
            <p:nvSpPr>
              <p:cNvPr id="54758" name="Line 1253"/>
              <p:cNvSpPr>
                <a:spLocks noChangeShapeType="1"/>
              </p:cNvSpPr>
              <p:nvPr/>
            </p:nvSpPr>
            <p:spPr bwMode="auto">
              <a:xfrm flipV="1">
                <a:off x="3525" y="3125"/>
                <a:ext cx="0" cy="25"/>
              </a:xfrm>
              <a:prstGeom prst="line">
                <a:avLst/>
              </a:prstGeom>
              <a:noFill/>
              <a:ln w="12700">
                <a:solidFill>
                  <a:srgbClr val="000000"/>
                </a:solidFill>
                <a:round/>
                <a:headEnd/>
                <a:tailEnd/>
              </a:ln>
            </p:spPr>
            <p:txBody>
              <a:bodyPr wrap="none" anchor="ctr"/>
              <a:lstStyle/>
              <a:p>
                <a:endParaRPr lang="en-US"/>
              </a:p>
            </p:txBody>
          </p:sp>
          <p:sp>
            <p:nvSpPr>
              <p:cNvPr id="54759" name="Line 1254"/>
              <p:cNvSpPr>
                <a:spLocks noChangeShapeType="1"/>
              </p:cNvSpPr>
              <p:nvPr/>
            </p:nvSpPr>
            <p:spPr bwMode="auto">
              <a:xfrm flipV="1">
                <a:off x="3525" y="3089"/>
                <a:ext cx="0" cy="25"/>
              </a:xfrm>
              <a:prstGeom prst="line">
                <a:avLst/>
              </a:prstGeom>
              <a:noFill/>
              <a:ln w="12700">
                <a:solidFill>
                  <a:srgbClr val="000000"/>
                </a:solidFill>
                <a:round/>
                <a:headEnd/>
                <a:tailEnd/>
              </a:ln>
            </p:spPr>
            <p:txBody>
              <a:bodyPr wrap="none" anchor="ctr"/>
              <a:lstStyle/>
              <a:p>
                <a:endParaRPr lang="en-US"/>
              </a:p>
            </p:txBody>
          </p:sp>
          <p:sp>
            <p:nvSpPr>
              <p:cNvPr id="54760" name="Line 1255"/>
              <p:cNvSpPr>
                <a:spLocks noChangeShapeType="1"/>
              </p:cNvSpPr>
              <p:nvPr/>
            </p:nvSpPr>
            <p:spPr bwMode="auto">
              <a:xfrm flipV="1">
                <a:off x="3525" y="3051"/>
                <a:ext cx="0" cy="26"/>
              </a:xfrm>
              <a:prstGeom prst="line">
                <a:avLst/>
              </a:prstGeom>
              <a:noFill/>
              <a:ln w="12700">
                <a:solidFill>
                  <a:srgbClr val="000000"/>
                </a:solidFill>
                <a:round/>
                <a:headEnd/>
                <a:tailEnd/>
              </a:ln>
            </p:spPr>
            <p:txBody>
              <a:bodyPr wrap="none" anchor="ctr"/>
              <a:lstStyle/>
              <a:p>
                <a:endParaRPr lang="en-US"/>
              </a:p>
            </p:txBody>
          </p:sp>
          <p:sp>
            <p:nvSpPr>
              <p:cNvPr id="54761" name="Line 1256"/>
              <p:cNvSpPr>
                <a:spLocks noChangeShapeType="1"/>
              </p:cNvSpPr>
              <p:nvPr/>
            </p:nvSpPr>
            <p:spPr bwMode="auto">
              <a:xfrm flipV="1">
                <a:off x="3525" y="3016"/>
                <a:ext cx="0" cy="24"/>
              </a:xfrm>
              <a:prstGeom prst="line">
                <a:avLst/>
              </a:prstGeom>
              <a:noFill/>
              <a:ln w="12700">
                <a:solidFill>
                  <a:srgbClr val="000000"/>
                </a:solidFill>
                <a:round/>
                <a:headEnd/>
                <a:tailEnd/>
              </a:ln>
            </p:spPr>
            <p:txBody>
              <a:bodyPr wrap="none" anchor="ctr"/>
              <a:lstStyle/>
              <a:p>
                <a:endParaRPr lang="en-US"/>
              </a:p>
            </p:txBody>
          </p:sp>
          <p:sp>
            <p:nvSpPr>
              <p:cNvPr id="54762" name="Line 1257"/>
              <p:cNvSpPr>
                <a:spLocks noChangeShapeType="1"/>
              </p:cNvSpPr>
              <p:nvPr/>
            </p:nvSpPr>
            <p:spPr bwMode="auto">
              <a:xfrm flipV="1">
                <a:off x="3525" y="2980"/>
                <a:ext cx="0" cy="25"/>
              </a:xfrm>
              <a:prstGeom prst="line">
                <a:avLst/>
              </a:prstGeom>
              <a:noFill/>
              <a:ln w="12700">
                <a:solidFill>
                  <a:srgbClr val="000000"/>
                </a:solidFill>
                <a:round/>
                <a:headEnd/>
                <a:tailEnd/>
              </a:ln>
            </p:spPr>
            <p:txBody>
              <a:bodyPr wrap="none" anchor="ctr"/>
              <a:lstStyle/>
              <a:p>
                <a:endParaRPr lang="en-US"/>
              </a:p>
            </p:txBody>
          </p:sp>
          <p:sp>
            <p:nvSpPr>
              <p:cNvPr id="54763" name="Line 1258"/>
              <p:cNvSpPr>
                <a:spLocks noChangeShapeType="1"/>
              </p:cNvSpPr>
              <p:nvPr/>
            </p:nvSpPr>
            <p:spPr bwMode="auto">
              <a:xfrm flipV="1">
                <a:off x="3525" y="2942"/>
                <a:ext cx="0" cy="26"/>
              </a:xfrm>
              <a:prstGeom prst="line">
                <a:avLst/>
              </a:prstGeom>
              <a:noFill/>
              <a:ln w="12700">
                <a:solidFill>
                  <a:srgbClr val="000000"/>
                </a:solidFill>
                <a:round/>
                <a:headEnd/>
                <a:tailEnd/>
              </a:ln>
            </p:spPr>
            <p:txBody>
              <a:bodyPr wrap="none" anchor="ctr"/>
              <a:lstStyle/>
              <a:p>
                <a:endParaRPr lang="en-US"/>
              </a:p>
            </p:txBody>
          </p:sp>
          <p:sp>
            <p:nvSpPr>
              <p:cNvPr id="54764" name="Line 1259"/>
              <p:cNvSpPr>
                <a:spLocks noChangeShapeType="1"/>
              </p:cNvSpPr>
              <p:nvPr/>
            </p:nvSpPr>
            <p:spPr bwMode="auto">
              <a:xfrm flipV="1">
                <a:off x="3525" y="2907"/>
                <a:ext cx="0" cy="24"/>
              </a:xfrm>
              <a:prstGeom prst="line">
                <a:avLst/>
              </a:prstGeom>
              <a:noFill/>
              <a:ln w="12700">
                <a:solidFill>
                  <a:srgbClr val="000000"/>
                </a:solidFill>
                <a:round/>
                <a:headEnd/>
                <a:tailEnd/>
              </a:ln>
            </p:spPr>
            <p:txBody>
              <a:bodyPr wrap="none" anchor="ctr"/>
              <a:lstStyle/>
              <a:p>
                <a:endParaRPr lang="en-US"/>
              </a:p>
            </p:txBody>
          </p:sp>
          <p:sp>
            <p:nvSpPr>
              <p:cNvPr id="54765" name="Line 1260"/>
              <p:cNvSpPr>
                <a:spLocks noChangeShapeType="1"/>
              </p:cNvSpPr>
              <p:nvPr/>
            </p:nvSpPr>
            <p:spPr bwMode="auto">
              <a:xfrm flipV="1">
                <a:off x="3525" y="2870"/>
                <a:ext cx="0" cy="26"/>
              </a:xfrm>
              <a:prstGeom prst="line">
                <a:avLst/>
              </a:prstGeom>
              <a:noFill/>
              <a:ln w="12700">
                <a:solidFill>
                  <a:srgbClr val="000000"/>
                </a:solidFill>
                <a:round/>
                <a:headEnd/>
                <a:tailEnd/>
              </a:ln>
            </p:spPr>
            <p:txBody>
              <a:bodyPr wrap="none" anchor="ctr"/>
              <a:lstStyle/>
              <a:p>
                <a:endParaRPr lang="en-US"/>
              </a:p>
            </p:txBody>
          </p:sp>
          <p:sp>
            <p:nvSpPr>
              <p:cNvPr id="54766" name="Line 1261"/>
              <p:cNvSpPr>
                <a:spLocks noChangeShapeType="1"/>
              </p:cNvSpPr>
              <p:nvPr/>
            </p:nvSpPr>
            <p:spPr bwMode="auto">
              <a:xfrm flipV="1">
                <a:off x="3525" y="2835"/>
                <a:ext cx="0" cy="25"/>
              </a:xfrm>
              <a:prstGeom prst="line">
                <a:avLst/>
              </a:prstGeom>
              <a:noFill/>
              <a:ln w="12700">
                <a:solidFill>
                  <a:srgbClr val="000000"/>
                </a:solidFill>
                <a:round/>
                <a:headEnd/>
                <a:tailEnd/>
              </a:ln>
            </p:spPr>
            <p:txBody>
              <a:bodyPr wrap="none" anchor="ctr"/>
              <a:lstStyle/>
              <a:p>
                <a:endParaRPr lang="en-US"/>
              </a:p>
            </p:txBody>
          </p:sp>
          <p:sp>
            <p:nvSpPr>
              <p:cNvPr id="54767" name="Line 1262"/>
              <p:cNvSpPr>
                <a:spLocks noChangeShapeType="1"/>
              </p:cNvSpPr>
              <p:nvPr/>
            </p:nvSpPr>
            <p:spPr bwMode="auto">
              <a:xfrm flipV="1">
                <a:off x="3525" y="2799"/>
                <a:ext cx="0" cy="25"/>
              </a:xfrm>
              <a:prstGeom prst="line">
                <a:avLst/>
              </a:prstGeom>
              <a:noFill/>
              <a:ln w="12700">
                <a:solidFill>
                  <a:srgbClr val="000000"/>
                </a:solidFill>
                <a:round/>
                <a:headEnd/>
                <a:tailEnd/>
              </a:ln>
            </p:spPr>
            <p:txBody>
              <a:bodyPr wrap="none" anchor="ctr"/>
              <a:lstStyle/>
              <a:p>
                <a:endParaRPr lang="en-US"/>
              </a:p>
            </p:txBody>
          </p:sp>
          <p:sp>
            <p:nvSpPr>
              <p:cNvPr id="54768" name="Line 1263"/>
              <p:cNvSpPr>
                <a:spLocks noChangeShapeType="1"/>
              </p:cNvSpPr>
              <p:nvPr/>
            </p:nvSpPr>
            <p:spPr bwMode="auto">
              <a:xfrm flipV="1">
                <a:off x="3525" y="2763"/>
                <a:ext cx="0" cy="25"/>
              </a:xfrm>
              <a:prstGeom prst="line">
                <a:avLst/>
              </a:prstGeom>
              <a:noFill/>
              <a:ln w="12700">
                <a:solidFill>
                  <a:srgbClr val="000000"/>
                </a:solidFill>
                <a:round/>
                <a:headEnd/>
                <a:tailEnd/>
              </a:ln>
            </p:spPr>
            <p:txBody>
              <a:bodyPr wrap="none" anchor="ctr"/>
              <a:lstStyle/>
              <a:p>
                <a:endParaRPr lang="en-US"/>
              </a:p>
            </p:txBody>
          </p:sp>
          <p:sp>
            <p:nvSpPr>
              <p:cNvPr id="54769" name="Line 1264"/>
              <p:cNvSpPr>
                <a:spLocks noChangeShapeType="1"/>
              </p:cNvSpPr>
              <p:nvPr/>
            </p:nvSpPr>
            <p:spPr bwMode="auto">
              <a:xfrm flipV="1">
                <a:off x="3525" y="2726"/>
                <a:ext cx="0" cy="25"/>
              </a:xfrm>
              <a:prstGeom prst="line">
                <a:avLst/>
              </a:prstGeom>
              <a:noFill/>
              <a:ln w="12700">
                <a:solidFill>
                  <a:srgbClr val="000000"/>
                </a:solidFill>
                <a:round/>
                <a:headEnd/>
                <a:tailEnd/>
              </a:ln>
            </p:spPr>
            <p:txBody>
              <a:bodyPr wrap="none" anchor="ctr"/>
              <a:lstStyle/>
              <a:p>
                <a:endParaRPr lang="en-US"/>
              </a:p>
            </p:txBody>
          </p:sp>
          <p:sp>
            <p:nvSpPr>
              <p:cNvPr id="54770" name="Line 1265"/>
              <p:cNvSpPr>
                <a:spLocks noChangeShapeType="1"/>
              </p:cNvSpPr>
              <p:nvPr/>
            </p:nvSpPr>
            <p:spPr bwMode="auto">
              <a:xfrm flipV="1">
                <a:off x="3525" y="2690"/>
                <a:ext cx="0" cy="25"/>
              </a:xfrm>
              <a:prstGeom prst="line">
                <a:avLst/>
              </a:prstGeom>
              <a:noFill/>
              <a:ln w="12700">
                <a:solidFill>
                  <a:srgbClr val="000000"/>
                </a:solidFill>
                <a:round/>
                <a:headEnd/>
                <a:tailEnd/>
              </a:ln>
            </p:spPr>
            <p:txBody>
              <a:bodyPr wrap="none" anchor="ctr"/>
              <a:lstStyle/>
              <a:p>
                <a:endParaRPr lang="en-US"/>
              </a:p>
            </p:txBody>
          </p:sp>
          <p:sp>
            <p:nvSpPr>
              <p:cNvPr id="54771" name="Line 1266"/>
              <p:cNvSpPr>
                <a:spLocks noChangeShapeType="1"/>
              </p:cNvSpPr>
              <p:nvPr/>
            </p:nvSpPr>
            <p:spPr bwMode="auto">
              <a:xfrm flipV="1">
                <a:off x="3525" y="2654"/>
                <a:ext cx="0" cy="25"/>
              </a:xfrm>
              <a:prstGeom prst="line">
                <a:avLst/>
              </a:prstGeom>
              <a:noFill/>
              <a:ln w="12700">
                <a:solidFill>
                  <a:srgbClr val="000000"/>
                </a:solidFill>
                <a:round/>
                <a:headEnd/>
                <a:tailEnd/>
              </a:ln>
            </p:spPr>
            <p:txBody>
              <a:bodyPr wrap="none" anchor="ctr"/>
              <a:lstStyle/>
              <a:p>
                <a:endParaRPr lang="en-US"/>
              </a:p>
            </p:txBody>
          </p:sp>
          <p:sp>
            <p:nvSpPr>
              <p:cNvPr id="54772" name="Line 1267"/>
              <p:cNvSpPr>
                <a:spLocks noChangeShapeType="1"/>
              </p:cNvSpPr>
              <p:nvPr/>
            </p:nvSpPr>
            <p:spPr bwMode="auto">
              <a:xfrm flipV="1">
                <a:off x="3525" y="2616"/>
                <a:ext cx="0" cy="26"/>
              </a:xfrm>
              <a:prstGeom prst="line">
                <a:avLst/>
              </a:prstGeom>
              <a:noFill/>
              <a:ln w="12700">
                <a:solidFill>
                  <a:srgbClr val="000000"/>
                </a:solidFill>
                <a:round/>
                <a:headEnd/>
                <a:tailEnd/>
              </a:ln>
            </p:spPr>
            <p:txBody>
              <a:bodyPr wrap="none" anchor="ctr"/>
              <a:lstStyle/>
              <a:p>
                <a:endParaRPr lang="en-US"/>
              </a:p>
            </p:txBody>
          </p:sp>
          <p:sp>
            <p:nvSpPr>
              <p:cNvPr id="54773" name="Line 1268"/>
              <p:cNvSpPr>
                <a:spLocks noChangeShapeType="1"/>
              </p:cNvSpPr>
              <p:nvPr/>
            </p:nvSpPr>
            <p:spPr bwMode="auto">
              <a:xfrm flipV="1">
                <a:off x="3525" y="2581"/>
                <a:ext cx="0" cy="24"/>
              </a:xfrm>
              <a:prstGeom prst="line">
                <a:avLst/>
              </a:prstGeom>
              <a:noFill/>
              <a:ln w="12700">
                <a:solidFill>
                  <a:srgbClr val="000000"/>
                </a:solidFill>
                <a:round/>
                <a:headEnd/>
                <a:tailEnd/>
              </a:ln>
            </p:spPr>
            <p:txBody>
              <a:bodyPr wrap="none" anchor="ctr"/>
              <a:lstStyle/>
              <a:p>
                <a:endParaRPr lang="en-US"/>
              </a:p>
            </p:txBody>
          </p:sp>
          <p:sp>
            <p:nvSpPr>
              <p:cNvPr id="54774" name="Line 1269"/>
              <p:cNvSpPr>
                <a:spLocks noChangeShapeType="1"/>
              </p:cNvSpPr>
              <p:nvPr/>
            </p:nvSpPr>
            <p:spPr bwMode="auto">
              <a:xfrm flipV="1">
                <a:off x="3525" y="2544"/>
                <a:ext cx="0" cy="26"/>
              </a:xfrm>
              <a:prstGeom prst="line">
                <a:avLst/>
              </a:prstGeom>
              <a:noFill/>
              <a:ln w="12700">
                <a:solidFill>
                  <a:srgbClr val="000000"/>
                </a:solidFill>
                <a:round/>
                <a:headEnd/>
                <a:tailEnd/>
              </a:ln>
            </p:spPr>
            <p:txBody>
              <a:bodyPr wrap="none" anchor="ctr"/>
              <a:lstStyle/>
              <a:p>
                <a:endParaRPr lang="en-US"/>
              </a:p>
            </p:txBody>
          </p:sp>
          <p:sp>
            <p:nvSpPr>
              <p:cNvPr id="54775" name="Line 1270"/>
              <p:cNvSpPr>
                <a:spLocks noChangeShapeType="1"/>
              </p:cNvSpPr>
              <p:nvPr/>
            </p:nvSpPr>
            <p:spPr bwMode="auto">
              <a:xfrm flipV="1">
                <a:off x="3525" y="2509"/>
                <a:ext cx="0" cy="25"/>
              </a:xfrm>
              <a:prstGeom prst="line">
                <a:avLst/>
              </a:prstGeom>
              <a:noFill/>
              <a:ln w="12700">
                <a:solidFill>
                  <a:srgbClr val="000000"/>
                </a:solidFill>
                <a:round/>
                <a:headEnd/>
                <a:tailEnd/>
              </a:ln>
            </p:spPr>
            <p:txBody>
              <a:bodyPr wrap="none" anchor="ctr"/>
              <a:lstStyle/>
              <a:p>
                <a:endParaRPr lang="en-US"/>
              </a:p>
            </p:txBody>
          </p:sp>
          <p:sp>
            <p:nvSpPr>
              <p:cNvPr id="54776" name="Line 1271"/>
              <p:cNvSpPr>
                <a:spLocks noChangeShapeType="1"/>
              </p:cNvSpPr>
              <p:nvPr/>
            </p:nvSpPr>
            <p:spPr bwMode="auto">
              <a:xfrm flipV="1">
                <a:off x="3525" y="2472"/>
                <a:ext cx="0" cy="24"/>
              </a:xfrm>
              <a:prstGeom prst="line">
                <a:avLst/>
              </a:prstGeom>
              <a:noFill/>
              <a:ln w="12700">
                <a:solidFill>
                  <a:srgbClr val="000000"/>
                </a:solidFill>
                <a:round/>
                <a:headEnd/>
                <a:tailEnd/>
              </a:ln>
            </p:spPr>
            <p:txBody>
              <a:bodyPr wrap="none" anchor="ctr"/>
              <a:lstStyle/>
              <a:p>
                <a:endParaRPr lang="en-US"/>
              </a:p>
            </p:txBody>
          </p:sp>
          <p:sp>
            <p:nvSpPr>
              <p:cNvPr id="54777" name="Line 1272"/>
              <p:cNvSpPr>
                <a:spLocks noChangeShapeType="1"/>
              </p:cNvSpPr>
              <p:nvPr/>
            </p:nvSpPr>
            <p:spPr bwMode="auto">
              <a:xfrm flipV="1">
                <a:off x="3525" y="2435"/>
                <a:ext cx="0" cy="26"/>
              </a:xfrm>
              <a:prstGeom prst="line">
                <a:avLst/>
              </a:prstGeom>
              <a:noFill/>
              <a:ln w="12700">
                <a:solidFill>
                  <a:srgbClr val="000000"/>
                </a:solidFill>
                <a:round/>
                <a:headEnd/>
                <a:tailEnd/>
              </a:ln>
            </p:spPr>
            <p:txBody>
              <a:bodyPr wrap="none" anchor="ctr"/>
              <a:lstStyle/>
              <a:p>
                <a:endParaRPr lang="en-US"/>
              </a:p>
            </p:txBody>
          </p:sp>
          <p:sp>
            <p:nvSpPr>
              <p:cNvPr id="54778" name="Line 1273"/>
              <p:cNvSpPr>
                <a:spLocks noChangeShapeType="1"/>
              </p:cNvSpPr>
              <p:nvPr/>
            </p:nvSpPr>
            <p:spPr bwMode="auto">
              <a:xfrm flipV="1">
                <a:off x="3525" y="2400"/>
                <a:ext cx="0" cy="25"/>
              </a:xfrm>
              <a:prstGeom prst="line">
                <a:avLst/>
              </a:prstGeom>
              <a:noFill/>
              <a:ln w="12700">
                <a:solidFill>
                  <a:srgbClr val="000000"/>
                </a:solidFill>
                <a:round/>
                <a:headEnd/>
                <a:tailEnd/>
              </a:ln>
            </p:spPr>
            <p:txBody>
              <a:bodyPr wrap="none" anchor="ctr"/>
              <a:lstStyle/>
              <a:p>
                <a:endParaRPr lang="en-US"/>
              </a:p>
            </p:txBody>
          </p:sp>
          <p:sp>
            <p:nvSpPr>
              <p:cNvPr id="54779" name="Line 1274"/>
              <p:cNvSpPr>
                <a:spLocks noChangeShapeType="1"/>
              </p:cNvSpPr>
              <p:nvPr/>
            </p:nvSpPr>
            <p:spPr bwMode="auto">
              <a:xfrm flipV="1">
                <a:off x="3525" y="2364"/>
                <a:ext cx="0" cy="25"/>
              </a:xfrm>
              <a:prstGeom prst="line">
                <a:avLst/>
              </a:prstGeom>
              <a:noFill/>
              <a:ln w="12700">
                <a:solidFill>
                  <a:srgbClr val="000000"/>
                </a:solidFill>
                <a:round/>
                <a:headEnd/>
                <a:tailEnd/>
              </a:ln>
            </p:spPr>
            <p:txBody>
              <a:bodyPr wrap="none" anchor="ctr"/>
              <a:lstStyle/>
              <a:p>
                <a:endParaRPr lang="en-US"/>
              </a:p>
            </p:txBody>
          </p:sp>
          <p:sp>
            <p:nvSpPr>
              <p:cNvPr id="54780" name="Line 1275"/>
              <p:cNvSpPr>
                <a:spLocks noChangeShapeType="1"/>
              </p:cNvSpPr>
              <p:nvPr/>
            </p:nvSpPr>
            <p:spPr bwMode="auto">
              <a:xfrm flipV="1">
                <a:off x="3525" y="2328"/>
                <a:ext cx="0" cy="25"/>
              </a:xfrm>
              <a:prstGeom prst="line">
                <a:avLst/>
              </a:prstGeom>
              <a:noFill/>
              <a:ln w="12700">
                <a:solidFill>
                  <a:srgbClr val="000000"/>
                </a:solidFill>
                <a:round/>
                <a:headEnd/>
                <a:tailEnd/>
              </a:ln>
            </p:spPr>
            <p:txBody>
              <a:bodyPr wrap="none" anchor="ctr"/>
              <a:lstStyle/>
              <a:p>
                <a:endParaRPr lang="en-US"/>
              </a:p>
            </p:txBody>
          </p:sp>
          <p:sp>
            <p:nvSpPr>
              <p:cNvPr id="54781" name="Line 1276"/>
              <p:cNvSpPr>
                <a:spLocks noChangeShapeType="1"/>
              </p:cNvSpPr>
              <p:nvPr/>
            </p:nvSpPr>
            <p:spPr bwMode="auto">
              <a:xfrm flipV="1">
                <a:off x="3525" y="2291"/>
                <a:ext cx="0" cy="24"/>
              </a:xfrm>
              <a:prstGeom prst="line">
                <a:avLst/>
              </a:prstGeom>
              <a:noFill/>
              <a:ln w="12700">
                <a:solidFill>
                  <a:srgbClr val="000000"/>
                </a:solidFill>
                <a:round/>
                <a:headEnd/>
                <a:tailEnd/>
              </a:ln>
            </p:spPr>
            <p:txBody>
              <a:bodyPr wrap="none" anchor="ctr"/>
              <a:lstStyle/>
              <a:p>
                <a:endParaRPr lang="en-US"/>
              </a:p>
            </p:txBody>
          </p:sp>
          <p:sp>
            <p:nvSpPr>
              <p:cNvPr id="54782" name="Line 1277"/>
              <p:cNvSpPr>
                <a:spLocks noChangeShapeType="1"/>
              </p:cNvSpPr>
              <p:nvPr/>
            </p:nvSpPr>
            <p:spPr bwMode="auto">
              <a:xfrm flipV="1">
                <a:off x="3525" y="2255"/>
                <a:ext cx="0" cy="25"/>
              </a:xfrm>
              <a:prstGeom prst="line">
                <a:avLst/>
              </a:prstGeom>
              <a:noFill/>
              <a:ln w="12700">
                <a:solidFill>
                  <a:srgbClr val="000000"/>
                </a:solidFill>
                <a:round/>
                <a:headEnd/>
                <a:tailEnd/>
              </a:ln>
            </p:spPr>
            <p:txBody>
              <a:bodyPr wrap="none" anchor="ctr"/>
              <a:lstStyle/>
              <a:p>
                <a:endParaRPr lang="en-US"/>
              </a:p>
            </p:txBody>
          </p:sp>
          <p:sp>
            <p:nvSpPr>
              <p:cNvPr id="54783" name="Line 1278"/>
              <p:cNvSpPr>
                <a:spLocks noChangeShapeType="1"/>
              </p:cNvSpPr>
              <p:nvPr/>
            </p:nvSpPr>
            <p:spPr bwMode="auto">
              <a:xfrm flipV="1">
                <a:off x="3525" y="2219"/>
                <a:ext cx="0" cy="25"/>
              </a:xfrm>
              <a:prstGeom prst="line">
                <a:avLst/>
              </a:prstGeom>
              <a:noFill/>
              <a:ln w="12700">
                <a:solidFill>
                  <a:srgbClr val="000000"/>
                </a:solidFill>
                <a:round/>
                <a:headEnd/>
                <a:tailEnd/>
              </a:ln>
            </p:spPr>
            <p:txBody>
              <a:bodyPr wrap="none" anchor="ctr"/>
              <a:lstStyle/>
              <a:p>
                <a:endParaRPr lang="en-US"/>
              </a:p>
            </p:txBody>
          </p:sp>
          <p:sp>
            <p:nvSpPr>
              <p:cNvPr id="54784" name="Line 1279"/>
              <p:cNvSpPr>
                <a:spLocks noChangeShapeType="1"/>
              </p:cNvSpPr>
              <p:nvPr/>
            </p:nvSpPr>
            <p:spPr bwMode="auto">
              <a:xfrm flipV="1">
                <a:off x="3525" y="2183"/>
                <a:ext cx="0" cy="25"/>
              </a:xfrm>
              <a:prstGeom prst="line">
                <a:avLst/>
              </a:prstGeom>
              <a:noFill/>
              <a:ln w="12700">
                <a:solidFill>
                  <a:srgbClr val="000000"/>
                </a:solidFill>
                <a:round/>
                <a:headEnd/>
                <a:tailEnd/>
              </a:ln>
            </p:spPr>
            <p:txBody>
              <a:bodyPr wrap="none" anchor="ctr"/>
              <a:lstStyle/>
              <a:p>
                <a:endParaRPr lang="en-US"/>
              </a:p>
            </p:txBody>
          </p:sp>
          <p:sp>
            <p:nvSpPr>
              <p:cNvPr id="54785" name="Line 1280"/>
              <p:cNvSpPr>
                <a:spLocks noChangeShapeType="1"/>
              </p:cNvSpPr>
              <p:nvPr/>
            </p:nvSpPr>
            <p:spPr bwMode="auto">
              <a:xfrm flipV="1">
                <a:off x="3525" y="2146"/>
                <a:ext cx="0" cy="24"/>
              </a:xfrm>
              <a:prstGeom prst="line">
                <a:avLst/>
              </a:prstGeom>
              <a:noFill/>
              <a:ln w="12700">
                <a:solidFill>
                  <a:srgbClr val="000000"/>
                </a:solidFill>
                <a:round/>
                <a:headEnd/>
                <a:tailEnd/>
              </a:ln>
            </p:spPr>
            <p:txBody>
              <a:bodyPr wrap="none" anchor="ctr"/>
              <a:lstStyle/>
              <a:p>
                <a:endParaRPr lang="en-US"/>
              </a:p>
            </p:txBody>
          </p:sp>
          <p:sp>
            <p:nvSpPr>
              <p:cNvPr id="54786" name="Line 1281"/>
              <p:cNvSpPr>
                <a:spLocks noChangeShapeType="1"/>
              </p:cNvSpPr>
              <p:nvPr/>
            </p:nvSpPr>
            <p:spPr bwMode="auto">
              <a:xfrm flipV="1">
                <a:off x="3525" y="2109"/>
                <a:ext cx="0" cy="26"/>
              </a:xfrm>
              <a:prstGeom prst="line">
                <a:avLst/>
              </a:prstGeom>
              <a:noFill/>
              <a:ln w="12700">
                <a:solidFill>
                  <a:srgbClr val="000000"/>
                </a:solidFill>
                <a:round/>
                <a:headEnd/>
                <a:tailEnd/>
              </a:ln>
            </p:spPr>
            <p:txBody>
              <a:bodyPr wrap="none" anchor="ctr"/>
              <a:lstStyle/>
              <a:p>
                <a:endParaRPr lang="en-US"/>
              </a:p>
            </p:txBody>
          </p:sp>
          <p:sp>
            <p:nvSpPr>
              <p:cNvPr id="54787" name="Line 1282"/>
              <p:cNvSpPr>
                <a:spLocks noChangeShapeType="1"/>
              </p:cNvSpPr>
              <p:nvPr/>
            </p:nvSpPr>
            <p:spPr bwMode="auto">
              <a:xfrm flipV="1">
                <a:off x="3525" y="2074"/>
                <a:ext cx="0" cy="25"/>
              </a:xfrm>
              <a:prstGeom prst="line">
                <a:avLst/>
              </a:prstGeom>
              <a:noFill/>
              <a:ln w="12700">
                <a:solidFill>
                  <a:srgbClr val="000000"/>
                </a:solidFill>
                <a:round/>
                <a:headEnd/>
                <a:tailEnd/>
              </a:ln>
            </p:spPr>
            <p:txBody>
              <a:bodyPr wrap="none" anchor="ctr"/>
              <a:lstStyle/>
              <a:p>
                <a:endParaRPr lang="en-US"/>
              </a:p>
            </p:txBody>
          </p:sp>
          <p:sp>
            <p:nvSpPr>
              <p:cNvPr id="54788" name="Line 1283"/>
              <p:cNvSpPr>
                <a:spLocks noChangeShapeType="1"/>
              </p:cNvSpPr>
              <p:nvPr/>
            </p:nvSpPr>
            <p:spPr bwMode="auto">
              <a:xfrm flipV="1">
                <a:off x="3525" y="2038"/>
                <a:ext cx="0" cy="25"/>
              </a:xfrm>
              <a:prstGeom prst="line">
                <a:avLst/>
              </a:prstGeom>
              <a:noFill/>
              <a:ln w="12700">
                <a:solidFill>
                  <a:srgbClr val="000000"/>
                </a:solidFill>
                <a:round/>
                <a:headEnd/>
                <a:tailEnd/>
              </a:ln>
            </p:spPr>
            <p:txBody>
              <a:bodyPr wrap="none" anchor="ctr"/>
              <a:lstStyle/>
              <a:p>
                <a:endParaRPr lang="en-US"/>
              </a:p>
            </p:txBody>
          </p:sp>
          <p:sp>
            <p:nvSpPr>
              <p:cNvPr id="54789" name="Line 1284"/>
              <p:cNvSpPr>
                <a:spLocks noChangeShapeType="1"/>
              </p:cNvSpPr>
              <p:nvPr/>
            </p:nvSpPr>
            <p:spPr bwMode="auto">
              <a:xfrm flipV="1">
                <a:off x="3525" y="2000"/>
                <a:ext cx="0" cy="26"/>
              </a:xfrm>
              <a:prstGeom prst="line">
                <a:avLst/>
              </a:prstGeom>
              <a:noFill/>
              <a:ln w="12700">
                <a:solidFill>
                  <a:srgbClr val="000000"/>
                </a:solidFill>
                <a:round/>
                <a:headEnd/>
                <a:tailEnd/>
              </a:ln>
            </p:spPr>
            <p:txBody>
              <a:bodyPr wrap="none" anchor="ctr"/>
              <a:lstStyle/>
              <a:p>
                <a:endParaRPr lang="en-US"/>
              </a:p>
            </p:txBody>
          </p:sp>
          <p:sp>
            <p:nvSpPr>
              <p:cNvPr id="54790" name="Line 1285"/>
              <p:cNvSpPr>
                <a:spLocks noChangeShapeType="1"/>
              </p:cNvSpPr>
              <p:nvPr/>
            </p:nvSpPr>
            <p:spPr bwMode="auto">
              <a:xfrm flipV="1">
                <a:off x="3525" y="1965"/>
                <a:ext cx="0" cy="24"/>
              </a:xfrm>
              <a:prstGeom prst="line">
                <a:avLst/>
              </a:prstGeom>
              <a:noFill/>
              <a:ln w="12700">
                <a:solidFill>
                  <a:srgbClr val="000000"/>
                </a:solidFill>
                <a:round/>
                <a:headEnd/>
                <a:tailEnd/>
              </a:ln>
            </p:spPr>
            <p:txBody>
              <a:bodyPr wrap="none" anchor="ctr"/>
              <a:lstStyle/>
              <a:p>
                <a:endParaRPr lang="en-US"/>
              </a:p>
            </p:txBody>
          </p:sp>
          <p:sp>
            <p:nvSpPr>
              <p:cNvPr id="54791" name="Line 1286"/>
              <p:cNvSpPr>
                <a:spLocks noChangeShapeType="1"/>
              </p:cNvSpPr>
              <p:nvPr/>
            </p:nvSpPr>
            <p:spPr bwMode="auto">
              <a:xfrm flipV="1">
                <a:off x="3525" y="1929"/>
                <a:ext cx="0" cy="25"/>
              </a:xfrm>
              <a:prstGeom prst="line">
                <a:avLst/>
              </a:prstGeom>
              <a:noFill/>
              <a:ln w="12700">
                <a:solidFill>
                  <a:srgbClr val="000000"/>
                </a:solidFill>
                <a:round/>
                <a:headEnd/>
                <a:tailEnd/>
              </a:ln>
            </p:spPr>
            <p:txBody>
              <a:bodyPr wrap="none" anchor="ctr"/>
              <a:lstStyle/>
              <a:p>
                <a:endParaRPr lang="en-US"/>
              </a:p>
            </p:txBody>
          </p:sp>
          <p:sp>
            <p:nvSpPr>
              <p:cNvPr id="54792" name="Line 1287"/>
              <p:cNvSpPr>
                <a:spLocks noChangeShapeType="1"/>
              </p:cNvSpPr>
              <p:nvPr/>
            </p:nvSpPr>
            <p:spPr bwMode="auto">
              <a:xfrm flipV="1">
                <a:off x="3525" y="1893"/>
                <a:ext cx="0" cy="25"/>
              </a:xfrm>
              <a:prstGeom prst="line">
                <a:avLst/>
              </a:prstGeom>
              <a:noFill/>
              <a:ln w="12700">
                <a:solidFill>
                  <a:srgbClr val="000000"/>
                </a:solidFill>
                <a:round/>
                <a:headEnd/>
                <a:tailEnd/>
              </a:ln>
            </p:spPr>
            <p:txBody>
              <a:bodyPr wrap="none" anchor="ctr"/>
              <a:lstStyle/>
              <a:p>
                <a:endParaRPr lang="en-US"/>
              </a:p>
            </p:txBody>
          </p:sp>
          <p:sp>
            <p:nvSpPr>
              <p:cNvPr id="54793" name="Line 1288"/>
              <p:cNvSpPr>
                <a:spLocks noChangeShapeType="1"/>
              </p:cNvSpPr>
              <p:nvPr/>
            </p:nvSpPr>
            <p:spPr bwMode="auto">
              <a:xfrm flipV="1">
                <a:off x="3525" y="1857"/>
                <a:ext cx="0" cy="25"/>
              </a:xfrm>
              <a:prstGeom prst="line">
                <a:avLst/>
              </a:prstGeom>
              <a:noFill/>
              <a:ln w="12700">
                <a:solidFill>
                  <a:srgbClr val="000000"/>
                </a:solidFill>
                <a:round/>
                <a:headEnd/>
                <a:tailEnd/>
              </a:ln>
            </p:spPr>
            <p:txBody>
              <a:bodyPr wrap="none" anchor="ctr"/>
              <a:lstStyle/>
              <a:p>
                <a:endParaRPr lang="en-US"/>
              </a:p>
            </p:txBody>
          </p:sp>
          <p:sp>
            <p:nvSpPr>
              <p:cNvPr id="54794" name="Line 1289"/>
              <p:cNvSpPr>
                <a:spLocks noChangeShapeType="1"/>
              </p:cNvSpPr>
              <p:nvPr/>
            </p:nvSpPr>
            <p:spPr bwMode="auto">
              <a:xfrm flipV="1">
                <a:off x="3525" y="1819"/>
                <a:ext cx="0" cy="26"/>
              </a:xfrm>
              <a:prstGeom prst="line">
                <a:avLst/>
              </a:prstGeom>
              <a:noFill/>
              <a:ln w="12700">
                <a:solidFill>
                  <a:srgbClr val="000000"/>
                </a:solidFill>
                <a:round/>
                <a:headEnd/>
                <a:tailEnd/>
              </a:ln>
            </p:spPr>
            <p:txBody>
              <a:bodyPr wrap="none" anchor="ctr"/>
              <a:lstStyle/>
              <a:p>
                <a:endParaRPr lang="en-US"/>
              </a:p>
            </p:txBody>
          </p:sp>
          <p:sp>
            <p:nvSpPr>
              <p:cNvPr id="54795" name="Line 1290"/>
              <p:cNvSpPr>
                <a:spLocks noChangeShapeType="1"/>
              </p:cNvSpPr>
              <p:nvPr/>
            </p:nvSpPr>
            <p:spPr bwMode="auto">
              <a:xfrm flipV="1">
                <a:off x="3525" y="1784"/>
                <a:ext cx="0" cy="25"/>
              </a:xfrm>
              <a:prstGeom prst="line">
                <a:avLst/>
              </a:prstGeom>
              <a:noFill/>
              <a:ln w="12700">
                <a:solidFill>
                  <a:srgbClr val="000000"/>
                </a:solidFill>
                <a:round/>
                <a:headEnd/>
                <a:tailEnd/>
              </a:ln>
            </p:spPr>
            <p:txBody>
              <a:bodyPr wrap="none" anchor="ctr"/>
              <a:lstStyle/>
              <a:p>
                <a:endParaRPr lang="en-US"/>
              </a:p>
            </p:txBody>
          </p:sp>
          <p:sp>
            <p:nvSpPr>
              <p:cNvPr id="54796" name="Line 1291"/>
              <p:cNvSpPr>
                <a:spLocks noChangeShapeType="1"/>
              </p:cNvSpPr>
              <p:nvPr/>
            </p:nvSpPr>
            <p:spPr bwMode="auto">
              <a:xfrm flipV="1">
                <a:off x="3525" y="1748"/>
                <a:ext cx="0" cy="25"/>
              </a:xfrm>
              <a:prstGeom prst="line">
                <a:avLst/>
              </a:prstGeom>
              <a:noFill/>
              <a:ln w="12700">
                <a:solidFill>
                  <a:srgbClr val="000000"/>
                </a:solidFill>
                <a:round/>
                <a:headEnd/>
                <a:tailEnd/>
              </a:ln>
            </p:spPr>
            <p:txBody>
              <a:bodyPr wrap="none" anchor="ctr"/>
              <a:lstStyle/>
              <a:p>
                <a:endParaRPr lang="en-US"/>
              </a:p>
            </p:txBody>
          </p:sp>
          <p:sp>
            <p:nvSpPr>
              <p:cNvPr id="54797" name="Line 1292"/>
              <p:cNvSpPr>
                <a:spLocks noChangeShapeType="1"/>
              </p:cNvSpPr>
              <p:nvPr/>
            </p:nvSpPr>
            <p:spPr bwMode="auto">
              <a:xfrm flipV="1">
                <a:off x="3525" y="1712"/>
                <a:ext cx="0" cy="25"/>
              </a:xfrm>
              <a:prstGeom prst="line">
                <a:avLst/>
              </a:prstGeom>
              <a:noFill/>
              <a:ln w="12700">
                <a:solidFill>
                  <a:srgbClr val="000000"/>
                </a:solidFill>
                <a:round/>
                <a:headEnd/>
                <a:tailEnd/>
              </a:ln>
            </p:spPr>
            <p:txBody>
              <a:bodyPr wrap="none" anchor="ctr"/>
              <a:lstStyle/>
              <a:p>
                <a:endParaRPr lang="en-US"/>
              </a:p>
            </p:txBody>
          </p:sp>
          <p:sp>
            <p:nvSpPr>
              <p:cNvPr id="54798" name="Line 1293"/>
              <p:cNvSpPr>
                <a:spLocks noChangeShapeType="1"/>
              </p:cNvSpPr>
              <p:nvPr/>
            </p:nvSpPr>
            <p:spPr bwMode="auto">
              <a:xfrm flipV="1">
                <a:off x="3525" y="1674"/>
                <a:ext cx="0" cy="26"/>
              </a:xfrm>
              <a:prstGeom prst="line">
                <a:avLst/>
              </a:prstGeom>
              <a:noFill/>
              <a:ln w="12700">
                <a:solidFill>
                  <a:srgbClr val="000000"/>
                </a:solidFill>
                <a:round/>
                <a:headEnd/>
                <a:tailEnd/>
              </a:ln>
            </p:spPr>
            <p:txBody>
              <a:bodyPr wrap="none" anchor="ctr"/>
              <a:lstStyle/>
              <a:p>
                <a:endParaRPr lang="en-US"/>
              </a:p>
            </p:txBody>
          </p:sp>
          <p:sp>
            <p:nvSpPr>
              <p:cNvPr id="54799" name="Line 1294"/>
              <p:cNvSpPr>
                <a:spLocks noChangeShapeType="1"/>
              </p:cNvSpPr>
              <p:nvPr/>
            </p:nvSpPr>
            <p:spPr bwMode="auto">
              <a:xfrm flipV="1">
                <a:off x="3525" y="1639"/>
                <a:ext cx="0" cy="25"/>
              </a:xfrm>
              <a:prstGeom prst="line">
                <a:avLst/>
              </a:prstGeom>
              <a:noFill/>
              <a:ln w="12700">
                <a:solidFill>
                  <a:srgbClr val="000000"/>
                </a:solidFill>
                <a:round/>
                <a:headEnd/>
                <a:tailEnd/>
              </a:ln>
            </p:spPr>
            <p:txBody>
              <a:bodyPr wrap="none" anchor="ctr"/>
              <a:lstStyle/>
              <a:p>
                <a:endParaRPr lang="en-US"/>
              </a:p>
            </p:txBody>
          </p:sp>
          <p:sp>
            <p:nvSpPr>
              <p:cNvPr id="54800" name="Line 1295"/>
              <p:cNvSpPr>
                <a:spLocks noChangeShapeType="1"/>
              </p:cNvSpPr>
              <p:nvPr/>
            </p:nvSpPr>
            <p:spPr bwMode="auto">
              <a:xfrm flipV="1">
                <a:off x="3525" y="1603"/>
                <a:ext cx="0" cy="25"/>
              </a:xfrm>
              <a:prstGeom prst="line">
                <a:avLst/>
              </a:prstGeom>
              <a:noFill/>
              <a:ln w="12700">
                <a:solidFill>
                  <a:srgbClr val="000000"/>
                </a:solidFill>
                <a:round/>
                <a:headEnd/>
                <a:tailEnd/>
              </a:ln>
            </p:spPr>
            <p:txBody>
              <a:bodyPr wrap="none" anchor="ctr"/>
              <a:lstStyle/>
              <a:p>
                <a:endParaRPr lang="en-US"/>
              </a:p>
            </p:txBody>
          </p:sp>
          <p:sp>
            <p:nvSpPr>
              <p:cNvPr id="54801" name="Line 1296"/>
              <p:cNvSpPr>
                <a:spLocks noChangeShapeType="1"/>
              </p:cNvSpPr>
              <p:nvPr/>
            </p:nvSpPr>
            <p:spPr bwMode="auto">
              <a:xfrm flipV="1">
                <a:off x="3525" y="1565"/>
                <a:ext cx="0" cy="26"/>
              </a:xfrm>
              <a:prstGeom prst="line">
                <a:avLst/>
              </a:prstGeom>
              <a:noFill/>
              <a:ln w="12700">
                <a:solidFill>
                  <a:srgbClr val="000000"/>
                </a:solidFill>
                <a:round/>
                <a:headEnd/>
                <a:tailEnd/>
              </a:ln>
            </p:spPr>
            <p:txBody>
              <a:bodyPr wrap="none" anchor="ctr"/>
              <a:lstStyle/>
              <a:p>
                <a:endParaRPr lang="en-US"/>
              </a:p>
            </p:txBody>
          </p:sp>
          <p:sp>
            <p:nvSpPr>
              <p:cNvPr id="54802" name="Line 1297"/>
              <p:cNvSpPr>
                <a:spLocks noChangeShapeType="1"/>
              </p:cNvSpPr>
              <p:nvPr/>
            </p:nvSpPr>
            <p:spPr bwMode="auto">
              <a:xfrm flipV="1">
                <a:off x="3525" y="1530"/>
                <a:ext cx="0" cy="24"/>
              </a:xfrm>
              <a:prstGeom prst="line">
                <a:avLst/>
              </a:prstGeom>
              <a:noFill/>
              <a:ln w="12700">
                <a:solidFill>
                  <a:srgbClr val="000000"/>
                </a:solidFill>
                <a:round/>
                <a:headEnd/>
                <a:tailEnd/>
              </a:ln>
            </p:spPr>
            <p:txBody>
              <a:bodyPr wrap="none" anchor="ctr"/>
              <a:lstStyle/>
              <a:p>
                <a:endParaRPr lang="en-US"/>
              </a:p>
            </p:txBody>
          </p:sp>
          <p:sp>
            <p:nvSpPr>
              <p:cNvPr id="54803" name="Line 1298"/>
              <p:cNvSpPr>
                <a:spLocks noChangeShapeType="1"/>
              </p:cNvSpPr>
              <p:nvPr/>
            </p:nvSpPr>
            <p:spPr bwMode="auto">
              <a:xfrm flipV="1">
                <a:off x="3525" y="1493"/>
                <a:ext cx="0" cy="26"/>
              </a:xfrm>
              <a:prstGeom prst="line">
                <a:avLst/>
              </a:prstGeom>
              <a:noFill/>
              <a:ln w="12700">
                <a:solidFill>
                  <a:srgbClr val="000000"/>
                </a:solidFill>
                <a:round/>
                <a:headEnd/>
                <a:tailEnd/>
              </a:ln>
            </p:spPr>
            <p:txBody>
              <a:bodyPr wrap="none" anchor="ctr"/>
              <a:lstStyle/>
              <a:p>
                <a:endParaRPr lang="en-US"/>
              </a:p>
            </p:txBody>
          </p:sp>
          <p:sp>
            <p:nvSpPr>
              <p:cNvPr id="54804" name="Line 1299"/>
              <p:cNvSpPr>
                <a:spLocks noChangeShapeType="1"/>
              </p:cNvSpPr>
              <p:nvPr/>
            </p:nvSpPr>
            <p:spPr bwMode="auto">
              <a:xfrm flipV="1">
                <a:off x="3525" y="1458"/>
                <a:ext cx="0" cy="25"/>
              </a:xfrm>
              <a:prstGeom prst="line">
                <a:avLst/>
              </a:prstGeom>
              <a:noFill/>
              <a:ln w="12700">
                <a:solidFill>
                  <a:srgbClr val="000000"/>
                </a:solidFill>
                <a:round/>
                <a:headEnd/>
                <a:tailEnd/>
              </a:ln>
            </p:spPr>
            <p:txBody>
              <a:bodyPr wrap="none" anchor="ctr"/>
              <a:lstStyle/>
              <a:p>
                <a:endParaRPr lang="en-US"/>
              </a:p>
            </p:txBody>
          </p:sp>
          <p:sp>
            <p:nvSpPr>
              <p:cNvPr id="54805" name="Line 1300"/>
              <p:cNvSpPr>
                <a:spLocks noChangeShapeType="1"/>
              </p:cNvSpPr>
              <p:nvPr/>
            </p:nvSpPr>
            <p:spPr bwMode="auto">
              <a:xfrm flipV="1">
                <a:off x="3525" y="1422"/>
                <a:ext cx="0" cy="25"/>
              </a:xfrm>
              <a:prstGeom prst="line">
                <a:avLst/>
              </a:prstGeom>
              <a:noFill/>
              <a:ln w="12700">
                <a:solidFill>
                  <a:srgbClr val="000000"/>
                </a:solidFill>
                <a:round/>
                <a:headEnd/>
                <a:tailEnd/>
              </a:ln>
            </p:spPr>
            <p:txBody>
              <a:bodyPr wrap="none" anchor="ctr"/>
              <a:lstStyle/>
              <a:p>
                <a:endParaRPr lang="en-US"/>
              </a:p>
            </p:txBody>
          </p:sp>
          <p:sp>
            <p:nvSpPr>
              <p:cNvPr id="54806" name="Line 1301"/>
              <p:cNvSpPr>
                <a:spLocks noChangeShapeType="1"/>
              </p:cNvSpPr>
              <p:nvPr/>
            </p:nvSpPr>
            <p:spPr bwMode="auto">
              <a:xfrm flipV="1">
                <a:off x="3597" y="3377"/>
                <a:ext cx="0" cy="26"/>
              </a:xfrm>
              <a:prstGeom prst="line">
                <a:avLst/>
              </a:prstGeom>
              <a:noFill/>
              <a:ln w="12700">
                <a:solidFill>
                  <a:srgbClr val="000000"/>
                </a:solidFill>
                <a:round/>
                <a:headEnd/>
                <a:tailEnd/>
              </a:ln>
            </p:spPr>
            <p:txBody>
              <a:bodyPr wrap="none" anchor="ctr"/>
              <a:lstStyle/>
              <a:p>
                <a:endParaRPr lang="en-US"/>
              </a:p>
            </p:txBody>
          </p:sp>
          <p:sp>
            <p:nvSpPr>
              <p:cNvPr id="54807" name="Line 1302"/>
              <p:cNvSpPr>
                <a:spLocks noChangeShapeType="1"/>
              </p:cNvSpPr>
              <p:nvPr/>
            </p:nvSpPr>
            <p:spPr bwMode="auto">
              <a:xfrm flipV="1">
                <a:off x="3597" y="3342"/>
                <a:ext cx="0" cy="24"/>
              </a:xfrm>
              <a:prstGeom prst="line">
                <a:avLst/>
              </a:prstGeom>
              <a:noFill/>
              <a:ln w="12700">
                <a:solidFill>
                  <a:srgbClr val="000000"/>
                </a:solidFill>
                <a:round/>
                <a:headEnd/>
                <a:tailEnd/>
              </a:ln>
            </p:spPr>
            <p:txBody>
              <a:bodyPr wrap="none" anchor="ctr"/>
              <a:lstStyle/>
              <a:p>
                <a:endParaRPr lang="en-US"/>
              </a:p>
            </p:txBody>
          </p:sp>
          <p:sp>
            <p:nvSpPr>
              <p:cNvPr id="54808" name="Line 1303"/>
              <p:cNvSpPr>
                <a:spLocks noChangeShapeType="1"/>
              </p:cNvSpPr>
              <p:nvPr/>
            </p:nvSpPr>
            <p:spPr bwMode="auto">
              <a:xfrm flipV="1">
                <a:off x="3597" y="3306"/>
                <a:ext cx="0" cy="25"/>
              </a:xfrm>
              <a:prstGeom prst="line">
                <a:avLst/>
              </a:prstGeom>
              <a:noFill/>
              <a:ln w="12700">
                <a:solidFill>
                  <a:srgbClr val="000000"/>
                </a:solidFill>
                <a:round/>
                <a:headEnd/>
                <a:tailEnd/>
              </a:ln>
            </p:spPr>
            <p:txBody>
              <a:bodyPr wrap="none" anchor="ctr"/>
              <a:lstStyle/>
              <a:p>
                <a:endParaRPr lang="en-US"/>
              </a:p>
            </p:txBody>
          </p:sp>
          <p:sp>
            <p:nvSpPr>
              <p:cNvPr id="54809" name="Line 1304"/>
              <p:cNvSpPr>
                <a:spLocks noChangeShapeType="1"/>
              </p:cNvSpPr>
              <p:nvPr/>
            </p:nvSpPr>
            <p:spPr bwMode="auto">
              <a:xfrm flipV="1">
                <a:off x="3597" y="3270"/>
                <a:ext cx="0" cy="25"/>
              </a:xfrm>
              <a:prstGeom prst="line">
                <a:avLst/>
              </a:prstGeom>
              <a:noFill/>
              <a:ln w="12700">
                <a:solidFill>
                  <a:srgbClr val="000000"/>
                </a:solidFill>
                <a:round/>
                <a:headEnd/>
                <a:tailEnd/>
              </a:ln>
            </p:spPr>
            <p:txBody>
              <a:bodyPr wrap="none" anchor="ctr"/>
              <a:lstStyle/>
              <a:p>
                <a:endParaRPr lang="en-US"/>
              </a:p>
            </p:txBody>
          </p:sp>
          <p:sp>
            <p:nvSpPr>
              <p:cNvPr id="54810" name="Line 1305"/>
              <p:cNvSpPr>
                <a:spLocks noChangeShapeType="1"/>
              </p:cNvSpPr>
              <p:nvPr/>
            </p:nvSpPr>
            <p:spPr bwMode="auto">
              <a:xfrm flipV="1">
                <a:off x="3597" y="3234"/>
                <a:ext cx="0" cy="25"/>
              </a:xfrm>
              <a:prstGeom prst="line">
                <a:avLst/>
              </a:prstGeom>
              <a:noFill/>
              <a:ln w="12700">
                <a:solidFill>
                  <a:srgbClr val="000000"/>
                </a:solidFill>
                <a:round/>
                <a:headEnd/>
                <a:tailEnd/>
              </a:ln>
            </p:spPr>
            <p:txBody>
              <a:bodyPr wrap="none" anchor="ctr"/>
              <a:lstStyle/>
              <a:p>
                <a:endParaRPr lang="en-US"/>
              </a:p>
            </p:txBody>
          </p:sp>
          <p:sp>
            <p:nvSpPr>
              <p:cNvPr id="54811" name="Line 1306"/>
              <p:cNvSpPr>
                <a:spLocks noChangeShapeType="1"/>
              </p:cNvSpPr>
              <p:nvPr/>
            </p:nvSpPr>
            <p:spPr bwMode="auto">
              <a:xfrm flipV="1">
                <a:off x="3597" y="3196"/>
                <a:ext cx="0" cy="26"/>
              </a:xfrm>
              <a:prstGeom prst="line">
                <a:avLst/>
              </a:prstGeom>
              <a:noFill/>
              <a:ln w="12700">
                <a:solidFill>
                  <a:srgbClr val="000000"/>
                </a:solidFill>
                <a:round/>
                <a:headEnd/>
                <a:tailEnd/>
              </a:ln>
            </p:spPr>
            <p:txBody>
              <a:bodyPr wrap="none" anchor="ctr"/>
              <a:lstStyle/>
              <a:p>
                <a:endParaRPr lang="en-US"/>
              </a:p>
            </p:txBody>
          </p:sp>
          <p:sp>
            <p:nvSpPr>
              <p:cNvPr id="54812" name="Line 1307"/>
              <p:cNvSpPr>
                <a:spLocks noChangeShapeType="1"/>
              </p:cNvSpPr>
              <p:nvPr/>
            </p:nvSpPr>
            <p:spPr bwMode="auto">
              <a:xfrm flipV="1">
                <a:off x="3597" y="3161"/>
                <a:ext cx="0" cy="25"/>
              </a:xfrm>
              <a:prstGeom prst="line">
                <a:avLst/>
              </a:prstGeom>
              <a:noFill/>
              <a:ln w="12700">
                <a:solidFill>
                  <a:srgbClr val="000000"/>
                </a:solidFill>
                <a:round/>
                <a:headEnd/>
                <a:tailEnd/>
              </a:ln>
            </p:spPr>
            <p:txBody>
              <a:bodyPr wrap="none" anchor="ctr"/>
              <a:lstStyle/>
              <a:p>
                <a:endParaRPr lang="en-US"/>
              </a:p>
            </p:txBody>
          </p:sp>
          <p:sp>
            <p:nvSpPr>
              <p:cNvPr id="54813" name="Line 1308"/>
              <p:cNvSpPr>
                <a:spLocks noChangeShapeType="1"/>
              </p:cNvSpPr>
              <p:nvPr/>
            </p:nvSpPr>
            <p:spPr bwMode="auto">
              <a:xfrm flipV="1">
                <a:off x="3597" y="3125"/>
                <a:ext cx="0" cy="25"/>
              </a:xfrm>
              <a:prstGeom prst="line">
                <a:avLst/>
              </a:prstGeom>
              <a:noFill/>
              <a:ln w="12700">
                <a:solidFill>
                  <a:srgbClr val="000000"/>
                </a:solidFill>
                <a:round/>
                <a:headEnd/>
                <a:tailEnd/>
              </a:ln>
            </p:spPr>
            <p:txBody>
              <a:bodyPr wrap="none" anchor="ctr"/>
              <a:lstStyle/>
              <a:p>
                <a:endParaRPr lang="en-US"/>
              </a:p>
            </p:txBody>
          </p:sp>
          <p:sp>
            <p:nvSpPr>
              <p:cNvPr id="54814" name="Line 1309"/>
              <p:cNvSpPr>
                <a:spLocks noChangeShapeType="1"/>
              </p:cNvSpPr>
              <p:nvPr/>
            </p:nvSpPr>
            <p:spPr bwMode="auto">
              <a:xfrm flipV="1">
                <a:off x="3597" y="3089"/>
                <a:ext cx="0" cy="25"/>
              </a:xfrm>
              <a:prstGeom prst="line">
                <a:avLst/>
              </a:prstGeom>
              <a:noFill/>
              <a:ln w="12700">
                <a:solidFill>
                  <a:srgbClr val="000000"/>
                </a:solidFill>
                <a:round/>
                <a:headEnd/>
                <a:tailEnd/>
              </a:ln>
            </p:spPr>
            <p:txBody>
              <a:bodyPr wrap="none" anchor="ctr"/>
              <a:lstStyle/>
              <a:p>
                <a:endParaRPr lang="en-US"/>
              </a:p>
            </p:txBody>
          </p:sp>
          <p:sp>
            <p:nvSpPr>
              <p:cNvPr id="54815" name="Line 1310"/>
              <p:cNvSpPr>
                <a:spLocks noChangeShapeType="1"/>
              </p:cNvSpPr>
              <p:nvPr/>
            </p:nvSpPr>
            <p:spPr bwMode="auto">
              <a:xfrm flipV="1">
                <a:off x="3597" y="3051"/>
                <a:ext cx="0" cy="26"/>
              </a:xfrm>
              <a:prstGeom prst="line">
                <a:avLst/>
              </a:prstGeom>
              <a:noFill/>
              <a:ln w="12700">
                <a:solidFill>
                  <a:srgbClr val="000000"/>
                </a:solidFill>
                <a:round/>
                <a:headEnd/>
                <a:tailEnd/>
              </a:ln>
            </p:spPr>
            <p:txBody>
              <a:bodyPr wrap="none" anchor="ctr"/>
              <a:lstStyle/>
              <a:p>
                <a:endParaRPr lang="en-US"/>
              </a:p>
            </p:txBody>
          </p:sp>
          <p:sp>
            <p:nvSpPr>
              <p:cNvPr id="54816" name="Line 1311"/>
              <p:cNvSpPr>
                <a:spLocks noChangeShapeType="1"/>
              </p:cNvSpPr>
              <p:nvPr/>
            </p:nvSpPr>
            <p:spPr bwMode="auto">
              <a:xfrm flipV="1">
                <a:off x="3597" y="3016"/>
                <a:ext cx="0" cy="24"/>
              </a:xfrm>
              <a:prstGeom prst="line">
                <a:avLst/>
              </a:prstGeom>
              <a:noFill/>
              <a:ln w="12700">
                <a:solidFill>
                  <a:srgbClr val="000000"/>
                </a:solidFill>
                <a:round/>
                <a:headEnd/>
                <a:tailEnd/>
              </a:ln>
            </p:spPr>
            <p:txBody>
              <a:bodyPr wrap="none" anchor="ctr"/>
              <a:lstStyle/>
              <a:p>
                <a:endParaRPr lang="en-US"/>
              </a:p>
            </p:txBody>
          </p:sp>
          <p:sp>
            <p:nvSpPr>
              <p:cNvPr id="54817" name="Line 1312"/>
              <p:cNvSpPr>
                <a:spLocks noChangeShapeType="1"/>
              </p:cNvSpPr>
              <p:nvPr/>
            </p:nvSpPr>
            <p:spPr bwMode="auto">
              <a:xfrm flipV="1">
                <a:off x="3597" y="2980"/>
                <a:ext cx="0" cy="25"/>
              </a:xfrm>
              <a:prstGeom prst="line">
                <a:avLst/>
              </a:prstGeom>
              <a:noFill/>
              <a:ln w="12700">
                <a:solidFill>
                  <a:srgbClr val="000000"/>
                </a:solidFill>
                <a:round/>
                <a:headEnd/>
                <a:tailEnd/>
              </a:ln>
            </p:spPr>
            <p:txBody>
              <a:bodyPr wrap="none" anchor="ctr"/>
              <a:lstStyle/>
              <a:p>
                <a:endParaRPr lang="en-US"/>
              </a:p>
            </p:txBody>
          </p:sp>
          <p:sp>
            <p:nvSpPr>
              <p:cNvPr id="54818" name="Line 1313"/>
              <p:cNvSpPr>
                <a:spLocks noChangeShapeType="1"/>
              </p:cNvSpPr>
              <p:nvPr/>
            </p:nvSpPr>
            <p:spPr bwMode="auto">
              <a:xfrm flipV="1">
                <a:off x="3597" y="2942"/>
                <a:ext cx="0" cy="26"/>
              </a:xfrm>
              <a:prstGeom prst="line">
                <a:avLst/>
              </a:prstGeom>
              <a:noFill/>
              <a:ln w="12700">
                <a:solidFill>
                  <a:srgbClr val="000000"/>
                </a:solidFill>
                <a:round/>
                <a:headEnd/>
                <a:tailEnd/>
              </a:ln>
            </p:spPr>
            <p:txBody>
              <a:bodyPr wrap="none" anchor="ctr"/>
              <a:lstStyle/>
              <a:p>
                <a:endParaRPr lang="en-US"/>
              </a:p>
            </p:txBody>
          </p:sp>
          <p:sp>
            <p:nvSpPr>
              <p:cNvPr id="54819" name="Line 1314"/>
              <p:cNvSpPr>
                <a:spLocks noChangeShapeType="1"/>
              </p:cNvSpPr>
              <p:nvPr/>
            </p:nvSpPr>
            <p:spPr bwMode="auto">
              <a:xfrm flipV="1">
                <a:off x="3597" y="2907"/>
                <a:ext cx="0" cy="24"/>
              </a:xfrm>
              <a:prstGeom prst="line">
                <a:avLst/>
              </a:prstGeom>
              <a:noFill/>
              <a:ln w="12700">
                <a:solidFill>
                  <a:srgbClr val="000000"/>
                </a:solidFill>
                <a:round/>
                <a:headEnd/>
                <a:tailEnd/>
              </a:ln>
            </p:spPr>
            <p:txBody>
              <a:bodyPr wrap="none" anchor="ctr"/>
              <a:lstStyle/>
              <a:p>
                <a:endParaRPr lang="en-US"/>
              </a:p>
            </p:txBody>
          </p:sp>
          <p:sp>
            <p:nvSpPr>
              <p:cNvPr id="54820" name="Line 1315"/>
              <p:cNvSpPr>
                <a:spLocks noChangeShapeType="1"/>
              </p:cNvSpPr>
              <p:nvPr/>
            </p:nvSpPr>
            <p:spPr bwMode="auto">
              <a:xfrm flipV="1">
                <a:off x="3597" y="2870"/>
                <a:ext cx="0" cy="26"/>
              </a:xfrm>
              <a:prstGeom prst="line">
                <a:avLst/>
              </a:prstGeom>
              <a:noFill/>
              <a:ln w="12700">
                <a:solidFill>
                  <a:srgbClr val="000000"/>
                </a:solidFill>
                <a:round/>
                <a:headEnd/>
                <a:tailEnd/>
              </a:ln>
            </p:spPr>
            <p:txBody>
              <a:bodyPr wrap="none" anchor="ctr"/>
              <a:lstStyle/>
              <a:p>
                <a:endParaRPr lang="en-US"/>
              </a:p>
            </p:txBody>
          </p:sp>
          <p:sp>
            <p:nvSpPr>
              <p:cNvPr id="54821" name="Line 1316"/>
              <p:cNvSpPr>
                <a:spLocks noChangeShapeType="1"/>
              </p:cNvSpPr>
              <p:nvPr/>
            </p:nvSpPr>
            <p:spPr bwMode="auto">
              <a:xfrm flipV="1">
                <a:off x="3597" y="2835"/>
                <a:ext cx="0" cy="25"/>
              </a:xfrm>
              <a:prstGeom prst="line">
                <a:avLst/>
              </a:prstGeom>
              <a:noFill/>
              <a:ln w="12700">
                <a:solidFill>
                  <a:srgbClr val="000000"/>
                </a:solidFill>
                <a:round/>
                <a:headEnd/>
                <a:tailEnd/>
              </a:ln>
            </p:spPr>
            <p:txBody>
              <a:bodyPr wrap="none" anchor="ctr"/>
              <a:lstStyle/>
              <a:p>
                <a:endParaRPr lang="en-US"/>
              </a:p>
            </p:txBody>
          </p:sp>
          <p:sp>
            <p:nvSpPr>
              <p:cNvPr id="54822" name="Line 1317"/>
              <p:cNvSpPr>
                <a:spLocks noChangeShapeType="1"/>
              </p:cNvSpPr>
              <p:nvPr/>
            </p:nvSpPr>
            <p:spPr bwMode="auto">
              <a:xfrm flipV="1">
                <a:off x="3597" y="2799"/>
                <a:ext cx="0" cy="25"/>
              </a:xfrm>
              <a:prstGeom prst="line">
                <a:avLst/>
              </a:prstGeom>
              <a:noFill/>
              <a:ln w="12700">
                <a:solidFill>
                  <a:srgbClr val="000000"/>
                </a:solidFill>
                <a:round/>
                <a:headEnd/>
                <a:tailEnd/>
              </a:ln>
            </p:spPr>
            <p:txBody>
              <a:bodyPr wrap="none" anchor="ctr"/>
              <a:lstStyle/>
              <a:p>
                <a:endParaRPr lang="en-US"/>
              </a:p>
            </p:txBody>
          </p:sp>
          <p:sp>
            <p:nvSpPr>
              <p:cNvPr id="54823" name="Line 1318"/>
              <p:cNvSpPr>
                <a:spLocks noChangeShapeType="1"/>
              </p:cNvSpPr>
              <p:nvPr/>
            </p:nvSpPr>
            <p:spPr bwMode="auto">
              <a:xfrm flipV="1">
                <a:off x="3597" y="2763"/>
                <a:ext cx="0" cy="25"/>
              </a:xfrm>
              <a:prstGeom prst="line">
                <a:avLst/>
              </a:prstGeom>
              <a:noFill/>
              <a:ln w="12700">
                <a:solidFill>
                  <a:srgbClr val="000000"/>
                </a:solidFill>
                <a:round/>
                <a:headEnd/>
                <a:tailEnd/>
              </a:ln>
            </p:spPr>
            <p:txBody>
              <a:bodyPr wrap="none" anchor="ctr"/>
              <a:lstStyle/>
              <a:p>
                <a:endParaRPr lang="en-US"/>
              </a:p>
            </p:txBody>
          </p:sp>
          <p:sp>
            <p:nvSpPr>
              <p:cNvPr id="54824" name="Line 1319"/>
              <p:cNvSpPr>
                <a:spLocks noChangeShapeType="1"/>
              </p:cNvSpPr>
              <p:nvPr/>
            </p:nvSpPr>
            <p:spPr bwMode="auto">
              <a:xfrm flipV="1">
                <a:off x="3597" y="2726"/>
                <a:ext cx="0" cy="25"/>
              </a:xfrm>
              <a:prstGeom prst="line">
                <a:avLst/>
              </a:prstGeom>
              <a:noFill/>
              <a:ln w="12700">
                <a:solidFill>
                  <a:srgbClr val="000000"/>
                </a:solidFill>
                <a:round/>
                <a:headEnd/>
                <a:tailEnd/>
              </a:ln>
            </p:spPr>
            <p:txBody>
              <a:bodyPr wrap="none" anchor="ctr"/>
              <a:lstStyle/>
              <a:p>
                <a:endParaRPr lang="en-US"/>
              </a:p>
            </p:txBody>
          </p:sp>
          <p:sp>
            <p:nvSpPr>
              <p:cNvPr id="54825" name="Line 1320"/>
              <p:cNvSpPr>
                <a:spLocks noChangeShapeType="1"/>
              </p:cNvSpPr>
              <p:nvPr/>
            </p:nvSpPr>
            <p:spPr bwMode="auto">
              <a:xfrm flipV="1">
                <a:off x="3597" y="2690"/>
                <a:ext cx="0" cy="25"/>
              </a:xfrm>
              <a:prstGeom prst="line">
                <a:avLst/>
              </a:prstGeom>
              <a:noFill/>
              <a:ln w="12700">
                <a:solidFill>
                  <a:srgbClr val="000000"/>
                </a:solidFill>
                <a:round/>
                <a:headEnd/>
                <a:tailEnd/>
              </a:ln>
            </p:spPr>
            <p:txBody>
              <a:bodyPr wrap="none" anchor="ctr"/>
              <a:lstStyle/>
              <a:p>
                <a:endParaRPr lang="en-US"/>
              </a:p>
            </p:txBody>
          </p:sp>
          <p:sp>
            <p:nvSpPr>
              <p:cNvPr id="54826" name="Line 1321"/>
              <p:cNvSpPr>
                <a:spLocks noChangeShapeType="1"/>
              </p:cNvSpPr>
              <p:nvPr/>
            </p:nvSpPr>
            <p:spPr bwMode="auto">
              <a:xfrm flipV="1">
                <a:off x="3597" y="2654"/>
                <a:ext cx="0" cy="25"/>
              </a:xfrm>
              <a:prstGeom prst="line">
                <a:avLst/>
              </a:prstGeom>
              <a:noFill/>
              <a:ln w="12700">
                <a:solidFill>
                  <a:srgbClr val="000000"/>
                </a:solidFill>
                <a:round/>
                <a:headEnd/>
                <a:tailEnd/>
              </a:ln>
            </p:spPr>
            <p:txBody>
              <a:bodyPr wrap="none" anchor="ctr"/>
              <a:lstStyle/>
              <a:p>
                <a:endParaRPr lang="en-US"/>
              </a:p>
            </p:txBody>
          </p:sp>
          <p:sp>
            <p:nvSpPr>
              <p:cNvPr id="54827" name="Line 1322"/>
              <p:cNvSpPr>
                <a:spLocks noChangeShapeType="1"/>
              </p:cNvSpPr>
              <p:nvPr/>
            </p:nvSpPr>
            <p:spPr bwMode="auto">
              <a:xfrm flipV="1">
                <a:off x="3597" y="2616"/>
                <a:ext cx="0" cy="26"/>
              </a:xfrm>
              <a:prstGeom prst="line">
                <a:avLst/>
              </a:prstGeom>
              <a:noFill/>
              <a:ln w="12700">
                <a:solidFill>
                  <a:srgbClr val="000000"/>
                </a:solidFill>
                <a:round/>
                <a:headEnd/>
                <a:tailEnd/>
              </a:ln>
            </p:spPr>
            <p:txBody>
              <a:bodyPr wrap="none" anchor="ctr"/>
              <a:lstStyle/>
              <a:p>
                <a:endParaRPr lang="en-US"/>
              </a:p>
            </p:txBody>
          </p:sp>
          <p:sp>
            <p:nvSpPr>
              <p:cNvPr id="54828" name="Line 1323"/>
              <p:cNvSpPr>
                <a:spLocks noChangeShapeType="1"/>
              </p:cNvSpPr>
              <p:nvPr/>
            </p:nvSpPr>
            <p:spPr bwMode="auto">
              <a:xfrm flipV="1">
                <a:off x="3597" y="2581"/>
                <a:ext cx="0" cy="24"/>
              </a:xfrm>
              <a:prstGeom prst="line">
                <a:avLst/>
              </a:prstGeom>
              <a:noFill/>
              <a:ln w="12700">
                <a:solidFill>
                  <a:srgbClr val="000000"/>
                </a:solidFill>
                <a:round/>
                <a:headEnd/>
                <a:tailEnd/>
              </a:ln>
            </p:spPr>
            <p:txBody>
              <a:bodyPr wrap="none" anchor="ctr"/>
              <a:lstStyle/>
              <a:p>
                <a:endParaRPr lang="en-US"/>
              </a:p>
            </p:txBody>
          </p:sp>
          <p:sp>
            <p:nvSpPr>
              <p:cNvPr id="54829" name="Line 1324"/>
              <p:cNvSpPr>
                <a:spLocks noChangeShapeType="1"/>
              </p:cNvSpPr>
              <p:nvPr/>
            </p:nvSpPr>
            <p:spPr bwMode="auto">
              <a:xfrm flipV="1">
                <a:off x="3597" y="2544"/>
                <a:ext cx="0" cy="26"/>
              </a:xfrm>
              <a:prstGeom prst="line">
                <a:avLst/>
              </a:prstGeom>
              <a:noFill/>
              <a:ln w="12700">
                <a:solidFill>
                  <a:srgbClr val="000000"/>
                </a:solidFill>
                <a:round/>
                <a:headEnd/>
                <a:tailEnd/>
              </a:ln>
            </p:spPr>
            <p:txBody>
              <a:bodyPr wrap="none" anchor="ctr"/>
              <a:lstStyle/>
              <a:p>
                <a:endParaRPr lang="en-US"/>
              </a:p>
            </p:txBody>
          </p:sp>
          <p:sp>
            <p:nvSpPr>
              <p:cNvPr id="54830" name="Line 1325"/>
              <p:cNvSpPr>
                <a:spLocks noChangeShapeType="1"/>
              </p:cNvSpPr>
              <p:nvPr/>
            </p:nvSpPr>
            <p:spPr bwMode="auto">
              <a:xfrm flipV="1">
                <a:off x="3597" y="2509"/>
                <a:ext cx="0" cy="25"/>
              </a:xfrm>
              <a:prstGeom prst="line">
                <a:avLst/>
              </a:prstGeom>
              <a:noFill/>
              <a:ln w="12700">
                <a:solidFill>
                  <a:srgbClr val="000000"/>
                </a:solidFill>
                <a:round/>
                <a:headEnd/>
                <a:tailEnd/>
              </a:ln>
            </p:spPr>
            <p:txBody>
              <a:bodyPr wrap="none" anchor="ctr"/>
              <a:lstStyle/>
              <a:p>
                <a:endParaRPr lang="en-US"/>
              </a:p>
            </p:txBody>
          </p:sp>
          <p:sp>
            <p:nvSpPr>
              <p:cNvPr id="54831" name="Line 1326"/>
              <p:cNvSpPr>
                <a:spLocks noChangeShapeType="1"/>
              </p:cNvSpPr>
              <p:nvPr/>
            </p:nvSpPr>
            <p:spPr bwMode="auto">
              <a:xfrm flipV="1">
                <a:off x="3597" y="2472"/>
                <a:ext cx="0" cy="24"/>
              </a:xfrm>
              <a:prstGeom prst="line">
                <a:avLst/>
              </a:prstGeom>
              <a:noFill/>
              <a:ln w="12700">
                <a:solidFill>
                  <a:srgbClr val="000000"/>
                </a:solidFill>
                <a:round/>
                <a:headEnd/>
                <a:tailEnd/>
              </a:ln>
            </p:spPr>
            <p:txBody>
              <a:bodyPr wrap="none" anchor="ctr"/>
              <a:lstStyle/>
              <a:p>
                <a:endParaRPr lang="en-US"/>
              </a:p>
            </p:txBody>
          </p:sp>
          <p:sp>
            <p:nvSpPr>
              <p:cNvPr id="54832" name="Line 1327"/>
              <p:cNvSpPr>
                <a:spLocks noChangeShapeType="1"/>
              </p:cNvSpPr>
              <p:nvPr/>
            </p:nvSpPr>
            <p:spPr bwMode="auto">
              <a:xfrm flipV="1">
                <a:off x="3597" y="2435"/>
                <a:ext cx="0" cy="26"/>
              </a:xfrm>
              <a:prstGeom prst="line">
                <a:avLst/>
              </a:prstGeom>
              <a:noFill/>
              <a:ln w="12700">
                <a:solidFill>
                  <a:srgbClr val="000000"/>
                </a:solidFill>
                <a:round/>
                <a:headEnd/>
                <a:tailEnd/>
              </a:ln>
            </p:spPr>
            <p:txBody>
              <a:bodyPr wrap="none" anchor="ctr"/>
              <a:lstStyle/>
              <a:p>
                <a:endParaRPr lang="en-US"/>
              </a:p>
            </p:txBody>
          </p:sp>
          <p:sp>
            <p:nvSpPr>
              <p:cNvPr id="54833" name="Line 1328"/>
              <p:cNvSpPr>
                <a:spLocks noChangeShapeType="1"/>
              </p:cNvSpPr>
              <p:nvPr/>
            </p:nvSpPr>
            <p:spPr bwMode="auto">
              <a:xfrm flipV="1">
                <a:off x="3597" y="2400"/>
                <a:ext cx="0" cy="25"/>
              </a:xfrm>
              <a:prstGeom prst="line">
                <a:avLst/>
              </a:prstGeom>
              <a:noFill/>
              <a:ln w="12700">
                <a:solidFill>
                  <a:srgbClr val="000000"/>
                </a:solidFill>
                <a:round/>
                <a:headEnd/>
                <a:tailEnd/>
              </a:ln>
            </p:spPr>
            <p:txBody>
              <a:bodyPr wrap="none" anchor="ctr"/>
              <a:lstStyle/>
              <a:p>
                <a:endParaRPr lang="en-US"/>
              </a:p>
            </p:txBody>
          </p:sp>
          <p:sp>
            <p:nvSpPr>
              <p:cNvPr id="54834" name="Line 1329"/>
              <p:cNvSpPr>
                <a:spLocks noChangeShapeType="1"/>
              </p:cNvSpPr>
              <p:nvPr/>
            </p:nvSpPr>
            <p:spPr bwMode="auto">
              <a:xfrm flipV="1">
                <a:off x="3597" y="2364"/>
                <a:ext cx="0" cy="25"/>
              </a:xfrm>
              <a:prstGeom prst="line">
                <a:avLst/>
              </a:prstGeom>
              <a:noFill/>
              <a:ln w="12700">
                <a:solidFill>
                  <a:srgbClr val="000000"/>
                </a:solidFill>
                <a:round/>
                <a:headEnd/>
                <a:tailEnd/>
              </a:ln>
            </p:spPr>
            <p:txBody>
              <a:bodyPr wrap="none" anchor="ctr"/>
              <a:lstStyle/>
              <a:p>
                <a:endParaRPr lang="en-US"/>
              </a:p>
            </p:txBody>
          </p:sp>
          <p:sp>
            <p:nvSpPr>
              <p:cNvPr id="54835" name="Line 1330"/>
              <p:cNvSpPr>
                <a:spLocks noChangeShapeType="1"/>
              </p:cNvSpPr>
              <p:nvPr/>
            </p:nvSpPr>
            <p:spPr bwMode="auto">
              <a:xfrm flipV="1">
                <a:off x="3597" y="2328"/>
                <a:ext cx="0" cy="25"/>
              </a:xfrm>
              <a:prstGeom prst="line">
                <a:avLst/>
              </a:prstGeom>
              <a:noFill/>
              <a:ln w="12700">
                <a:solidFill>
                  <a:srgbClr val="000000"/>
                </a:solidFill>
                <a:round/>
                <a:headEnd/>
                <a:tailEnd/>
              </a:ln>
            </p:spPr>
            <p:txBody>
              <a:bodyPr wrap="none" anchor="ctr"/>
              <a:lstStyle/>
              <a:p>
                <a:endParaRPr lang="en-US"/>
              </a:p>
            </p:txBody>
          </p:sp>
          <p:sp>
            <p:nvSpPr>
              <p:cNvPr id="54836" name="Line 1331"/>
              <p:cNvSpPr>
                <a:spLocks noChangeShapeType="1"/>
              </p:cNvSpPr>
              <p:nvPr/>
            </p:nvSpPr>
            <p:spPr bwMode="auto">
              <a:xfrm flipV="1">
                <a:off x="3597" y="2291"/>
                <a:ext cx="0" cy="24"/>
              </a:xfrm>
              <a:prstGeom prst="line">
                <a:avLst/>
              </a:prstGeom>
              <a:noFill/>
              <a:ln w="12700">
                <a:solidFill>
                  <a:srgbClr val="000000"/>
                </a:solidFill>
                <a:round/>
                <a:headEnd/>
                <a:tailEnd/>
              </a:ln>
            </p:spPr>
            <p:txBody>
              <a:bodyPr wrap="none" anchor="ctr"/>
              <a:lstStyle/>
              <a:p>
                <a:endParaRPr lang="en-US"/>
              </a:p>
            </p:txBody>
          </p:sp>
          <p:sp>
            <p:nvSpPr>
              <p:cNvPr id="54837" name="Line 1332"/>
              <p:cNvSpPr>
                <a:spLocks noChangeShapeType="1"/>
              </p:cNvSpPr>
              <p:nvPr/>
            </p:nvSpPr>
            <p:spPr bwMode="auto">
              <a:xfrm flipV="1">
                <a:off x="3597" y="2255"/>
                <a:ext cx="0" cy="25"/>
              </a:xfrm>
              <a:prstGeom prst="line">
                <a:avLst/>
              </a:prstGeom>
              <a:noFill/>
              <a:ln w="12700">
                <a:solidFill>
                  <a:srgbClr val="000000"/>
                </a:solidFill>
                <a:round/>
                <a:headEnd/>
                <a:tailEnd/>
              </a:ln>
            </p:spPr>
            <p:txBody>
              <a:bodyPr wrap="none" anchor="ctr"/>
              <a:lstStyle/>
              <a:p>
                <a:endParaRPr lang="en-US"/>
              </a:p>
            </p:txBody>
          </p:sp>
          <p:sp>
            <p:nvSpPr>
              <p:cNvPr id="54838" name="Line 1333"/>
              <p:cNvSpPr>
                <a:spLocks noChangeShapeType="1"/>
              </p:cNvSpPr>
              <p:nvPr/>
            </p:nvSpPr>
            <p:spPr bwMode="auto">
              <a:xfrm flipV="1">
                <a:off x="3597" y="2219"/>
                <a:ext cx="0" cy="25"/>
              </a:xfrm>
              <a:prstGeom prst="line">
                <a:avLst/>
              </a:prstGeom>
              <a:noFill/>
              <a:ln w="12700">
                <a:solidFill>
                  <a:srgbClr val="000000"/>
                </a:solidFill>
                <a:round/>
                <a:headEnd/>
                <a:tailEnd/>
              </a:ln>
            </p:spPr>
            <p:txBody>
              <a:bodyPr wrap="none" anchor="ctr"/>
              <a:lstStyle/>
              <a:p>
                <a:endParaRPr lang="en-US"/>
              </a:p>
            </p:txBody>
          </p:sp>
          <p:sp>
            <p:nvSpPr>
              <p:cNvPr id="54839" name="Line 1334"/>
              <p:cNvSpPr>
                <a:spLocks noChangeShapeType="1"/>
              </p:cNvSpPr>
              <p:nvPr/>
            </p:nvSpPr>
            <p:spPr bwMode="auto">
              <a:xfrm flipV="1">
                <a:off x="3597" y="2183"/>
                <a:ext cx="0" cy="25"/>
              </a:xfrm>
              <a:prstGeom prst="line">
                <a:avLst/>
              </a:prstGeom>
              <a:noFill/>
              <a:ln w="12700">
                <a:solidFill>
                  <a:srgbClr val="000000"/>
                </a:solidFill>
                <a:round/>
                <a:headEnd/>
                <a:tailEnd/>
              </a:ln>
            </p:spPr>
            <p:txBody>
              <a:bodyPr wrap="none" anchor="ctr"/>
              <a:lstStyle/>
              <a:p>
                <a:endParaRPr lang="en-US"/>
              </a:p>
            </p:txBody>
          </p:sp>
          <p:sp>
            <p:nvSpPr>
              <p:cNvPr id="54840" name="Line 1335"/>
              <p:cNvSpPr>
                <a:spLocks noChangeShapeType="1"/>
              </p:cNvSpPr>
              <p:nvPr/>
            </p:nvSpPr>
            <p:spPr bwMode="auto">
              <a:xfrm flipV="1">
                <a:off x="3597" y="2146"/>
                <a:ext cx="0" cy="24"/>
              </a:xfrm>
              <a:prstGeom prst="line">
                <a:avLst/>
              </a:prstGeom>
              <a:noFill/>
              <a:ln w="12700">
                <a:solidFill>
                  <a:srgbClr val="000000"/>
                </a:solidFill>
                <a:round/>
                <a:headEnd/>
                <a:tailEnd/>
              </a:ln>
            </p:spPr>
            <p:txBody>
              <a:bodyPr wrap="none" anchor="ctr"/>
              <a:lstStyle/>
              <a:p>
                <a:endParaRPr lang="en-US"/>
              </a:p>
            </p:txBody>
          </p:sp>
          <p:sp>
            <p:nvSpPr>
              <p:cNvPr id="54841" name="Line 1336"/>
              <p:cNvSpPr>
                <a:spLocks noChangeShapeType="1"/>
              </p:cNvSpPr>
              <p:nvPr/>
            </p:nvSpPr>
            <p:spPr bwMode="auto">
              <a:xfrm flipV="1">
                <a:off x="3597" y="2109"/>
                <a:ext cx="0" cy="26"/>
              </a:xfrm>
              <a:prstGeom prst="line">
                <a:avLst/>
              </a:prstGeom>
              <a:noFill/>
              <a:ln w="12700">
                <a:solidFill>
                  <a:srgbClr val="000000"/>
                </a:solidFill>
                <a:round/>
                <a:headEnd/>
                <a:tailEnd/>
              </a:ln>
            </p:spPr>
            <p:txBody>
              <a:bodyPr wrap="none" anchor="ctr"/>
              <a:lstStyle/>
              <a:p>
                <a:endParaRPr lang="en-US"/>
              </a:p>
            </p:txBody>
          </p:sp>
          <p:sp>
            <p:nvSpPr>
              <p:cNvPr id="54842" name="Line 1337"/>
              <p:cNvSpPr>
                <a:spLocks noChangeShapeType="1"/>
              </p:cNvSpPr>
              <p:nvPr/>
            </p:nvSpPr>
            <p:spPr bwMode="auto">
              <a:xfrm flipV="1">
                <a:off x="3597" y="2074"/>
                <a:ext cx="0" cy="25"/>
              </a:xfrm>
              <a:prstGeom prst="line">
                <a:avLst/>
              </a:prstGeom>
              <a:noFill/>
              <a:ln w="12700">
                <a:solidFill>
                  <a:srgbClr val="000000"/>
                </a:solidFill>
                <a:round/>
                <a:headEnd/>
                <a:tailEnd/>
              </a:ln>
            </p:spPr>
            <p:txBody>
              <a:bodyPr wrap="none" anchor="ctr"/>
              <a:lstStyle/>
              <a:p>
                <a:endParaRPr lang="en-US"/>
              </a:p>
            </p:txBody>
          </p:sp>
          <p:sp>
            <p:nvSpPr>
              <p:cNvPr id="54843" name="Line 1338"/>
              <p:cNvSpPr>
                <a:spLocks noChangeShapeType="1"/>
              </p:cNvSpPr>
              <p:nvPr/>
            </p:nvSpPr>
            <p:spPr bwMode="auto">
              <a:xfrm flipV="1">
                <a:off x="3597" y="2038"/>
                <a:ext cx="0" cy="25"/>
              </a:xfrm>
              <a:prstGeom prst="line">
                <a:avLst/>
              </a:prstGeom>
              <a:noFill/>
              <a:ln w="12700">
                <a:solidFill>
                  <a:srgbClr val="000000"/>
                </a:solidFill>
                <a:round/>
                <a:headEnd/>
                <a:tailEnd/>
              </a:ln>
            </p:spPr>
            <p:txBody>
              <a:bodyPr wrap="none" anchor="ctr"/>
              <a:lstStyle/>
              <a:p>
                <a:endParaRPr lang="en-US"/>
              </a:p>
            </p:txBody>
          </p:sp>
          <p:sp>
            <p:nvSpPr>
              <p:cNvPr id="54844" name="Line 1339"/>
              <p:cNvSpPr>
                <a:spLocks noChangeShapeType="1"/>
              </p:cNvSpPr>
              <p:nvPr/>
            </p:nvSpPr>
            <p:spPr bwMode="auto">
              <a:xfrm flipV="1">
                <a:off x="3597" y="2000"/>
                <a:ext cx="0" cy="26"/>
              </a:xfrm>
              <a:prstGeom prst="line">
                <a:avLst/>
              </a:prstGeom>
              <a:noFill/>
              <a:ln w="12700">
                <a:solidFill>
                  <a:srgbClr val="000000"/>
                </a:solidFill>
                <a:round/>
                <a:headEnd/>
                <a:tailEnd/>
              </a:ln>
            </p:spPr>
            <p:txBody>
              <a:bodyPr wrap="none" anchor="ctr"/>
              <a:lstStyle/>
              <a:p>
                <a:endParaRPr lang="en-US"/>
              </a:p>
            </p:txBody>
          </p:sp>
          <p:sp>
            <p:nvSpPr>
              <p:cNvPr id="54845" name="Line 1340"/>
              <p:cNvSpPr>
                <a:spLocks noChangeShapeType="1"/>
              </p:cNvSpPr>
              <p:nvPr/>
            </p:nvSpPr>
            <p:spPr bwMode="auto">
              <a:xfrm flipV="1">
                <a:off x="3597" y="1965"/>
                <a:ext cx="0" cy="24"/>
              </a:xfrm>
              <a:prstGeom prst="line">
                <a:avLst/>
              </a:prstGeom>
              <a:noFill/>
              <a:ln w="12700">
                <a:solidFill>
                  <a:srgbClr val="000000"/>
                </a:solidFill>
                <a:round/>
                <a:headEnd/>
                <a:tailEnd/>
              </a:ln>
            </p:spPr>
            <p:txBody>
              <a:bodyPr wrap="none" anchor="ctr"/>
              <a:lstStyle/>
              <a:p>
                <a:endParaRPr lang="en-US"/>
              </a:p>
            </p:txBody>
          </p:sp>
          <p:sp>
            <p:nvSpPr>
              <p:cNvPr id="54846" name="Line 1341"/>
              <p:cNvSpPr>
                <a:spLocks noChangeShapeType="1"/>
              </p:cNvSpPr>
              <p:nvPr/>
            </p:nvSpPr>
            <p:spPr bwMode="auto">
              <a:xfrm flipV="1">
                <a:off x="3597" y="1929"/>
                <a:ext cx="0" cy="25"/>
              </a:xfrm>
              <a:prstGeom prst="line">
                <a:avLst/>
              </a:prstGeom>
              <a:noFill/>
              <a:ln w="12700">
                <a:solidFill>
                  <a:srgbClr val="000000"/>
                </a:solidFill>
                <a:round/>
                <a:headEnd/>
                <a:tailEnd/>
              </a:ln>
            </p:spPr>
            <p:txBody>
              <a:bodyPr wrap="none" anchor="ctr"/>
              <a:lstStyle/>
              <a:p>
                <a:endParaRPr lang="en-US"/>
              </a:p>
            </p:txBody>
          </p:sp>
          <p:sp>
            <p:nvSpPr>
              <p:cNvPr id="54847" name="Line 1342"/>
              <p:cNvSpPr>
                <a:spLocks noChangeShapeType="1"/>
              </p:cNvSpPr>
              <p:nvPr/>
            </p:nvSpPr>
            <p:spPr bwMode="auto">
              <a:xfrm flipV="1">
                <a:off x="3597" y="1893"/>
                <a:ext cx="0" cy="25"/>
              </a:xfrm>
              <a:prstGeom prst="line">
                <a:avLst/>
              </a:prstGeom>
              <a:noFill/>
              <a:ln w="12700">
                <a:solidFill>
                  <a:srgbClr val="000000"/>
                </a:solidFill>
                <a:round/>
                <a:headEnd/>
                <a:tailEnd/>
              </a:ln>
            </p:spPr>
            <p:txBody>
              <a:bodyPr wrap="none" anchor="ctr"/>
              <a:lstStyle/>
              <a:p>
                <a:endParaRPr lang="en-US"/>
              </a:p>
            </p:txBody>
          </p:sp>
          <p:sp>
            <p:nvSpPr>
              <p:cNvPr id="54848" name="Line 1343"/>
              <p:cNvSpPr>
                <a:spLocks noChangeShapeType="1"/>
              </p:cNvSpPr>
              <p:nvPr/>
            </p:nvSpPr>
            <p:spPr bwMode="auto">
              <a:xfrm flipV="1">
                <a:off x="3597" y="1857"/>
                <a:ext cx="0" cy="25"/>
              </a:xfrm>
              <a:prstGeom prst="line">
                <a:avLst/>
              </a:prstGeom>
              <a:noFill/>
              <a:ln w="12700">
                <a:solidFill>
                  <a:srgbClr val="000000"/>
                </a:solidFill>
                <a:round/>
                <a:headEnd/>
                <a:tailEnd/>
              </a:ln>
            </p:spPr>
            <p:txBody>
              <a:bodyPr wrap="none" anchor="ctr"/>
              <a:lstStyle/>
              <a:p>
                <a:endParaRPr lang="en-US"/>
              </a:p>
            </p:txBody>
          </p:sp>
          <p:sp>
            <p:nvSpPr>
              <p:cNvPr id="54849" name="Line 1344"/>
              <p:cNvSpPr>
                <a:spLocks noChangeShapeType="1"/>
              </p:cNvSpPr>
              <p:nvPr/>
            </p:nvSpPr>
            <p:spPr bwMode="auto">
              <a:xfrm flipV="1">
                <a:off x="3597" y="1819"/>
                <a:ext cx="0" cy="26"/>
              </a:xfrm>
              <a:prstGeom prst="line">
                <a:avLst/>
              </a:prstGeom>
              <a:noFill/>
              <a:ln w="12700">
                <a:solidFill>
                  <a:srgbClr val="000000"/>
                </a:solidFill>
                <a:round/>
                <a:headEnd/>
                <a:tailEnd/>
              </a:ln>
            </p:spPr>
            <p:txBody>
              <a:bodyPr wrap="none" anchor="ctr"/>
              <a:lstStyle/>
              <a:p>
                <a:endParaRPr lang="en-US"/>
              </a:p>
            </p:txBody>
          </p:sp>
          <p:sp>
            <p:nvSpPr>
              <p:cNvPr id="54850" name="Line 1345"/>
              <p:cNvSpPr>
                <a:spLocks noChangeShapeType="1"/>
              </p:cNvSpPr>
              <p:nvPr/>
            </p:nvSpPr>
            <p:spPr bwMode="auto">
              <a:xfrm flipV="1">
                <a:off x="3597" y="1784"/>
                <a:ext cx="0" cy="25"/>
              </a:xfrm>
              <a:prstGeom prst="line">
                <a:avLst/>
              </a:prstGeom>
              <a:noFill/>
              <a:ln w="12700">
                <a:solidFill>
                  <a:srgbClr val="000000"/>
                </a:solidFill>
                <a:round/>
                <a:headEnd/>
                <a:tailEnd/>
              </a:ln>
            </p:spPr>
            <p:txBody>
              <a:bodyPr wrap="none" anchor="ctr"/>
              <a:lstStyle/>
              <a:p>
                <a:endParaRPr lang="en-US"/>
              </a:p>
            </p:txBody>
          </p:sp>
          <p:sp>
            <p:nvSpPr>
              <p:cNvPr id="54851" name="Line 1346"/>
              <p:cNvSpPr>
                <a:spLocks noChangeShapeType="1"/>
              </p:cNvSpPr>
              <p:nvPr/>
            </p:nvSpPr>
            <p:spPr bwMode="auto">
              <a:xfrm flipV="1">
                <a:off x="3597" y="1748"/>
                <a:ext cx="0" cy="25"/>
              </a:xfrm>
              <a:prstGeom prst="line">
                <a:avLst/>
              </a:prstGeom>
              <a:noFill/>
              <a:ln w="12700">
                <a:solidFill>
                  <a:srgbClr val="000000"/>
                </a:solidFill>
                <a:round/>
                <a:headEnd/>
                <a:tailEnd/>
              </a:ln>
            </p:spPr>
            <p:txBody>
              <a:bodyPr wrap="none" anchor="ctr"/>
              <a:lstStyle/>
              <a:p>
                <a:endParaRPr lang="en-US"/>
              </a:p>
            </p:txBody>
          </p:sp>
          <p:sp>
            <p:nvSpPr>
              <p:cNvPr id="54852" name="Line 1347"/>
              <p:cNvSpPr>
                <a:spLocks noChangeShapeType="1"/>
              </p:cNvSpPr>
              <p:nvPr/>
            </p:nvSpPr>
            <p:spPr bwMode="auto">
              <a:xfrm flipV="1">
                <a:off x="3597" y="1712"/>
                <a:ext cx="0" cy="25"/>
              </a:xfrm>
              <a:prstGeom prst="line">
                <a:avLst/>
              </a:prstGeom>
              <a:noFill/>
              <a:ln w="12700">
                <a:solidFill>
                  <a:srgbClr val="000000"/>
                </a:solidFill>
                <a:round/>
                <a:headEnd/>
                <a:tailEnd/>
              </a:ln>
            </p:spPr>
            <p:txBody>
              <a:bodyPr wrap="none" anchor="ctr"/>
              <a:lstStyle/>
              <a:p>
                <a:endParaRPr lang="en-US"/>
              </a:p>
            </p:txBody>
          </p:sp>
          <p:sp>
            <p:nvSpPr>
              <p:cNvPr id="54853" name="Line 1348"/>
              <p:cNvSpPr>
                <a:spLocks noChangeShapeType="1"/>
              </p:cNvSpPr>
              <p:nvPr/>
            </p:nvSpPr>
            <p:spPr bwMode="auto">
              <a:xfrm flipV="1">
                <a:off x="3597" y="1674"/>
                <a:ext cx="0" cy="26"/>
              </a:xfrm>
              <a:prstGeom prst="line">
                <a:avLst/>
              </a:prstGeom>
              <a:noFill/>
              <a:ln w="12700">
                <a:solidFill>
                  <a:srgbClr val="000000"/>
                </a:solidFill>
                <a:round/>
                <a:headEnd/>
                <a:tailEnd/>
              </a:ln>
            </p:spPr>
            <p:txBody>
              <a:bodyPr wrap="none" anchor="ctr"/>
              <a:lstStyle/>
              <a:p>
                <a:endParaRPr lang="en-US"/>
              </a:p>
            </p:txBody>
          </p:sp>
          <p:sp>
            <p:nvSpPr>
              <p:cNvPr id="54854" name="Line 1349"/>
              <p:cNvSpPr>
                <a:spLocks noChangeShapeType="1"/>
              </p:cNvSpPr>
              <p:nvPr/>
            </p:nvSpPr>
            <p:spPr bwMode="auto">
              <a:xfrm flipV="1">
                <a:off x="3597" y="1639"/>
                <a:ext cx="0" cy="25"/>
              </a:xfrm>
              <a:prstGeom prst="line">
                <a:avLst/>
              </a:prstGeom>
              <a:noFill/>
              <a:ln w="12700">
                <a:solidFill>
                  <a:srgbClr val="000000"/>
                </a:solidFill>
                <a:round/>
                <a:headEnd/>
                <a:tailEnd/>
              </a:ln>
            </p:spPr>
            <p:txBody>
              <a:bodyPr wrap="none" anchor="ctr"/>
              <a:lstStyle/>
              <a:p>
                <a:endParaRPr lang="en-US"/>
              </a:p>
            </p:txBody>
          </p:sp>
          <p:sp>
            <p:nvSpPr>
              <p:cNvPr id="54855" name="Line 1350"/>
              <p:cNvSpPr>
                <a:spLocks noChangeShapeType="1"/>
              </p:cNvSpPr>
              <p:nvPr/>
            </p:nvSpPr>
            <p:spPr bwMode="auto">
              <a:xfrm flipV="1">
                <a:off x="3597" y="1603"/>
                <a:ext cx="0" cy="25"/>
              </a:xfrm>
              <a:prstGeom prst="line">
                <a:avLst/>
              </a:prstGeom>
              <a:noFill/>
              <a:ln w="12700">
                <a:solidFill>
                  <a:srgbClr val="000000"/>
                </a:solidFill>
                <a:round/>
                <a:headEnd/>
                <a:tailEnd/>
              </a:ln>
            </p:spPr>
            <p:txBody>
              <a:bodyPr wrap="none" anchor="ctr"/>
              <a:lstStyle/>
              <a:p>
                <a:endParaRPr lang="en-US"/>
              </a:p>
            </p:txBody>
          </p:sp>
          <p:sp>
            <p:nvSpPr>
              <p:cNvPr id="54856" name="Line 1351"/>
              <p:cNvSpPr>
                <a:spLocks noChangeShapeType="1"/>
              </p:cNvSpPr>
              <p:nvPr/>
            </p:nvSpPr>
            <p:spPr bwMode="auto">
              <a:xfrm flipV="1">
                <a:off x="3597" y="1565"/>
                <a:ext cx="0" cy="26"/>
              </a:xfrm>
              <a:prstGeom prst="line">
                <a:avLst/>
              </a:prstGeom>
              <a:noFill/>
              <a:ln w="12700">
                <a:solidFill>
                  <a:srgbClr val="000000"/>
                </a:solidFill>
                <a:round/>
                <a:headEnd/>
                <a:tailEnd/>
              </a:ln>
            </p:spPr>
            <p:txBody>
              <a:bodyPr wrap="none" anchor="ctr"/>
              <a:lstStyle/>
              <a:p>
                <a:endParaRPr lang="en-US"/>
              </a:p>
            </p:txBody>
          </p:sp>
          <p:sp>
            <p:nvSpPr>
              <p:cNvPr id="54857" name="Line 1352"/>
              <p:cNvSpPr>
                <a:spLocks noChangeShapeType="1"/>
              </p:cNvSpPr>
              <p:nvPr/>
            </p:nvSpPr>
            <p:spPr bwMode="auto">
              <a:xfrm flipV="1">
                <a:off x="3597" y="1530"/>
                <a:ext cx="0" cy="24"/>
              </a:xfrm>
              <a:prstGeom prst="line">
                <a:avLst/>
              </a:prstGeom>
              <a:noFill/>
              <a:ln w="12700">
                <a:solidFill>
                  <a:srgbClr val="000000"/>
                </a:solidFill>
                <a:round/>
                <a:headEnd/>
                <a:tailEnd/>
              </a:ln>
            </p:spPr>
            <p:txBody>
              <a:bodyPr wrap="none" anchor="ctr"/>
              <a:lstStyle/>
              <a:p>
                <a:endParaRPr lang="en-US"/>
              </a:p>
            </p:txBody>
          </p:sp>
          <p:sp>
            <p:nvSpPr>
              <p:cNvPr id="54858" name="Line 1353"/>
              <p:cNvSpPr>
                <a:spLocks noChangeShapeType="1"/>
              </p:cNvSpPr>
              <p:nvPr/>
            </p:nvSpPr>
            <p:spPr bwMode="auto">
              <a:xfrm flipV="1">
                <a:off x="3597" y="1493"/>
                <a:ext cx="0" cy="26"/>
              </a:xfrm>
              <a:prstGeom prst="line">
                <a:avLst/>
              </a:prstGeom>
              <a:noFill/>
              <a:ln w="12700">
                <a:solidFill>
                  <a:srgbClr val="000000"/>
                </a:solidFill>
                <a:round/>
                <a:headEnd/>
                <a:tailEnd/>
              </a:ln>
            </p:spPr>
            <p:txBody>
              <a:bodyPr wrap="none" anchor="ctr"/>
              <a:lstStyle/>
              <a:p>
                <a:endParaRPr lang="en-US"/>
              </a:p>
            </p:txBody>
          </p:sp>
          <p:sp>
            <p:nvSpPr>
              <p:cNvPr id="54859" name="Line 1354"/>
              <p:cNvSpPr>
                <a:spLocks noChangeShapeType="1"/>
              </p:cNvSpPr>
              <p:nvPr/>
            </p:nvSpPr>
            <p:spPr bwMode="auto">
              <a:xfrm flipV="1">
                <a:off x="3597" y="1458"/>
                <a:ext cx="0" cy="25"/>
              </a:xfrm>
              <a:prstGeom prst="line">
                <a:avLst/>
              </a:prstGeom>
              <a:noFill/>
              <a:ln w="12700">
                <a:solidFill>
                  <a:srgbClr val="000000"/>
                </a:solidFill>
                <a:round/>
                <a:headEnd/>
                <a:tailEnd/>
              </a:ln>
            </p:spPr>
            <p:txBody>
              <a:bodyPr wrap="none" anchor="ctr"/>
              <a:lstStyle/>
              <a:p>
                <a:endParaRPr lang="en-US"/>
              </a:p>
            </p:txBody>
          </p:sp>
          <p:sp>
            <p:nvSpPr>
              <p:cNvPr id="54860" name="Line 1355"/>
              <p:cNvSpPr>
                <a:spLocks noChangeShapeType="1"/>
              </p:cNvSpPr>
              <p:nvPr/>
            </p:nvSpPr>
            <p:spPr bwMode="auto">
              <a:xfrm flipV="1">
                <a:off x="3597" y="1422"/>
                <a:ext cx="0" cy="25"/>
              </a:xfrm>
              <a:prstGeom prst="line">
                <a:avLst/>
              </a:prstGeom>
              <a:noFill/>
              <a:ln w="12700">
                <a:solidFill>
                  <a:srgbClr val="000000"/>
                </a:solidFill>
                <a:round/>
                <a:headEnd/>
                <a:tailEnd/>
              </a:ln>
            </p:spPr>
            <p:txBody>
              <a:bodyPr wrap="none" anchor="ctr"/>
              <a:lstStyle/>
              <a:p>
                <a:endParaRPr lang="en-US"/>
              </a:p>
            </p:txBody>
          </p:sp>
          <p:sp>
            <p:nvSpPr>
              <p:cNvPr id="54861" name="Line 1356"/>
              <p:cNvSpPr>
                <a:spLocks noChangeShapeType="1"/>
              </p:cNvSpPr>
              <p:nvPr/>
            </p:nvSpPr>
            <p:spPr bwMode="auto">
              <a:xfrm flipV="1">
                <a:off x="4090" y="3377"/>
                <a:ext cx="0" cy="26"/>
              </a:xfrm>
              <a:prstGeom prst="line">
                <a:avLst/>
              </a:prstGeom>
              <a:noFill/>
              <a:ln w="12700">
                <a:solidFill>
                  <a:srgbClr val="000000"/>
                </a:solidFill>
                <a:round/>
                <a:headEnd/>
                <a:tailEnd/>
              </a:ln>
            </p:spPr>
            <p:txBody>
              <a:bodyPr wrap="none" anchor="ctr"/>
              <a:lstStyle/>
              <a:p>
                <a:endParaRPr lang="en-US"/>
              </a:p>
            </p:txBody>
          </p:sp>
          <p:sp>
            <p:nvSpPr>
              <p:cNvPr id="54862" name="Line 1357"/>
              <p:cNvSpPr>
                <a:spLocks noChangeShapeType="1"/>
              </p:cNvSpPr>
              <p:nvPr/>
            </p:nvSpPr>
            <p:spPr bwMode="auto">
              <a:xfrm flipV="1">
                <a:off x="4090" y="3342"/>
                <a:ext cx="0" cy="24"/>
              </a:xfrm>
              <a:prstGeom prst="line">
                <a:avLst/>
              </a:prstGeom>
              <a:noFill/>
              <a:ln w="12700">
                <a:solidFill>
                  <a:srgbClr val="000000"/>
                </a:solidFill>
                <a:round/>
                <a:headEnd/>
                <a:tailEnd/>
              </a:ln>
            </p:spPr>
            <p:txBody>
              <a:bodyPr wrap="none" anchor="ctr"/>
              <a:lstStyle/>
              <a:p>
                <a:endParaRPr lang="en-US"/>
              </a:p>
            </p:txBody>
          </p:sp>
          <p:sp>
            <p:nvSpPr>
              <p:cNvPr id="54863" name="Line 1358"/>
              <p:cNvSpPr>
                <a:spLocks noChangeShapeType="1"/>
              </p:cNvSpPr>
              <p:nvPr/>
            </p:nvSpPr>
            <p:spPr bwMode="auto">
              <a:xfrm flipV="1">
                <a:off x="4090" y="3306"/>
                <a:ext cx="0" cy="25"/>
              </a:xfrm>
              <a:prstGeom prst="line">
                <a:avLst/>
              </a:prstGeom>
              <a:noFill/>
              <a:ln w="12700">
                <a:solidFill>
                  <a:srgbClr val="000000"/>
                </a:solidFill>
                <a:round/>
                <a:headEnd/>
                <a:tailEnd/>
              </a:ln>
            </p:spPr>
            <p:txBody>
              <a:bodyPr wrap="none" anchor="ctr"/>
              <a:lstStyle/>
              <a:p>
                <a:endParaRPr lang="en-US"/>
              </a:p>
            </p:txBody>
          </p:sp>
          <p:sp>
            <p:nvSpPr>
              <p:cNvPr id="54864" name="Line 1359"/>
              <p:cNvSpPr>
                <a:spLocks noChangeShapeType="1"/>
              </p:cNvSpPr>
              <p:nvPr/>
            </p:nvSpPr>
            <p:spPr bwMode="auto">
              <a:xfrm flipV="1">
                <a:off x="4090" y="3270"/>
                <a:ext cx="0" cy="25"/>
              </a:xfrm>
              <a:prstGeom prst="line">
                <a:avLst/>
              </a:prstGeom>
              <a:noFill/>
              <a:ln w="12700">
                <a:solidFill>
                  <a:srgbClr val="000000"/>
                </a:solidFill>
                <a:round/>
                <a:headEnd/>
                <a:tailEnd/>
              </a:ln>
            </p:spPr>
            <p:txBody>
              <a:bodyPr wrap="none" anchor="ctr"/>
              <a:lstStyle/>
              <a:p>
                <a:endParaRPr lang="en-US"/>
              </a:p>
            </p:txBody>
          </p:sp>
          <p:sp>
            <p:nvSpPr>
              <p:cNvPr id="54865" name="Line 1360"/>
              <p:cNvSpPr>
                <a:spLocks noChangeShapeType="1"/>
              </p:cNvSpPr>
              <p:nvPr/>
            </p:nvSpPr>
            <p:spPr bwMode="auto">
              <a:xfrm flipV="1">
                <a:off x="4090" y="3234"/>
                <a:ext cx="0" cy="25"/>
              </a:xfrm>
              <a:prstGeom prst="line">
                <a:avLst/>
              </a:prstGeom>
              <a:noFill/>
              <a:ln w="12700">
                <a:solidFill>
                  <a:srgbClr val="000000"/>
                </a:solidFill>
                <a:round/>
                <a:headEnd/>
                <a:tailEnd/>
              </a:ln>
            </p:spPr>
            <p:txBody>
              <a:bodyPr wrap="none" anchor="ctr"/>
              <a:lstStyle/>
              <a:p>
                <a:endParaRPr lang="en-US"/>
              </a:p>
            </p:txBody>
          </p:sp>
          <p:sp>
            <p:nvSpPr>
              <p:cNvPr id="54866" name="Line 1361"/>
              <p:cNvSpPr>
                <a:spLocks noChangeShapeType="1"/>
              </p:cNvSpPr>
              <p:nvPr/>
            </p:nvSpPr>
            <p:spPr bwMode="auto">
              <a:xfrm flipV="1">
                <a:off x="4090" y="3196"/>
                <a:ext cx="0" cy="26"/>
              </a:xfrm>
              <a:prstGeom prst="line">
                <a:avLst/>
              </a:prstGeom>
              <a:noFill/>
              <a:ln w="12700">
                <a:solidFill>
                  <a:srgbClr val="000000"/>
                </a:solidFill>
                <a:round/>
                <a:headEnd/>
                <a:tailEnd/>
              </a:ln>
            </p:spPr>
            <p:txBody>
              <a:bodyPr wrap="none" anchor="ctr"/>
              <a:lstStyle/>
              <a:p>
                <a:endParaRPr lang="en-US"/>
              </a:p>
            </p:txBody>
          </p:sp>
          <p:sp>
            <p:nvSpPr>
              <p:cNvPr id="54867" name="Line 1362"/>
              <p:cNvSpPr>
                <a:spLocks noChangeShapeType="1"/>
              </p:cNvSpPr>
              <p:nvPr/>
            </p:nvSpPr>
            <p:spPr bwMode="auto">
              <a:xfrm flipV="1">
                <a:off x="4090" y="3161"/>
                <a:ext cx="0" cy="25"/>
              </a:xfrm>
              <a:prstGeom prst="line">
                <a:avLst/>
              </a:prstGeom>
              <a:noFill/>
              <a:ln w="12700">
                <a:solidFill>
                  <a:srgbClr val="000000"/>
                </a:solidFill>
                <a:round/>
                <a:headEnd/>
                <a:tailEnd/>
              </a:ln>
            </p:spPr>
            <p:txBody>
              <a:bodyPr wrap="none" anchor="ctr"/>
              <a:lstStyle/>
              <a:p>
                <a:endParaRPr lang="en-US"/>
              </a:p>
            </p:txBody>
          </p:sp>
          <p:sp>
            <p:nvSpPr>
              <p:cNvPr id="54868" name="Line 1363"/>
              <p:cNvSpPr>
                <a:spLocks noChangeShapeType="1"/>
              </p:cNvSpPr>
              <p:nvPr/>
            </p:nvSpPr>
            <p:spPr bwMode="auto">
              <a:xfrm flipV="1">
                <a:off x="4090" y="3125"/>
                <a:ext cx="0" cy="25"/>
              </a:xfrm>
              <a:prstGeom prst="line">
                <a:avLst/>
              </a:prstGeom>
              <a:noFill/>
              <a:ln w="12700">
                <a:solidFill>
                  <a:srgbClr val="000000"/>
                </a:solidFill>
                <a:round/>
                <a:headEnd/>
                <a:tailEnd/>
              </a:ln>
            </p:spPr>
            <p:txBody>
              <a:bodyPr wrap="none" anchor="ctr"/>
              <a:lstStyle/>
              <a:p>
                <a:endParaRPr lang="en-US"/>
              </a:p>
            </p:txBody>
          </p:sp>
          <p:sp>
            <p:nvSpPr>
              <p:cNvPr id="54869" name="Line 1364"/>
              <p:cNvSpPr>
                <a:spLocks noChangeShapeType="1"/>
              </p:cNvSpPr>
              <p:nvPr/>
            </p:nvSpPr>
            <p:spPr bwMode="auto">
              <a:xfrm flipV="1">
                <a:off x="4090" y="3089"/>
                <a:ext cx="0" cy="25"/>
              </a:xfrm>
              <a:prstGeom prst="line">
                <a:avLst/>
              </a:prstGeom>
              <a:noFill/>
              <a:ln w="12700">
                <a:solidFill>
                  <a:srgbClr val="000000"/>
                </a:solidFill>
                <a:round/>
                <a:headEnd/>
                <a:tailEnd/>
              </a:ln>
            </p:spPr>
            <p:txBody>
              <a:bodyPr wrap="none" anchor="ctr"/>
              <a:lstStyle/>
              <a:p>
                <a:endParaRPr lang="en-US"/>
              </a:p>
            </p:txBody>
          </p:sp>
          <p:sp>
            <p:nvSpPr>
              <p:cNvPr id="54870" name="Line 1365"/>
              <p:cNvSpPr>
                <a:spLocks noChangeShapeType="1"/>
              </p:cNvSpPr>
              <p:nvPr/>
            </p:nvSpPr>
            <p:spPr bwMode="auto">
              <a:xfrm flipV="1">
                <a:off x="4090" y="3051"/>
                <a:ext cx="0" cy="26"/>
              </a:xfrm>
              <a:prstGeom prst="line">
                <a:avLst/>
              </a:prstGeom>
              <a:noFill/>
              <a:ln w="12700">
                <a:solidFill>
                  <a:srgbClr val="000000"/>
                </a:solidFill>
                <a:round/>
                <a:headEnd/>
                <a:tailEnd/>
              </a:ln>
            </p:spPr>
            <p:txBody>
              <a:bodyPr wrap="none" anchor="ctr"/>
              <a:lstStyle/>
              <a:p>
                <a:endParaRPr lang="en-US"/>
              </a:p>
            </p:txBody>
          </p:sp>
          <p:sp>
            <p:nvSpPr>
              <p:cNvPr id="54871" name="Line 1366"/>
              <p:cNvSpPr>
                <a:spLocks noChangeShapeType="1"/>
              </p:cNvSpPr>
              <p:nvPr/>
            </p:nvSpPr>
            <p:spPr bwMode="auto">
              <a:xfrm flipV="1">
                <a:off x="4090" y="3016"/>
                <a:ext cx="0" cy="24"/>
              </a:xfrm>
              <a:prstGeom prst="line">
                <a:avLst/>
              </a:prstGeom>
              <a:noFill/>
              <a:ln w="12700">
                <a:solidFill>
                  <a:srgbClr val="000000"/>
                </a:solidFill>
                <a:round/>
                <a:headEnd/>
                <a:tailEnd/>
              </a:ln>
            </p:spPr>
            <p:txBody>
              <a:bodyPr wrap="none" anchor="ctr"/>
              <a:lstStyle/>
              <a:p>
                <a:endParaRPr lang="en-US"/>
              </a:p>
            </p:txBody>
          </p:sp>
          <p:sp>
            <p:nvSpPr>
              <p:cNvPr id="54872" name="Line 1367"/>
              <p:cNvSpPr>
                <a:spLocks noChangeShapeType="1"/>
              </p:cNvSpPr>
              <p:nvPr/>
            </p:nvSpPr>
            <p:spPr bwMode="auto">
              <a:xfrm flipV="1">
                <a:off x="4090" y="2980"/>
                <a:ext cx="0" cy="25"/>
              </a:xfrm>
              <a:prstGeom prst="line">
                <a:avLst/>
              </a:prstGeom>
              <a:noFill/>
              <a:ln w="12700">
                <a:solidFill>
                  <a:srgbClr val="000000"/>
                </a:solidFill>
                <a:round/>
                <a:headEnd/>
                <a:tailEnd/>
              </a:ln>
            </p:spPr>
            <p:txBody>
              <a:bodyPr wrap="none" anchor="ctr"/>
              <a:lstStyle/>
              <a:p>
                <a:endParaRPr lang="en-US"/>
              </a:p>
            </p:txBody>
          </p:sp>
          <p:sp>
            <p:nvSpPr>
              <p:cNvPr id="54873" name="Line 1368"/>
              <p:cNvSpPr>
                <a:spLocks noChangeShapeType="1"/>
              </p:cNvSpPr>
              <p:nvPr/>
            </p:nvSpPr>
            <p:spPr bwMode="auto">
              <a:xfrm flipV="1">
                <a:off x="4090" y="2942"/>
                <a:ext cx="0" cy="26"/>
              </a:xfrm>
              <a:prstGeom prst="line">
                <a:avLst/>
              </a:prstGeom>
              <a:noFill/>
              <a:ln w="12700">
                <a:solidFill>
                  <a:srgbClr val="000000"/>
                </a:solidFill>
                <a:round/>
                <a:headEnd/>
                <a:tailEnd/>
              </a:ln>
            </p:spPr>
            <p:txBody>
              <a:bodyPr wrap="none" anchor="ctr"/>
              <a:lstStyle/>
              <a:p>
                <a:endParaRPr lang="en-US"/>
              </a:p>
            </p:txBody>
          </p:sp>
          <p:sp>
            <p:nvSpPr>
              <p:cNvPr id="54874" name="Line 1369"/>
              <p:cNvSpPr>
                <a:spLocks noChangeShapeType="1"/>
              </p:cNvSpPr>
              <p:nvPr/>
            </p:nvSpPr>
            <p:spPr bwMode="auto">
              <a:xfrm flipV="1">
                <a:off x="4090" y="2907"/>
                <a:ext cx="0" cy="24"/>
              </a:xfrm>
              <a:prstGeom prst="line">
                <a:avLst/>
              </a:prstGeom>
              <a:noFill/>
              <a:ln w="12700">
                <a:solidFill>
                  <a:srgbClr val="000000"/>
                </a:solidFill>
                <a:round/>
                <a:headEnd/>
                <a:tailEnd/>
              </a:ln>
            </p:spPr>
            <p:txBody>
              <a:bodyPr wrap="none" anchor="ctr"/>
              <a:lstStyle/>
              <a:p>
                <a:endParaRPr lang="en-US"/>
              </a:p>
            </p:txBody>
          </p:sp>
          <p:sp>
            <p:nvSpPr>
              <p:cNvPr id="54875" name="Line 1370"/>
              <p:cNvSpPr>
                <a:spLocks noChangeShapeType="1"/>
              </p:cNvSpPr>
              <p:nvPr/>
            </p:nvSpPr>
            <p:spPr bwMode="auto">
              <a:xfrm flipV="1">
                <a:off x="4090" y="2870"/>
                <a:ext cx="0" cy="26"/>
              </a:xfrm>
              <a:prstGeom prst="line">
                <a:avLst/>
              </a:prstGeom>
              <a:noFill/>
              <a:ln w="12700">
                <a:solidFill>
                  <a:srgbClr val="000000"/>
                </a:solidFill>
                <a:round/>
                <a:headEnd/>
                <a:tailEnd/>
              </a:ln>
            </p:spPr>
            <p:txBody>
              <a:bodyPr wrap="none" anchor="ctr"/>
              <a:lstStyle/>
              <a:p>
                <a:endParaRPr lang="en-US"/>
              </a:p>
            </p:txBody>
          </p:sp>
          <p:sp>
            <p:nvSpPr>
              <p:cNvPr id="54876" name="Line 1371"/>
              <p:cNvSpPr>
                <a:spLocks noChangeShapeType="1"/>
              </p:cNvSpPr>
              <p:nvPr/>
            </p:nvSpPr>
            <p:spPr bwMode="auto">
              <a:xfrm flipV="1">
                <a:off x="4090" y="2835"/>
                <a:ext cx="0" cy="25"/>
              </a:xfrm>
              <a:prstGeom prst="line">
                <a:avLst/>
              </a:prstGeom>
              <a:noFill/>
              <a:ln w="12700">
                <a:solidFill>
                  <a:srgbClr val="000000"/>
                </a:solidFill>
                <a:round/>
                <a:headEnd/>
                <a:tailEnd/>
              </a:ln>
            </p:spPr>
            <p:txBody>
              <a:bodyPr wrap="none" anchor="ctr"/>
              <a:lstStyle/>
              <a:p>
                <a:endParaRPr lang="en-US"/>
              </a:p>
            </p:txBody>
          </p:sp>
          <p:sp>
            <p:nvSpPr>
              <p:cNvPr id="54877" name="Line 1372"/>
              <p:cNvSpPr>
                <a:spLocks noChangeShapeType="1"/>
              </p:cNvSpPr>
              <p:nvPr/>
            </p:nvSpPr>
            <p:spPr bwMode="auto">
              <a:xfrm flipV="1">
                <a:off x="4090" y="2799"/>
                <a:ext cx="0" cy="25"/>
              </a:xfrm>
              <a:prstGeom prst="line">
                <a:avLst/>
              </a:prstGeom>
              <a:noFill/>
              <a:ln w="12700">
                <a:solidFill>
                  <a:srgbClr val="000000"/>
                </a:solidFill>
                <a:round/>
                <a:headEnd/>
                <a:tailEnd/>
              </a:ln>
            </p:spPr>
            <p:txBody>
              <a:bodyPr wrap="none" anchor="ctr"/>
              <a:lstStyle/>
              <a:p>
                <a:endParaRPr lang="en-US"/>
              </a:p>
            </p:txBody>
          </p:sp>
          <p:sp>
            <p:nvSpPr>
              <p:cNvPr id="54878" name="Line 1373"/>
              <p:cNvSpPr>
                <a:spLocks noChangeShapeType="1"/>
              </p:cNvSpPr>
              <p:nvPr/>
            </p:nvSpPr>
            <p:spPr bwMode="auto">
              <a:xfrm flipV="1">
                <a:off x="4090" y="2763"/>
                <a:ext cx="0" cy="25"/>
              </a:xfrm>
              <a:prstGeom prst="line">
                <a:avLst/>
              </a:prstGeom>
              <a:noFill/>
              <a:ln w="12700">
                <a:solidFill>
                  <a:srgbClr val="000000"/>
                </a:solidFill>
                <a:round/>
                <a:headEnd/>
                <a:tailEnd/>
              </a:ln>
            </p:spPr>
            <p:txBody>
              <a:bodyPr wrap="none" anchor="ctr"/>
              <a:lstStyle/>
              <a:p>
                <a:endParaRPr lang="en-US"/>
              </a:p>
            </p:txBody>
          </p:sp>
          <p:sp>
            <p:nvSpPr>
              <p:cNvPr id="54879" name="Line 1374"/>
              <p:cNvSpPr>
                <a:spLocks noChangeShapeType="1"/>
              </p:cNvSpPr>
              <p:nvPr/>
            </p:nvSpPr>
            <p:spPr bwMode="auto">
              <a:xfrm flipV="1">
                <a:off x="4090" y="2726"/>
                <a:ext cx="0" cy="25"/>
              </a:xfrm>
              <a:prstGeom prst="line">
                <a:avLst/>
              </a:prstGeom>
              <a:noFill/>
              <a:ln w="12700">
                <a:solidFill>
                  <a:srgbClr val="000000"/>
                </a:solidFill>
                <a:round/>
                <a:headEnd/>
                <a:tailEnd/>
              </a:ln>
            </p:spPr>
            <p:txBody>
              <a:bodyPr wrap="none" anchor="ctr"/>
              <a:lstStyle/>
              <a:p>
                <a:endParaRPr lang="en-US"/>
              </a:p>
            </p:txBody>
          </p:sp>
          <p:sp>
            <p:nvSpPr>
              <p:cNvPr id="54880" name="Line 1375"/>
              <p:cNvSpPr>
                <a:spLocks noChangeShapeType="1"/>
              </p:cNvSpPr>
              <p:nvPr/>
            </p:nvSpPr>
            <p:spPr bwMode="auto">
              <a:xfrm flipV="1">
                <a:off x="4090" y="2690"/>
                <a:ext cx="0" cy="25"/>
              </a:xfrm>
              <a:prstGeom prst="line">
                <a:avLst/>
              </a:prstGeom>
              <a:noFill/>
              <a:ln w="12700">
                <a:solidFill>
                  <a:srgbClr val="000000"/>
                </a:solidFill>
                <a:round/>
                <a:headEnd/>
                <a:tailEnd/>
              </a:ln>
            </p:spPr>
            <p:txBody>
              <a:bodyPr wrap="none" anchor="ctr"/>
              <a:lstStyle/>
              <a:p>
                <a:endParaRPr lang="en-US"/>
              </a:p>
            </p:txBody>
          </p:sp>
          <p:sp>
            <p:nvSpPr>
              <p:cNvPr id="54881" name="Line 1376"/>
              <p:cNvSpPr>
                <a:spLocks noChangeShapeType="1"/>
              </p:cNvSpPr>
              <p:nvPr/>
            </p:nvSpPr>
            <p:spPr bwMode="auto">
              <a:xfrm flipV="1">
                <a:off x="4090" y="2654"/>
                <a:ext cx="0" cy="25"/>
              </a:xfrm>
              <a:prstGeom prst="line">
                <a:avLst/>
              </a:prstGeom>
              <a:noFill/>
              <a:ln w="12700">
                <a:solidFill>
                  <a:srgbClr val="000000"/>
                </a:solidFill>
                <a:round/>
                <a:headEnd/>
                <a:tailEnd/>
              </a:ln>
            </p:spPr>
            <p:txBody>
              <a:bodyPr wrap="none" anchor="ctr"/>
              <a:lstStyle/>
              <a:p>
                <a:endParaRPr lang="en-US"/>
              </a:p>
            </p:txBody>
          </p:sp>
          <p:sp>
            <p:nvSpPr>
              <p:cNvPr id="54882" name="Line 1377"/>
              <p:cNvSpPr>
                <a:spLocks noChangeShapeType="1"/>
              </p:cNvSpPr>
              <p:nvPr/>
            </p:nvSpPr>
            <p:spPr bwMode="auto">
              <a:xfrm flipV="1">
                <a:off x="4090" y="2616"/>
                <a:ext cx="0" cy="26"/>
              </a:xfrm>
              <a:prstGeom prst="line">
                <a:avLst/>
              </a:prstGeom>
              <a:noFill/>
              <a:ln w="12700">
                <a:solidFill>
                  <a:srgbClr val="000000"/>
                </a:solidFill>
                <a:round/>
                <a:headEnd/>
                <a:tailEnd/>
              </a:ln>
            </p:spPr>
            <p:txBody>
              <a:bodyPr wrap="none" anchor="ctr"/>
              <a:lstStyle/>
              <a:p>
                <a:endParaRPr lang="en-US"/>
              </a:p>
            </p:txBody>
          </p:sp>
          <p:sp>
            <p:nvSpPr>
              <p:cNvPr id="54883" name="Line 1378"/>
              <p:cNvSpPr>
                <a:spLocks noChangeShapeType="1"/>
              </p:cNvSpPr>
              <p:nvPr/>
            </p:nvSpPr>
            <p:spPr bwMode="auto">
              <a:xfrm flipV="1">
                <a:off x="4090" y="2581"/>
                <a:ext cx="0" cy="24"/>
              </a:xfrm>
              <a:prstGeom prst="line">
                <a:avLst/>
              </a:prstGeom>
              <a:noFill/>
              <a:ln w="12700">
                <a:solidFill>
                  <a:srgbClr val="000000"/>
                </a:solidFill>
                <a:round/>
                <a:headEnd/>
                <a:tailEnd/>
              </a:ln>
            </p:spPr>
            <p:txBody>
              <a:bodyPr wrap="none" anchor="ctr"/>
              <a:lstStyle/>
              <a:p>
                <a:endParaRPr lang="en-US"/>
              </a:p>
            </p:txBody>
          </p:sp>
          <p:sp>
            <p:nvSpPr>
              <p:cNvPr id="54884" name="Line 1379"/>
              <p:cNvSpPr>
                <a:spLocks noChangeShapeType="1"/>
              </p:cNvSpPr>
              <p:nvPr/>
            </p:nvSpPr>
            <p:spPr bwMode="auto">
              <a:xfrm flipV="1">
                <a:off x="4090" y="2544"/>
                <a:ext cx="0" cy="26"/>
              </a:xfrm>
              <a:prstGeom prst="line">
                <a:avLst/>
              </a:prstGeom>
              <a:noFill/>
              <a:ln w="12700">
                <a:solidFill>
                  <a:srgbClr val="000000"/>
                </a:solidFill>
                <a:round/>
                <a:headEnd/>
                <a:tailEnd/>
              </a:ln>
            </p:spPr>
            <p:txBody>
              <a:bodyPr wrap="none" anchor="ctr"/>
              <a:lstStyle/>
              <a:p>
                <a:endParaRPr lang="en-US"/>
              </a:p>
            </p:txBody>
          </p:sp>
          <p:sp>
            <p:nvSpPr>
              <p:cNvPr id="54885" name="Line 1380"/>
              <p:cNvSpPr>
                <a:spLocks noChangeShapeType="1"/>
              </p:cNvSpPr>
              <p:nvPr/>
            </p:nvSpPr>
            <p:spPr bwMode="auto">
              <a:xfrm flipV="1">
                <a:off x="4090" y="2509"/>
                <a:ext cx="0" cy="25"/>
              </a:xfrm>
              <a:prstGeom prst="line">
                <a:avLst/>
              </a:prstGeom>
              <a:noFill/>
              <a:ln w="12700">
                <a:solidFill>
                  <a:srgbClr val="000000"/>
                </a:solidFill>
                <a:round/>
                <a:headEnd/>
                <a:tailEnd/>
              </a:ln>
            </p:spPr>
            <p:txBody>
              <a:bodyPr wrap="none" anchor="ctr"/>
              <a:lstStyle/>
              <a:p>
                <a:endParaRPr lang="en-US"/>
              </a:p>
            </p:txBody>
          </p:sp>
          <p:sp>
            <p:nvSpPr>
              <p:cNvPr id="54886" name="Line 1381"/>
              <p:cNvSpPr>
                <a:spLocks noChangeShapeType="1"/>
              </p:cNvSpPr>
              <p:nvPr/>
            </p:nvSpPr>
            <p:spPr bwMode="auto">
              <a:xfrm flipV="1">
                <a:off x="4090" y="2472"/>
                <a:ext cx="0" cy="24"/>
              </a:xfrm>
              <a:prstGeom prst="line">
                <a:avLst/>
              </a:prstGeom>
              <a:noFill/>
              <a:ln w="12700">
                <a:solidFill>
                  <a:srgbClr val="000000"/>
                </a:solidFill>
                <a:round/>
                <a:headEnd/>
                <a:tailEnd/>
              </a:ln>
            </p:spPr>
            <p:txBody>
              <a:bodyPr wrap="none" anchor="ctr"/>
              <a:lstStyle/>
              <a:p>
                <a:endParaRPr lang="en-US"/>
              </a:p>
            </p:txBody>
          </p:sp>
          <p:sp>
            <p:nvSpPr>
              <p:cNvPr id="54887" name="Line 1382"/>
              <p:cNvSpPr>
                <a:spLocks noChangeShapeType="1"/>
              </p:cNvSpPr>
              <p:nvPr/>
            </p:nvSpPr>
            <p:spPr bwMode="auto">
              <a:xfrm flipV="1">
                <a:off x="4090" y="2435"/>
                <a:ext cx="0" cy="26"/>
              </a:xfrm>
              <a:prstGeom prst="line">
                <a:avLst/>
              </a:prstGeom>
              <a:noFill/>
              <a:ln w="12700">
                <a:solidFill>
                  <a:srgbClr val="000000"/>
                </a:solidFill>
                <a:round/>
                <a:headEnd/>
                <a:tailEnd/>
              </a:ln>
            </p:spPr>
            <p:txBody>
              <a:bodyPr wrap="none" anchor="ctr"/>
              <a:lstStyle/>
              <a:p>
                <a:endParaRPr lang="en-US"/>
              </a:p>
            </p:txBody>
          </p:sp>
          <p:sp>
            <p:nvSpPr>
              <p:cNvPr id="54888" name="Line 1383"/>
              <p:cNvSpPr>
                <a:spLocks noChangeShapeType="1"/>
              </p:cNvSpPr>
              <p:nvPr/>
            </p:nvSpPr>
            <p:spPr bwMode="auto">
              <a:xfrm flipV="1">
                <a:off x="4090" y="2400"/>
                <a:ext cx="0" cy="25"/>
              </a:xfrm>
              <a:prstGeom prst="line">
                <a:avLst/>
              </a:prstGeom>
              <a:noFill/>
              <a:ln w="12700">
                <a:solidFill>
                  <a:srgbClr val="000000"/>
                </a:solidFill>
                <a:round/>
                <a:headEnd/>
                <a:tailEnd/>
              </a:ln>
            </p:spPr>
            <p:txBody>
              <a:bodyPr wrap="none" anchor="ctr"/>
              <a:lstStyle/>
              <a:p>
                <a:endParaRPr lang="en-US"/>
              </a:p>
            </p:txBody>
          </p:sp>
          <p:sp>
            <p:nvSpPr>
              <p:cNvPr id="54889" name="Line 1384"/>
              <p:cNvSpPr>
                <a:spLocks noChangeShapeType="1"/>
              </p:cNvSpPr>
              <p:nvPr/>
            </p:nvSpPr>
            <p:spPr bwMode="auto">
              <a:xfrm flipV="1">
                <a:off x="4090" y="2364"/>
                <a:ext cx="0" cy="25"/>
              </a:xfrm>
              <a:prstGeom prst="line">
                <a:avLst/>
              </a:prstGeom>
              <a:noFill/>
              <a:ln w="12700">
                <a:solidFill>
                  <a:srgbClr val="000000"/>
                </a:solidFill>
                <a:round/>
                <a:headEnd/>
                <a:tailEnd/>
              </a:ln>
            </p:spPr>
            <p:txBody>
              <a:bodyPr wrap="none" anchor="ctr"/>
              <a:lstStyle/>
              <a:p>
                <a:endParaRPr lang="en-US"/>
              </a:p>
            </p:txBody>
          </p:sp>
          <p:sp>
            <p:nvSpPr>
              <p:cNvPr id="54890" name="Line 1385"/>
              <p:cNvSpPr>
                <a:spLocks noChangeShapeType="1"/>
              </p:cNvSpPr>
              <p:nvPr/>
            </p:nvSpPr>
            <p:spPr bwMode="auto">
              <a:xfrm flipV="1">
                <a:off x="4090" y="2328"/>
                <a:ext cx="0" cy="25"/>
              </a:xfrm>
              <a:prstGeom prst="line">
                <a:avLst/>
              </a:prstGeom>
              <a:noFill/>
              <a:ln w="12700">
                <a:solidFill>
                  <a:srgbClr val="000000"/>
                </a:solidFill>
                <a:round/>
                <a:headEnd/>
                <a:tailEnd/>
              </a:ln>
            </p:spPr>
            <p:txBody>
              <a:bodyPr wrap="none" anchor="ctr"/>
              <a:lstStyle/>
              <a:p>
                <a:endParaRPr lang="en-US"/>
              </a:p>
            </p:txBody>
          </p:sp>
          <p:sp>
            <p:nvSpPr>
              <p:cNvPr id="54891" name="Line 1386"/>
              <p:cNvSpPr>
                <a:spLocks noChangeShapeType="1"/>
              </p:cNvSpPr>
              <p:nvPr/>
            </p:nvSpPr>
            <p:spPr bwMode="auto">
              <a:xfrm flipV="1">
                <a:off x="4090" y="2291"/>
                <a:ext cx="0" cy="24"/>
              </a:xfrm>
              <a:prstGeom prst="line">
                <a:avLst/>
              </a:prstGeom>
              <a:noFill/>
              <a:ln w="12700">
                <a:solidFill>
                  <a:srgbClr val="000000"/>
                </a:solidFill>
                <a:round/>
                <a:headEnd/>
                <a:tailEnd/>
              </a:ln>
            </p:spPr>
            <p:txBody>
              <a:bodyPr wrap="none" anchor="ctr"/>
              <a:lstStyle/>
              <a:p>
                <a:endParaRPr lang="en-US"/>
              </a:p>
            </p:txBody>
          </p:sp>
          <p:sp>
            <p:nvSpPr>
              <p:cNvPr id="54892" name="Line 1387"/>
              <p:cNvSpPr>
                <a:spLocks noChangeShapeType="1"/>
              </p:cNvSpPr>
              <p:nvPr/>
            </p:nvSpPr>
            <p:spPr bwMode="auto">
              <a:xfrm flipV="1">
                <a:off x="4090" y="2255"/>
                <a:ext cx="0" cy="25"/>
              </a:xfrm>
              <a:prstGeom prst="line">
                <a:avLst/>
              </a:prstGeom>
              <a:noFill/>
              <a:ln w="12700">
                <a:solidFill>
                  <a:srgbClr val="000000"/>
                </a:solidFill>
                <a:round/>
                <a:headEnd/>
                <a:tailEnd/>
              </a:ln>
            </p:spPr>
            <p:txBody>
              <a:bodyPr wrap="none" anchor="ctr"/>
              <a:lstStyle/>
              <a:p>
                <a:endParaRPr lang="en-US"/>
              </a:p>
            </p:txBody>
          </p:sp>
          <p:sp>
            <p:nvSpPr>
              <p:cNvPr id="54893" name="Line 1388"/>
              <p:cNvSpPr>
                <a:spLocks noChangeShapeType="1"/>
              </p:cNvSpPr>
              <p:nvPr/>
            </p:nvSpPr>
            <p:spPr bwMode="auto">
              <a:xfrm flipV="1">
                <a:off x="4090" y="2219"/>
                <a:ext cx="0" cy="25"/>
              </a:xfrm>
              <a:prstGeom prst="line">
                <a:avLst/>
              </a:prstGeom>
              <a:noFill/>
              <a:ln w="12700">
                <a:solidFill>
                  <a:srgbClr val="000000"/>
                </a:solidFill>
                <a:round/>
                <a:headEnd/>
                <a:tailEnd/>
              </a:ln>
            </p:spPr>
            <p:txBody>
              <a:bodyPr wrap="none" anchor="ctr"/>
              <a:lstStyle/>
              <a:p>
                <a:endParaRPr lang="en-US"/>
              </a:p>
            </p:txBody>
          </p:sp>
          <p:sp>
            <p:nvSpPr>
              <p:cNvPr id="54894" name="Line 1389"/>
              <p:cNvSpPr>
                <a:spLocks noChangeShapeType="1"/>
              </p:cNvSpPr>
              <p:nvPr/>
            </p:nvSpPr>
            <p:spPr bwMode="auto">
              <a:xfrm flipV="1">
                <a:off x="4090" y="2183"/>
                <a:ext cx="0" cy="25"/>
              </a:xfrm>
              <a:prstGeom prst="line">
                <a:avLst/>
              </a:prstGeom>
              <a:noFill/>
              <a:ln w="12700">
                <a:solidFill>
                  <a:srgbClr val="000000"/>
                </a:solidFill>
                <a:round/>
                <a:headEnd/>
                <a:tailEnd/>
              </a:ln>
            </p:spPr>
            <p:txBody>
              <a:bodyPr wrap="none" anchor="ctr"/>
              <a:lstStyle/>
              <a:p>
                <a:endParaRPr lang="en-US"/>
              </a:p>
            </p:txBody>
          </p:sp>
          <p:sp>
            <p:nvSpPr>
              <p:cNvPr id="54895" name="Line 1390"/>
              <p:cNvSpPr>
                <a:spLocks noChangeShapeType="1"/>
              </p:cNvSpPr>
              <p:nvPr/>
            </p:nvSpPr>
            <p:spPr bwMode="auto">
              <a:xfrm flipV="1">
                <a:off x="4090" y="2146"/>
                <a:ext cx="0" cy="24"/>
              </a:xfrm>
              <a:prstGeom prst="line">
                <a:avLst/>
              </a:prstGeom>
              <a:noFill/>
              <a:ln w="12700">
                <a:solidFill>
                  <a:srgbClr val="000000"/>
                </a:solidFill>
                <a:round/>
                <a:headEnd/>
                <a:tailEnd/>
              </a:ln>
            </p:spPr>
            <p:txBody>
              <a:bodyPr wrap="none" anchor="ctr"/>
              <a:lstStyle/>
              <a:p>
                <a:endParaRPr lang="en-US"/>
              </a:p>
            </p:txBody>
          </p:sp>
          <p:sp>
            <p:nvSpPr>
              <p:cNvPr id="54896" name="Line 1391"/>
              <p:cNvSpPr>
                <a:spLocks noChangeShapeType="1"/>
              </p:cNvSpPr>
              <p:nvPr/>
            </p:nvSpPr>
            <p:spPr bwMode="auto">
              <a:xfrm flipV="1">
                <a:off x="4090" y="2109"/>
                <a:ext cx="0" cy="26"/>
              </a:xfrm>
              <a:prstGeom prst="line">
                <a:avLst/>
              </a:prstGeom>
              <a:noFill/>
              <a:ln w="12700">
                <a:solidFill>
                  <a:srgbClr val="000000"/>
                </a:solidFill>
                <a:round/>
                <a:headEnd/>
                <a:tailEnd/>
              </a:ln>
            </p:spPr>
            <p:txBody>
              <a:bodyPr wrap="none" anchor="ctr"/>
              <a:lstStyle/>
              <a:p>
                <a:endParaRPr lang="en-US"/>
              </a:p>
            </p:txBody>
          </p:sp>
          <p:sp>
            <p:nvSpPr>
              <p:cNvPr id="54897" name="Line 1392"/>
              <p:cNvSpPr>
                <a:spLocks noChangeShapeType="1"/>
              </p:cNvSpPr>
              <p:nvPr/>
            </p:nvSpPr>
            <p:spPr bwMode="auto">
              <a:xfrm flipV="1">
                <a:off x="4090" y="2074"/>
                <a:ext cx="0" cy="25"/>
              </a:xfrm>
              <a:prstGeom prst="line">
                <a:avLst/>
              </a:prstGeom>
              <a:noFill/>
              <a:ln w="12700">
                <a:solidFill>
                  <a:srgbClr val="000000"/>
                </a:solidFill>
                <a:round/>
                <a:headEnd/>
                <a:tailEnd/>
              </a:ln>
            </p:spPr>
            <p:txBody>
              <a:bodyPr wrap="none" anchor="ctr"/>
              <a:lstStyle/>
              <a:p>
                <a:endParaRPr lang="en-US"/>
              </a:p>
            </p:txBody>
          </p:sp>
          <p:sp>
            <p:nvSpPr>
              <p:cNvPr id="54898" name="Line 1393"/>
              <p:cNvSpPr>
                <a:spLocks noChangeShapeType="1"/>
              </p:cNvSpPr>
              <p:nvPr/>
            </p:nvSpPr>
            <p:spPr bwMode="auto">
              <a:xfrm flipV="1">
                <a:off x="4090" y="2038"/>
                <a:ext cx="0" cy="25"/>
              </a:xfrm>
              <a:prstGeom prst="line">
                <a:avLst/>
              </a:prstGeom>
              <a:noFill/>
              <a:ln w="12700">
                <a:solidFill>
                  <a:srgbClr val="000000"/>
                </a:solidFill>
                <a:round/>
                <a:headEnd/>
                <a:tailEnd/>
              </a:ln>
            </p:spPr>
            <p:txBody>
              <a:bodyPr wrap="none" anchor="ctr"/>
              <a:lstStyle/>
              <a:p>
                <a:endParaRPr lang="en-US"/>
              </a:p>
            </p:txBody>
          </p:sp>
          <p:sp>
            <p:nvSpPr>
              <p:cNvPr id="54899" name="Line 1394"/>
              <p:cNvSpPr>
                <a:spLocks noChangeShapeType="1"/>
              </p:cNvSpPr>
              <p:nvPr/>
            </p:nvSpPr>
            <p:spPr bwMode="auto">
              <a:xfrm flipV="1">
                <a:off x="4090" y="2000"/>
                <a:ext cx="0" cy="26"/>
              </a:xfrm>
              <a:prstGeom prst="line">
                <a:avLst/>
              </a:prstGeom>
              <a:noFill/>
              <a:ln w="12700">
                <a:solidFill>
                  <a:srgbClr val="000000"/>
                </a:solidFill>
                <a:round/>
                <a:headEnd/>
                <a:tailEnd/>
              </a:ln>
            </p:spPr>
            <p:txBody>
              <a:bodyPr wrap="none" anchor="ctr"/>
              <a:lstStyle/>
              <a:p>
                <a:endParaRPr lang="en-US"/>
              </a:p>
            </p:txBody>
          </p:sp>
          <p:sp>
            <p:nvSpPr>
              <p:cNvPr id="54900" name="Line 1395"/>
              <p:cNvSpPr>
                <a:spLocks noChangeShapeType="1"/>
              </p:cNvSpPr>
              <p:nvPr/>
            </p:nvSpPr>
            <p:spPr bwMode="auto">
              <a:xfrm flipV="1">
                <a:off x="4090" y="1965"/>
                <a:ext cx="0" cy="24"/>
              </a:xfrm>
              <a:prstGeom prst="line">
                <a:avLst/>
              </a:prstGeom>
              <a:noFill/>
              <a:ln w="12700">
                <a:solidFill>
                  <a:srgbClr val="000000"/>
                </a:solidFill>
                <a:round/>
                <a:headEnd/>
                <a:tailEnd/>
              </a:ln>
            </p:spPr>
            <p:txBody>
              <a:bodyPr wrap="none" anchor="ctr"/>
              <a:lstStyle/>
              <a:p>
                <a:endParaRPr lang="en-US"/>
              </a:p>
            </p:txBody>
          </p:sp>
          <p:sp>
            <p:nvSpPr>
              <p:cNvPr id="54901" name="Line 1396"/>
              <p:cNvSpPr>
                <a:spLocks noChangeShapeType="1"/>
              </p:cNvSpPr>
              <p:nvPr/>
            </p:nvSpPr>
            <p:spPr bwMode="auto">
              <a:xfrm flipV="1">
                <a:off x="4090" y="1929"/>
                <a:ext cx="0" cy="25"/>
              </a:xfrm>
              <a:prstGeom prst="line">
                <a:avLst/>
              </a:prstGeom>
              <a:noFill/>
              <a:ln w="12700">
                <a:solidFill>
                  <a:srgbClr val="000000"/>
                </a:solidFill>
                <a:round/>
                <a:headEnd/>
                <a:tailEnd/>
              </a:ln>
            </p:spPr>
            <p:txBody>
              <a:bodyPr wrap="none" anchor="ctr"/>
              <a:lstStyle/>
              <a:p>
                <a:endParaRPr lang="en-US"/>
              </a:p>
            </p:txBody>
          </p:sp>
          <p:sp>
            <p:nvSpPr>
              <p:cNvPr id="54902" name="Line 1397"/>
              <p:cNvSpPr>
                <a:spLocks noChangeShapeType="1"/>
              </p:cNvSpPr>
              <p:nvPr/>
            </p:nvSpPr>
            <p:spPr bwMode="auto">
              <a:xfrm flipV="1">
                <a:off x="4090" y="1893"/>
                <a:ext cx="0" cy="25"/>
              </a:xfrm>
              <a:prstGeom prst="line">
                <a:avLst/>
              </a:prstGeom>
              <a:noFill/>
              <a:ln w="12700">
                <a:solidFill>
                  <a:srgbClr val="000000"/>
                </a:solidFill>
                <a:round/>
                <a:headEnd/>
                <a:tailEnd/>
              </a:ln>
            </p:spPr>
            <p:txBody>
              <a:bodyPr wrap="none" anchor="ctr"/>
              <a:lstStyle/>
              <a:p>
                <a:endParaRPr lang="en-US"/>
              </a:p>
            </p:txBody>
          </p:sp>
          <p:sp>
            <p:nvSpPr>
              <p:cNvPr id="54903" name="Line 1398"/>
              <p:cNvSpPr>
                <a:spLocks noChangeShapeType="1"/>
              </p:cNvSpPr>
              <p:nvPr/>
            </p:nvSpPr>
            <p:spPr bwMode="auto">
              <a:xfrm flipV="1">
                <a:off x="4090" y="1857"/>
                <a:ext cx="0" cy="25"/>
              </a:xfrm>
              <a:prstGeom prst="line">
                <a:avLst/>
              </a:prstGeom>
              <a:noFill/>
              <a:ln w="12700">
                <a:solidFill>
                  <a:srgbClr val="000000"/>
                </a:solidFill>
                <a:round/>
                <a:headEnd/>
                <a:tailEnd/>
              </a:ln>
            </p:spPr>
            <p:txBody>
              <a:bodyPr wrap="none" anchor="ctr"/>
              <a:lstStyle/>
              <a:p>
                <a:endParaRPr lang="en-US"/>
              </a:p>
            </p:txBody>
          </p:sp>
          <p:sp>
            <p:nvSpPr>
              <p:cNvPr id="54904" name="Line 1399"/>
              <p:cNvSpPr>
                <a:spLocks noChangeShapeType="1"/>
              </p:cNvSpPr>
              <p:nvPr/>
            </p:nvSpPr>
            <p:spPr bwMode="auto">
              <a:xfrm flipV="1">
                <a:off x="4090" y="1819"/>
                <a:ext cx="0" cy="26"/>
              </a:xfrm>
              <a:prstGeom prst="line">
                <a:avLst/>
              </a:prstGeom>
              <a:noFill/>
              <a:ln w="12700">
                <a:solidFill>
                  <a:srgbClr val="000000"/>
                </a:solidFill>
                <a:round/>
                <a:headEnd/>
                <a:tailEnd/>
              </a:ln>
            </p:spPr>
            <p:txBody>
              <a:bodyPr wrap="none" anchor="ctr"/>
              <a:lstStyle/>
              <a:p>
                <a:endParaRPr lang="en-US"/>
              </a:p>
            </p:txBody>
          </p:sp>
          <p:sp>
            <p:nvSpPr>
              <p:cNvPr id="54905" name="Line 1400"/>
              <p:cNvSpPr>
                <a:spLocks noChangeShapeType="1"/>
              </p:cNvSpPr>
              <p:nvPr/>
            </p:nvSpPr>
            <p:spPr bwMode="auto">
              <a:xfrm flipV="1">
                <a:off x="4090" y="1784"/>
                <a:ext cx="0" cy="25"/>
              </a:xfrm>
              <a:prstGeom prst="line">
                <a:avLst/>
              </a:prstGeom>
              <a:noFill/>
              <a:ln w="12700">
                <a:solidFill>
                  <a:srgbClr val="000000"/>
                </a:solidFill>
                <a:round/>
                <a:headEnd/>
                <a:tailEnd/>
              </a:ln>
            </p:spPr>
            <p:txBody>
              <a:bodyPr wrap="none" anchor="ctr"/>
              <a:lstStyle/>
              <a:p>
                <a:endParaRPr lang="en-US"/>
              </a:p>
            </p:txBody>
          </p:sp>
          <p:sp>
            <p:nvSpPr>
              <p:cNvPr id="54906" name="Line 1401"/>
              <p:cNvSpPr>
                <a:spLocks noChangeShapeType="1"/>
              </p:cNvSpPr>
              <p:nvPr/>
            </p:nvSpPr>
            <p:spPr bwMode="auto">
              <a:xfrm flipV="1">
                <a:off x="4090" y="1748"/>
                <a:ext cx="0" cy="25"/>
              </a:xfrm>
              <a:prstGeom prst="line">
                <a:avLst/>
              </a:prstGeom>
              <a:noFill/>
              <a:ln w="12700">
                <a:solidFill>
                  <a:srgbClr val="000000"/>
                </a:solidFill>
                <a:round/>
                <a:headEnd/>
                <a:tailEnd/>
              </a:ln>
            </p:spPr>
            <p:txBody>
              <a:bodyPr wrap="none" anchor="ctr"/>
              <a:lstStyle/>
              <a:p>
                <a:endParaRPr lang="en-US"/>
              </a:p>
            </p:txBody>
          </p:sp>
          <p:sp>
            <p:nvSpPr>
              <p:cNvPr id="54907" name="Line 1402"/>
              <p:cNvSpPr>
                <a:spLocks noChangeShapeType="1"/>
              </p:cNvSpPr>
              <p:nvPr/>
            </p:nvSpPr>
            <p:spPr bwMode="auto">
              <a:xfrm flipV="1">
                <a:off x="4090" y="1712"/>
                <a:ext cx="0" cy="25"/>
              </a:xfrm>
              <a:prstGeom prst="line">
                <a:avLst/>
              </a:prstGeom>
              <a:noFill/>
              <a:ln w="12700">
                <a:solidFill>
                  <a:srgbClr val="000000"/>
                </a:solidFill>
                <a:round/>
                <a:headEnd/>
                <a:tailEnd/>
              </a:ln>
            </p:spPr>
            <p:txBody>
              <a:bodyPr wrap="none" anchor="ctr"/>
              <a:lstStyle/>
              <a:p>
                <a:endParaRPr lang="en-US"/>
              </a:p>
            </p:txBody>
          </p:sp>
          <p:sp>
            <p:nvSpPr>
              <p:cNvPr id="54908" name="Line 1403"/>
              <p:cNvSpPr>
                <a:spLocks noChangeShapeType="1"/>
              </p:cNvSpPr>
              <p:nvPr/>
            </p:nvSpPr>
            <p:spPr bwMode="auto">
              <a:xfrm flipV="1">
                <a:off x="4090" y="1674"/>
                <a:ext cx="0" cy="26"/>
              </a:xfrm>
              <a:prstGeom prst="line">
                <a:avLst/>
              </a:prstGeom>
              <a:noFill/>
              <a:ln w="12700">
                <a:solidFill>
                  <a:srgbClr val="000000"/>
                </a:solidFill>
                <a:round/>
                <a:headEnd/>
                <a:tailEnd/>
              </a:ln>
            </p:spPr>
            <p:txBody>
              <a:bodyPr wrap="none" anchor="ctr"/>
              <a:lstStyle/>
              <a:p>
                <a:endParaRPr lang="en-US"/>
              </a:p>
            </p:txBody>
          </p:sp>
          <p:sp>
            <p:nvSpPr>
              <p:cNvPr id="54909" name="Line 1404"/>
              <p:cNvSpPr>
                <a:spLocks noChangeShapeType="1"/>
              </p:cNvSpPr>
              <p:nvPr/>
            </p:nvSpPr>
            <p:spPr bwMode="auto">
              <a:xfrm flipV="1">
                <a:off x="4090" y="1639"/>
                <a:ext cx="0" cy="25"/>
              </a:xfrm>
              <a:prstGeom prst="line">
                <a:avLst/>
              </a:prstGeom>
              <a:noFill/>
              <a:ln w="12700">
                <a:solidFill>
                  <a:srgbClr val="000000"/>
                </a:solidFill>
                <a:round/>
                <a:headEnd/>
                <a:tailEnd/>
              </a:ln>
            </p:spPr>
            <p:txBody>
              <a:bodyPr wrap="none" anchor="ctr"/>
              <a:lstStyle/>
              <a:p>
                <a:endParaRPr lang="en-US"/>
              </a:p>
            </p:txBody>
          </p:sp>
          <p:sp>
            <p:nvSpPr>
              <p:cNvPr id="54910" name="Line 1405"/>
              <p:cNvSpPr>
                <a:spLocks noChangeShapeType="1"/>
              </p:cNvSpPr>
              <p:nvPr/>
            </p:nvSpPr>
            <p:spPr bwMode="auto">
              <a:xfrm flipV="1">
                <a:off x="4090" y="1603"/>
                <a:ext cx="0" cy="25"/>
              </a:xfrm>
              <a:prstGeom prst="line">
                <a:avLst/>
              </a:prstGeom>
              <a:noFill/>
              <a:ln w="12700">
                <a:solidFill>
                  <a:srgbClr val="000000"/>
                </a:solidFill>
                <a:round/>
                <a:headEnd/>
                <a:tailEnd/>
              </a:ln>
            </p:spPr>
            <p:txBody>
              <a:bodyPr wrap="none" anchor="ctr"/>
              <a:lstStyle/>
              <a:p>
                <a:endParaRPr lang="en-US"/>
              </a:p>
            </p:txBody>
          </p:sp>
          <p:sp>
            <p:nvSpPr>
              <p:cNvPr id="54911" name="Line 1406"/>
              <p:cNvSpPr>
                <a:spLocks noChangeShapeType="1"/>
              </p:cNvSpPr>
              <p:nvPr/>
            </p:nvSpPr>
            <p:spPr bwMode="auto">
              <a:xfrm flipV="1">
                <a:off x="4090" y="1565"/>
                <a:ext cx="0" cy="26"/>
              </a:xfrm>
              <a:prstGeom prst="line">
                <a:avLst/>
              </a:prstGeom>
              <a:noFill/>
              <a:ln w="12700">
                <a:solidFill>
                  <a:srgbClr val="000000"/>
                </a:solidFill>
                <a:round/>
                <a:headEnd/>
                <a:tailEnd/>
              </a:ln>
            </p:spPr>
            <p:txBody>
              <a:bodyPr wrap="none" anchor="ctr"/>
              <a:lstStyle/>
              <a:p>
                <a:endParaRPr lang="en-US"/>
              </a:p>
            </p:txBody>
          </p:sp>
          <p:sp>
            <p:nvSpPr>
              <p:cNvPr id="54912" name="Line 1407"/>
              <p:cNvSpPr>
                <a:spLocks noChangeShapeType="1"/>
              </p:cNvSpPr>
              <p:nvPr/>
            </p:nvSpPr>
            <p:spPr bwMode="auto">
              <a:xfrm flipV="1">
                <a:off x="4090" y="1530"/>
                <a:ext cx="0" cy="24"/>
              </a:xfrm>
              <a:prstGeom prst="line">
                <a:avLst/>
              </a:prstGeom>
              <a:noFill/>
              <a:ln w="12700">
                <a:solidFill>
                  <a:srgbClr val="000000"/>
                </a:solidFill>
                <a:round/>
                <a:headEnd/>
                <a:tailEnd/>
              </a:ln>
            </p:spPr>
            <p:txBody>
              <a:bodyPr wrap="none" anchor="ctr"/>
              <a:lstStyle/>
              <a:p>
                <a:endParaRPr lang="en-US"/>
              </a:p>
            </p:txBody>
          </p:sp>
          <p:sp>
            <p:nvSpPr>
              <p:cNvPr id="54913" name="Line 1408"/>
              <p:cNvSpPr>
                <a:spLocks noChangeShapeType="1"/>
              </p:cNvSpPr>
              <p:nvPr/>
            </p:nvSpPr>
            <p:spPr bwMode="auto">
              <a:xfrm flipV="1">
                <a:off x="4090" y="1493"/>
                <a:ext cx="0" cy="26"/>
              </a:xfrm>
              <a:prstGeom prst="line">
                <a:avLst/>
              </a:prstGeom>
              <a:noFill/>
              <a:ln w="12700">
                <a:solidFill>
                  <a:srgbClr val="000000"/>
                </a:solidFill>
                <a:round/>
                <a:headEnd/>
                <a:tailEnd/>
              </a:ln>
            </p:spPr>
            <p:txBody>
              <a:bodyPr wrap="none" anchor="ctr"/>
              <a:lstStyle/>
              <a:p>
                <a:endParaRPr lang="en-US"/>
              </a:p>
            </p:txBody>
          </p:sp>
          <p:sp>
            <p:nvSpPr>
              <p:cNvPr id="54914" name="Line 1409"/>
              <p:cNvSpPr>
                <a:spLocks noChangeShapeType="1"/>
              </p:cNvSpPr>
              <p:nvPr/>
            </p:nvSpPr>
            <p:spPr bwMode="auto">
              <a:xfrm flipV="1">
                <a:off x="4090" y="1458"/>
                <a:ext cx="0" cy="25"/>
              </a:xfrm>
              <a:prstGeom prst="line">
                <a:avLst/>
              </a:prstGeom>
              <a:noFill/>
              <a:ln w="12700">
                <a:solidFill>
                  <a:srgbClr val="000000"/>
                </a:solidFill>
                <a:round/>
                <a:headEnd/>
                <a:tailEnd/>
              </a:ln>
            </p:spPr>
            <p:txBody>
              <a:bodyPr wrap="none" anchor="ctr"/>
              <a:lstStyle/>
              <a:p>
                <a:endParaRPr lang="en-US"/>
              </a:p>
            </p:txBody>
          </p:sp>
          <p:sp>
            <p:nvSpPr>
              <p:cNvPr id="54915" name="Line 1410"/>
              <p:cNvSpPr>
                <a:spLocks noChangeShapeType="1"/>
              </p:cNvSpPr>
              <p:nvPr/>
            </p:nvSpPr>
            <p:spPr bwMode="auto">
              <a:xfrm flipV="1">
                <a:off x="4090" y="1422"/>
                <a:ext cx="0" cy="25"/>
              </a:xfrm>
              <a:prstGeom prst="line">
                <a:avLst/>
              </a:prstGeom>
              <a:noFill/>
              <a:ln w="12700">
                <a:solidFill>
                  <a:srgbClr val="000000"/>
                </a:solidFill>
                <a:round/>
                <a:headEnd/>
                <a:tailEnd/>
              </a:ln>
            </p:spPr>
            <p:txBody>
              <a:bodyPr wrap="none" anchor="ctr"/>
              <a:lstStyle/>
              <a:p>
                <a:endParaRPr lang="en-US"/>
              </a:p>
            </p:txBody>
          </p:sp>
          <p:sp>
            <p:nvSpPr>
              <p:cNvPr id="54916" name="Line 1411"/>
              <p:cNvSpPr>
                <a:spLocks noChangeShapeType="1"/>
              </p:cNvSpPr>
              <p:nvPr/>
            </p:nvSpPr>
            <p:spPr bwMode="auto">
              <a:xfrm flipV="1">
                <a:off x="4336" y="3377"/>
                <a:ext cx="0" cy="26"/>
              </a:xfrm>
              <a:prstGeom prst="line">
                <a:avLst/>
              </a:prstGeom>
              <a:noFill/>
              <a:ln w="12700">
                <a:solidFill>
                  <a:srgbClr val="000000"/>
                </a:solidFill>
                <a:round/>
                <a:headEnd/>
                <a:tailEnd/>
              </a:ln>
            </p:spPr>
            <p:txBody>
              <a:bodyPr wrap="none" anchor="ctr"/>
              <a:lstStyle/>
              <a:p>
                <a:endParaRPr lang="en-US"/>
              </a:p>
            </p:txBody>
          </p:sp>
          <p:sp>
            <p:nvSpPr>
              <p:cNvPr id="54917" name="Line 1412"/>
              <p:cNvSpPr>
                <a:spLocks noChangeShapeType="1"/>
              </p:cNvSpPr>
              <p:nvPr/>
            </p:nvSpPr>
            <p:spPr bwMode="auto">
              <a:xfrm flipV="1">
                <a:off x="4336" y="3342"/>
                <a:ext cx="0" cy="24"/>
              </a:xfrm>
              <a:prstGeom prst="line">
                <a:avLst/>
              </a:prstGeom>
              <a:noFill/>
              <a:ln w="12700">
                <a:solidFill>
                  <a:srgbClr val="000000"/>
                </a:solidFill>
                <a:round/>
                <a:headEnd/>
                <a:tailEnd/>
              </a:ln>
            </p:spPr>
            <p:txBody>
              <a:bodyPr wrap="none" anchor="ctr"/>
              <a:lstStyle/>
              <a:p>
                <a:endParaRPr lang="en-US"/>
              </a:p>
            </p:txBody>
          </p:sp>
          <p:sp>
            <p:nvSpPr>
              <p:cNvPr id="54918" name="Line 1413"/>
              <p:cNvSpPr>
                <a:spLocks noChangeShapeType="1"/>
              </p:cNvSpPr>
              <p:nvPr/>
            </p:nvSpPr>
            <p:spPr bwMode="auto">
              <a:xfrm flipV="1">
                <a:off x="4336" y="3306"/>
                <a:ext cx="0" cy="25"/>
              </a:xfrm>
              <a:prstGeom prst="line">
                <a:avLst/>
              </a:prstGeom>
              <a:noFill/>
              <a:ln w="12700">
                <a:solidFill>
                  <a:srgbClr val="000000"/>
                </a:solidFill>
                <a:round/>
                <a:headEnd/>
                <a:tailEnd/>
              </a:ln>
            </p:spPr>
            <p:txBody>
              <a:bodyPr wrap="none" anchor="ctr"/>
              <a:lstStyle/>
              <a:p>
                <a:endParaRPr lang="en-US"/>
              </a:p>
            </p:txBody>
          </p:sp>
          <p:sp>
            <p:nvSpPr>
              <p:cNvPr id="54919" name="Line 1414"/>
              <p:cNvSpPr>
                <a:spLocks noChangeShapeType="1"/>
              </p:cNvSpPr>
              <p:nvPr/>
            </p:nvSpPr>
            <p:spPr bwMode="auto">
              <a:xfrm flipV="1">
                <a:off x="4336" y="3270"/>
                <a:ext cx="0" cy="25"/>
              </a:xfrm>
              <a:prstGeom prst="line">
                <a:avLst/>
              </a:prstGeom>
              <a:noFill/>
              <a:ln w="12700">
                <a:solidFill>
                  <a:srgbClr val="000000"/>
                </a:solidFill>
                <a:round/>
                <a:headEnd/>
                <a:tailEnd/>
              </a:ln>
            </p:spPr>
            <p:txBody>
              <a:bodyPr wrap="none" anchor="ctr"/>
              <a:lstStyle/>
              <a:p>
                <a:endParaRPr lang="en-US"/>
              </a:p>
            </p:txBody>
          </p:sp>
          <p:sp>
            <p:nvSpPr>
              <p:cNvPr id="54920" name="Line 1415"/>
              <p:cNvSpPr>
                <a:spLocks noChangeShapeType="1"/>
              </p:cNvSpPr>
              <p:nvPr/>
            </p:nvSpPr>
            <p:spPr bwMode="auto">
              <a:xfrm flipV="1">
                <a:off x="4336" y="3234"/>
                <a:ext cx="0" cy="25"/>
              </a:xfrm>
              <a:prstGeom prst="line">
                <a:avLst/>
              </a:prstGeom>
              <a:noFill/>
              <a:ln w="12700">
                <a:solidFill>
                  <a:srgbClr val="000000"/>
                </a:solidFill>
                <a:round/>
                <a:headEnd/>
                <a:tailEnd/>
              </a:ln>
            </p:spPr>
            <p:txBody>
              <a:bodyPr wrap="none" anchor="ctr"/>
              <a:lstStyle/>
              <a:p>
                <a:endParaRPr lang="en-US"/>
              </a:p>
            </p:txBody>
          </p:sp>
          <p:sp>
            <p:nvSpPr>
              <p:cNvPr id="54921" name="Line 1416"/>
              <p:cNvSpPr>
                <a:spLocks noChangeShapeType="1"/>
              </p:cNvSpPr>
              <p:nvPr/>
            </p:nvSpPr>
            <p:spPr bwMode="auto">
              <a:xfrm flipV="1">
                <a:off x="4336" y="3196"/>
                <a:ext cx="0" cy="26"/>
              </a:xfrm>
              <a:prstGeom prst="line">
                <a:avLst/>
              </a:prstGeom>
              <a:noFill/>
              <a:ln w="12700">
                <a:solidFill>
                  <a:srgbClr val="000000"/>
                </a:solidFill>
                <a:round/>
                <a:headEnd/>
                <a:tailEnd/>
              </a:ln>
            </p:spPr>
            <p:txBody>
              <a:bodyPr wrap="none" anchor="ctr"/>
              <a:lstStyle/>
              <a:p>
                <a:endParaRPr lang="en-US"/>
              </a:p>
            </p:txBody>
          </p:sp>
          <p:sp>
            <p:nvSpPr>
              <p:cNvPr id="54922" name="Line 1417"/>
              <p:cNvSpPr>
                <a:spLocks noChangeShapeType="1"/>
              </p:cNvSpPr>
              <p:nvPr/>
            </p:nvSpPr>
            <p:spPr bwMode="auto">
              <a:xfrm flipV="1">
                <a:off x="4336" y="3161"/>
                <a:ext cx="0" cy="25"/>
              </a:xfrm>
              <a:prstGeom prst="line">
                <a:avLst/>
              </a:prstGeom>
              <a:noFill/>
              <a:ln w="12700">
                <a:solidFill>
                  <a:srgbClr val="000000"/>
                </a:solidFill>
                <a:round/>
                <a:headEnd/>
                <a:tailEnd/>
              </a:ln>
            </p:spPr>
            <p:txBody>
              <a:bodyPr wrap="none" anchor="ctr"/>
              <a:lstStyle/>
              <a:p>
                <a:endParaRPr lang="en-US"/>
              </a:p>
            </p:txBody>
          </p:sp>
          <p:sp>
            <p:nvSpPr>
              <p:cNvPr id="54923" name="Line 1418"/>
              <p:cNvSpPr>
                <a:spLocks noChangeShapeType="1"/>
              </p:cNvSpPr>
              <p:nvPr/>
            </p:nvSpPr>
            <p:spPr bwMode="auto">
              <a:xfrm flipV="1">
                <a:off x="4336" y="3125"/>
                <a:ext cx="0" cy="25"/>
              </a:xfrm>
              <a:prstGeom prst="line">
                <a:avLst/>
              </a:prstGeom>
              <a:noFill/>
              <a:ln w="12700">
                <a:solidFill>
                  <a:srgbClr val="000000"/>
                </a:solidFill>
                <a:round/>
                <a:headEnd/>
                <a:tailEnd/>
              </a:ln>
            </p:spPr>
            <p:txBody>
              <a:bodyPr wrap="none" anchor="ctr"/>
              <a:lstStyle/>
              <a:p>
                <a:endParaRPr lang="en-US"/>
              </a:p>
            </p:txBody>
          </p:sp>
          <p:sp>
            <p:nvSpPr>
              <p:cNvPr id="54924" name="Line 1419"/>
              <p:cNvSpPr>
                <a:spLocks noChangeShapeType="1"/>
              </p:cNvSpPr>
              <p:nvPr/>
            </p:nvSpPr>
            <p:spPr bwMode="auto">
              <a:xfrm flipV="1">
                <a:off x="4336" y="3089"/>
                <a:ext cx="0" cy="25"/>
              </a:xfrm>
              <a:prstGeom prst="line">
                <a:avLst/>
              </a:prstGeom>
              <a:noFill/>
              <a:ln w="12700">
                <a:solidFill>
                  <a:srgbClr val="000000"/>
                </a:solidFill>
                <a:round/>
                <a:headEnd/>
                <a:tailEnd/>
              </a:ln>
            </p:spPr>
            <p:txBody>
              <a:bodyPr wrap="none" anchor="ctr"/>
              <a:lstStyle/>
              <a:p>
                <a:endParaRPr lang="en-US"/>
              </a:p>
            </p:txBody>
          </p:sp>
          <p:sp>
            <p:nvSpPr>
              <p:cNvPr id="54925" name="Line 1420"/>
              <p:cNvSpPr>
                <a:spLocks noChangeShapeType="1"/>
              </p:cNvSpPr>
              <p:nvPr/>
            </p:nvSpPr>
            <p:spPr bwMode="auto">
              <a:xfrm flipV="1">
                <a:off x="4336" y="3051"/>
                <a:ext cx="0" cy="26"/>
              </a:xfrm>
              <a:prstGeom prst="line">
                <a:avLst/>
              </a:prstGeom>
              <a:noFill/>
              <a:ln w="12700">
                <a:solidFill>
                  <a:srgbClr val="000000"/>
                </a:solidFill>
                <a:round/>
                <a:headEnd/>
                <a:tailEnd/>
              </a:ln>
            </p:spPr>
            <p:txBody>
              <a:bodyPr wrap="none" anchor="ctr"/>
              <a:lstStyle/>
              <a:p>
                <a:endParaRPr lang="en-US"/>
              </a:p>
            </p:txBody>
          </p:sp>
          <p:sp>
            <p:nvSpPr>
              <p:cNvPr id="54926" name="Line 1421"/>
              <p:cNvSpPr>
                <a:spLocks noChangeShapeType="1"/>
              </p:cNvSpPr>
              <p:nvPr/>
            </p:nvSpPr>
            <p:spPr bwMode="auto">
              <a:xfrm flipV="1">
                <a:off x="4336" y="3016"/>
                <a:ext cx="0" cy="24"/>
              </a:xfrm>
              <a:prstGeom prst="line">
                <a:avLst/>
              </a:prstGeom>
              <a:noFill/>
              <a:ln w="12700">
                <a:solidFill>
                  <a:srgbClr val="000000"/>
                </a:solidFill>
                <a:round/>
                <a:headEnd/>
                <a:tailEnd/>
              </a:ln>
            </p:spPr>
            <p:txBody>
              <a:bodyPr wrap="none" anchor="ctr"/>
              <a:lstStyle/>
              <a:p>
                <a:endParaRPr lang="en-US"/>
              </a:p>
            </p:txBody>
          </p:sp>
          <p:sp>
            <p:nvSpPr>
              <p:cNvPr id="54927" name="Line 1422"/>
              <p:cNvSpPr>
                <a:spLocks noChangeShapeType="1"/>
              </p:cNvSpPr>
              <p:nvPr/>
            </p:nvSpPr>
            <p:spPr bwMode="auto">
              <a:xfrm flipV="1">
                <a:off x="4336" y="2980"/>
                <a:ext cx="0" cy="25"/>
              </a:xfrm>
              <a:prstGeom prst="line">
                <a:avLst/>
              </a:prstGeom>
              <a:noFill/>
              <a:ln w="12700">
                <a:solidFill>
                  <a:srgbClr val="000000"/>
                </a:solidFill>
                <a:round/>
                <a:headEnd/>
                <a:tailEnd/>
              </a:ln>
            </p:spPr>
            <p:txBody>
              <a:bodyPr wrap="none" anchor="ctr"/>
              <a:lstStyle/>
              <a:p>
                <a:endParaRPr lang="en-US"/>
              </a:p>
            </p:txBody>
          </p:sp>
          <p:sp>
            <p:nvSpPr>
              <p:cNvPr id="54928" name="Line 1423"/>
              <p:cNvSpPr>
                <a:spLocks noChangeShapeType="1"/>
              </p:cNvSpPr>
              <p:nvPr/>
            </p:nvSpPr>
            <p:spPr bwMode="auto">
              <a:xfrm flipV="1">
                <a:off x="4336" y="2942"/>
                <a:ext cx="0" cy="26"/>
              </a:xfrm>
              <a:prstGeom prst="line">
                <a:avLst/>
              </a:prstGeom>
              <a:noFill/>
              <a:ln w="12700">
                <a:solidFill>
                  <a:srgbClr val="000000"/>
                </a:solidFill>
                <a:round/>
                <a:headEnd/>
                <a:tailEnd/>
              </a:ln>
            </p:spPr>
            <p:txBody>
              <a:bodyPr wrap="none" anchor="ctr"/>
              <a:lstStyle/>
              <a:p>
                <a:endParaRPr lang="en-US"/>
              </a:p>
            </p:txBody>
          </p:sp>
          <p:sp>
            <p:nvSpPr>
              <p:cNvPr id="54929" name="Line 1424"/>
              <p:cNvSpPr>
                <a:spLocks noChangeShapeType="1"/>
              </p:cNvSpPr>
              <p:nvPr/>
            </p:nvSpPr>
            <p:spPr bwMode="auto">
              <a:xfrm flipV="1">
                <a:off x="4336" y="2907"/>
                <a:ext cx="0" cy="24"/>
              </a:xfrm>
              <a:prstGeom prst="line">
                <a:avLst/>
              </a:prstGeom>
              <a:noFill/>
              <a:ln w="12700">
                <a:solidFill>
                  <a:srgbClr val="000000"/>
                </a:solidFill>
                <a:round/>
                <a:headEnd/>
                <a:tailEnd/>
              </a:ln>
            </p:spPr>
            <p:txBody>
              <a:bodyPr wrap="none" anchor="ctr"/>
              <a:lstStyle/>
              <a:p>
                <a:endParaRPr lang="en-US"/>
              </a:p>
            </p:txBody>
          </p:sp>
          <p:sp>
            <p:nvSpPr>
              <p:cNvPr id="54930" name="Line 1425"/>
              <p:cNvSpPr>
                <a:spLocks noChangeShapeType="1"/>
              </p:cNvSpPr>
              <p:nvPr/>
            </p:nvSpPr>
            <p:spPr bwMode="auto">
              <a:xfrm flipV="1">
                <a:off x="4336" y="2870"/>
                <a:ext cx="0" cy="26"/>
              </a:xfrm>
              <a:prstGeom prst="line">
                <a:avLst/>
              </a:prstGeom>
              <a:noFill/>
              <a:ln w="12700">
                <a:solidFill>
                  <a:srgbClr val="000000"/>
                </a:solidFill>
                <a:round/>
                <a:headEnd/>
                <a:tailEnd/>
              </a:ln>
            </p:spPr>
            <p:txBody>
              <a:bodyPr wrap="none" anchor="ctr"/>
              <a:lstStyle/>
              <a:p>
                <a:endParaRPr lang="en-US"/>
              </a:p>
            </p:txBody>
          </p:sp>
          <p:sp>
            <p:nvSpPr>
              <p:cNvPr id="54931" name="Line 1426"/>
              <p:cNvSpPr>
                <a:spLocks noChangeShapeType="1"/>
              </p:cNvSpPr>
              <p:nvPr/>
            </p:nvSpPr>
            <p:spPr bwMode="auto">
              <a:xfrm flipV="1">
                <a:off x="4336" y="2835"/>
                <a:ext cx="0" cy="25"/>
              </a:xfrm>
              <a:prstGeom prst="line">
                <a:avLst/>
              </a:prstGeom>
              <a:noFill/>
              <a:ln w="12700">
                <a:solidFill>
                  <a:srgbClr val="000000"/>
                </a:solidFill>
                <a:round/>
                <a:headEnd/>
                <a:tailEnd/>
              </a:ln>
            </p:spPr>
            <p:txBody>
              <a:bodyPr wrap="none" anchor="ctr"/>
              <a:lstStyle/>
              <a:p>
                <a:endParaRPr lang="en-US"/>
              </a:p>
            </p:txBody>
          </p:sp>
          <p:sp>
            <p:nvSpPr>
              <p:cNvPr id="54932" name="Line 1427"/>
              <p:cNvSpPr>
                <a:spLocks noChangeShapeType="1"/>
              </p:cNvSpPr>
              <p:nvPr/>
            </p:nvSpPr>
            <p:spPr bwMode="auto">
              <a:xfrm flipV="1">
                <a:off x="4336" y="2799"/>
                <a:ext cx="0" cy="25"/>
              </a:xfrm>
              <a:prstGeom prst="line">
                <a:avLst/>
              </a:prstGeom>
              <a:noFill/>
              <a:ln w="12700">
                <a:solidFill>
                  <a:srgbClr val="000000"/>
                </a:solidFill>
                <a:round/>
                <a:headEnd/>
                <a:tailEnd/>
              </a:ln>
            </p:spPr>
            <p:txBody>
              <a:bodyPr wrap="none" anchor="ctr"/>
              <a:lstStyle/>
              <a:p>
                <a:endParaRPr lang="en-US"/>
              </a:p>
            </p:txBody>
          </p:sp>
          <p:sp>
            <p:nvSpPr>
              <p:cNvPr id="54933" name="Line 1428"/>
              <p:cNvSpPr>
                <a:spLocks noChangeShapeType="1"/>
              </p:cNvSpPr>
              <p:nvPr/>
            </p:nvSpPr>
            <p:spPr bwMode="auto">
              <a:xfrm flipV="1">
                <a:off x="4336" y="2763"/>
                <a:ext cx="0" cy="25"/>
              </a:xfrm>
              <a:prstGeom prst="line">
                <a:avLst/>
              </a:prstGeom>
              <a:noFill/>
              <a:ln w="12700">
                <a:solidFill>
                  <a:srgbClr val="000000"/>
                </a:solidFill>
                <a:round/>
                <a:headEnd/>
                <a:tailEnd/>
              </a:ln>
            </p:spPr>
            <p:txBody>
              <a:bodyPr wrap="none" anchor="ctr"/>
              <a:lstStyle/>
              <a:p>
                <a:endParaRPr lang="en-US"/>
              </a:p>
            </p:txBody>
          </p:sp>
          <p:sp>
            <p:nvSpPr>
              <p:cNvPr id="54934" name="Line 1429"/>
              <p:cNvSpPr>
                <a:spLocks noChangeShapeType="1"/>
              </p:cNvSpPr>
              <p:nvPr/>
            </p:nvSpPr>
            <p:spPr bwMode="auto">
              <a:xfrm flipV="1">
                <a:off x="4336" y="2726"/>
                <a:ext cx="0" cy="25"/>
              </a:xfrm>
              <a:prstGeom prst="line">
                <a:avLst/>
              </a:prstGeom>
              <a:noFill/>
              <a:ln w="12700">
                <a:solidFill>
                  <a:srgbClr val="000000"/>
                </a:solidFill>
                <a:round/>
                <a:headEnd/>
                <a:tailEnd/>
              </a:ln>
            </p:spPr>
            <p:txBody>
              <a:bodyPr wrap="none" anchor="ctr"/>
              <a:lstStyle/>
              <a:p>
                <a:endParaRPr lang="en-US"/>
              </a:p>
            </p:txBody>
          </p:sp>
          <p:sp>
            <p:nvSpPr>
              <p:cNvPr id="54935" name="Line 1430"/>
              <p:cNvSpPr>
                <a:spLocks noChangeShapeType="1"/>
              </p:cNvSpPr>
              <p:nvPr/>
            </p:nvSpPr>
            <p:spPr bwMode="auto">
              <a:xfrm flipV="1">
                <a:off x="4336" y="2690"/>
                <a:ext cx="0" cy="25"/>
              </a:xfrm>
              <a:prstGeom prst="line">
                <a:avLst/>
              </a:prstGeom>
              <a:noFill/>
              <a:ln w="12700">
                <a:solidFill>
                  <a:srgbClr val="000000"/>
                </a:solidFill>
                <a:round/>
                <a:headEnd/>
                <a:tailEnd/>
              </a:ln>
            </p:spPr>
            <p:txBody>
              <a:bodyPr wrap="none" anchor="ctr"/>
              <a:lstStyle/>
              <a:p>
                <a:endParaRPr lang="en-US"/>
              </a:p>
            </p:txBody>
          </p:sp>
          <p:sp>
            <p:nvSpPr>
              <p:cNvPr id="54936" name="Line 1431"/>
              <p:cNvSpPr>
                <a:spLocks noChangeShapeType="1"/>
              </p:cNvSpPr>
              <p:nvPr/>
            </p:nvSpPr>
            <p:spPr bwMode="auto">
              <a:xfrm flipV="1">
                <a:off x="4336" y="2654"/>
                <a:ext cx="0" cy="25"/>
              </a:xfrm>
              <a:prstGeom prst="line">
                <a:avLst/>
              </a:prstGeom>
              <a:noFill/>
              <a:ln w="12700">
                <a:solidFill>
                  <a:srgbClr val="000000"/>
                </a:solidFill>
                <a:round/>
                <a:headEnd/>
                <a:tailEnd/>
              </a:ln>
            </p:spPr>
            <p:txBody>
              <a:bodyPr wrap="none" anchor="ctr"/>
              <a:lstStyle/>
              <a:p>
                <a:endParaRPr lang="en-US"/>
              </a:p>
            </p:txBody>
          </p:sp>
          <p:sp>
            <p:nvSpPr>
              <p:cNvPr id="54937" name="Line 1432"/>
              <p:cNvSpPr>
                <a:spLocks noChangeShapeType="1"/>
              </p:cNvSpPr>
              <p:nvPr/>
            </p:nvSpPr>
            <p:spPr bwMode="auto">
              <a:xfrm flipV="1">
                <a:off x="4336" y="2616"/>
                <a:ext cx="0" cy="26"/>
              </a:xfrm>
              <a:prstGeom prst="line">
                <a:avLst/>
              </a:prstGeom>
              <a:noFill/>
              <a:ln w="12700">
                <a:solidFill>
                  <a:srgbClr val="000000"/>
                </a:solidFill>
                <a:round/>
                <a:headEnd/>
                <a:tailEnd/>
              </a:ln>
            </p:spPr>
            <p:txBody>
              <a:bodyPr wrap="none" anchor="ctr"/>
              <a:lstStyle/>
              <a:p>
                <a:endParaRPr lang="en-US"/>
              </a:p>
            </p:txBody>
          </p:sp>
          <p:sp>
            <p:nvSpPr>
              <p:cNvPr id="54938" name="Line 1433"/>
              <p:cNvSpPr>
                <a:spLocks noChangeShapeType="1"/>
              </p:cNvSpPr>
              <p:nvPr/>
            </p:nvSpPr>
            <p:spPr bwMode="auto">
              <a:xfrm flipV="1">
                <a:off x="4336" y="2581"/>
                <a:ext cx="0" cy="24"/>
              </a:xfrm>
              <a:prstGeom prst="line">
                <a:avLst/>
              </a:prstGeom>
              <a:noFill/>
              <a:ln w="12700">
                <a:solidFill>
                  <a:srgbClr val="000000"/>
                </a:solidFill>
                <a:round/>
                <a:headEnd/>
                <a:tailEnd/>
              </a:ln>
            </p:spPr>
            <p:txBody>
              <a:bodyPr wrap="none" anchor="ctr"/>
              <a:lstStyle/>
              <a:p>
                <a:endParaRPr lang="en-US"/>
              </a:p>
            </p:txBody>
          </p:sp>
          <p:sp>
            <p:nvSpPr>
              <p:cNvPr id="54939" name="Line 1434"/>
              <p:cNvSpPr>
                <a:spLocks noChangeShapeType="1"/>
              </p:cNvSpPr>
              <p:nvPr/>
            </p:nvSpPr>
            <p:spPr bwMode="auto">
              <a:xfrm flipV="1">
                <a:off x="4336" y="2544"/>
                <a:ext cx="0" cy="26"/>
              </a:xfrm>
              <a:prstGeom prst="line">
                <a:avLst/>
              </a:prstGeom>
              <a:noFill/>
              <a:ln w="12700">
                <a:solidFill>
                  <a:srgbClr val="000000"/>
                </a:solidFill>
                <a:round/>
                <a:headEnd/>
                <a:tailEnd/>
              </a:ln>
            </p:spPr>
            <p:txBody>
              <a:bodyPr wrap="none" anchor="ctr"/>
              <a:lstStyle/>
              <a:p>
                <a:endParaRPr lang="en-US"/>
              </a:p>
            </p:txBody>
          </p:sp>
          <p:sp>
            <p:nvSpPr>
              <p:cNvPr id="54940" name="Line 1435"/>
              <p:cNvSpPr>
                <a:spLocks noChangeShapeType="1"/>
              </p:cNvSpPr>
              <p:nvPr/>
            </p:nvSpPr>
            <p:spPr bwMode="auto">
              <a:xfrm flipV="1">
                <a:off x="4336" y="2509"/>
                <a:ext cx="0" cy="25"/>
              </a:xfrm>
              <a:prstGeom prst="line">
                <a:avLst/>
              </a:prstGeom>
              <a:noFill/>
              <a:ln w="12700">
                <a:solidFill>
                  <a:srgbClr val="000000"/>
                </a:solidFill>
                <a:round/>
                <a:headEnd/>
                <a:tailEnd/>
              </a:ln>
            </p:spPr>
            <p:txBody>
              <a:bodyPr wrap="none" anchor="ctr"/>
              <a:lstStyle/>
              <a:p>
                <a:endParaRPr lang="en-US"/>
              </a:p>
            </p:txBody>
          </p:sp>
          <p:sp>
            <p:nvSpPr>
              <p:cNvPr id="54941" name="Line 1436"/>
              <p:cNvSpPr>
                <a:spLocks noChangeShapeType="1"/>
              </p:cNvSpPr>
              <p:nvPr/>
            </p:nvSpPr>
            <p:spPr bwMode="auto">
              <a:xfrm flipV="1">
                <a:off x="4336" y="2472"/>
                <a:ext cx="0" cy="24"/>
              </a:xfrm>
              <a:prstGeom prst="line">
                <a:avLst/>
              </a:prstGeom>
              <a:noFill/>
              <a:ln w="12700">
                <a:solidFill>
                  <a:srgbClr val="000000"/>
                </a:solidFill>
                <a:round/>
                <a:headEnd/>
                <a:tailEnd/>
              </a:ln>
            </p:spPr>
            <p:txBody>
              <a:bodyPr wrap="none" anchor="ctr"/>
              <a:lstStyle/>
              <a:p>
                <a:endParaRPr lang="en-US"/>
              </a:p>
            </p:txBody>
          </p:sp>
          <p:sp>
            <p:nvSpPr>
              <p:cNvPr id="54942" name="Line 1437"/>
              <p:cNvSpPr>
                <a:spLocks noChangeShapeType="1"/>
              </p:cNvSpPr>
              <p:nvPr/>
            </p:nvSpPr>
            <p:spPr bwMode="auto">
              <a:xfrm flipV="1">
                <a:off x="4336" y="2435"/>
                <a:ext cx="0" cy="26"/>
              </a:xfrm>
              <a:prstGeom prst="line">
                <a:avLst/>
              </a:prstGeom>
              <a:noFill/>
              <a:ln w="12700">
                <a:solidFill>
                  <a:srgbClr val="000000"/>
                </a:solidFill>
                <a:round/>
                <a:headEnd/>
                <a:tailEnd/>
              </a:ln>
            </p:spPr>
            <p:txBody>
              <a:bodyPr wrap="none" anchor="ctr"/>
              <a:lstStyle/>
              <a:p>
                <a:endParaRPr lang="en-US"/>
              </a:p>
            </p:txBody>
          </p:sp>
          <p:sp>
            <p:nvSpPr>
              <p:cNvPr id="54943" name="Line 1438"/>
              <p:cNvSpPr>
                <a:spLocks noChangeShapeType="1"/>
              </p:cNvSpPr>
              <p:nvPr/>
            </p:nvSpPr>
            <p:spPr bwMode="auto">
              <a:xfrm flipV="1">
                <a:off x="4336" y="2400"/>
                <a:ext cx="0" cy="25"/>
              </a:xfrm>
              <a:prstGeom prst="line">
                <a:avLst/>
              </a:prstGeom>
              <a:noFill/>
              <a:ln w="12700">
                <a:solidFill>
                  <a:srgbClr val="000000"/>
                </a:solidFill>
                <a:round/>
                <a:headEnd/>
                <a:tailEnd/>
              </a:ln>
            </p:spPr>
            <p:txBody>
              <a:bodyPr wrap="none" anchor="ctr"/>
              <a:lstStyle/>
              <a:p>
                <a:endParaRPr lang="en-US"/>
              </a:p>
            </p:txBody>
          </p:sp>
          <p:sp>
            <p:nvSpPr>
              <p:cNvPr id="54944" name="Line 1439"/>
              <p:cNvSpPr>
                <a:spLocks noChangeShapeType="1"/>
              </p:cNvSpPr>
              <p:nvPr/>
            </p:nvSpPr>
            <p:spPr bwMode="auto">
              <a:xfrm flipV="1">
                <a:off x="4336" y="2364"/>
                <a:ext cx="0" cy="25"/>
              </a:xfrm>
              <a:prstGeom prst="line">
                <a:avLst/>
              </a:prstGeom>
              <a:noFill/>
              <a:ln w="12700">
                <a:solidFill>
                  <a:srgbClr val="000000"/>
                </a:solidFill>
                <a:round/>
                <a:headEnd/>
                <a:tailEnd/>
              </a:ln>
            </p:spPr>
            <p:txBody>
              <a:bodyPr wrap="none" anchor="ctr"/>
              <a:lstStyle/>
              <a:p>
                <a:endParaRPr lang="en-US"/>
              </a:p>
            </p:txBody>
          </p:sp>
          <p:sp>
            <p:nvSpPr>
              <p:cNvPr id="54945" name="Line 1440"/>
              <p:cNvSpPr>
                <a:spLocks noChangeShapeType="1"/>
              </p:cNvSpPr>
              <p:nvPr/>
            </p:nvSpPr>
            <p:spPr bwMode="auto">
              <a:xfrm flipV="1">
                <a:off x="4336" y="2328"/>
                <a:ext cx="0" cy="25"/>
              </a:xfrm>
              <a:prstGeom prst="line">
                <a:avLst/>
              </a:prstGeom>
              <a:noFill/>
              <a:ln w="12700">
                <a:solidFill>
                  <a:srgbClr val="000000"/>
                </a:solidFill>
                <a:round/>
                <a:headEnd/>
                <a:tailEnd/>
              </a:ln>
            </p:spPr>
            <p:txBody>
              <a:bodyPr wrap="none" anchor="ctr"/>
              <a:lstStyle/>
              <a:p>
                <a:endParaRPr lang="en-US"/>
              </a:p>
            </p:txBody>
          </p:sp>
          <p:sp>
            <p:nvSpPr>
              <p:cNvPr id="54946" name="Line 1441"/>
              <p:cNvSpPr>
                <a:spLocks noChangeShapeType="1"/>
              </p:cNvSpPr>
              <p:nvPr/>
            </p:nvSpPr>
            <p:spPr bwMode="auto">
              <a:xfrm flipV="1">
                <a:off x="4336" y="2291"/>
                <a:ext cx="0" cy="24"/>
              </a:xfrm>
              <a:prstGeom prst="line">
                <a:avLst/>
              </a:prstGeom>
              <a:noFill/>
              <a:ln w="12700">
                <a:solidFill>
                  <a:srgbClr val="000000"/>
                </a:solidFill>
                <a:round/>
                <a:headEnd/>
                <a:tailEnd/>
              </a:ln>
            </p:spPr>
            <p:txBody>
              <a:bodyPr wrap="none" anchor="ctr"/>
              <a:lstStyle/>
              <a:p>
                <a:endParaRPr lang="en-US"/>
              </a:p>
            </p:txBody>
          </p:sp>
          <p:sp>
            <p:nvSpPr>
              <p:cNvPr id="54947" name="Line 1442"/>
              <p:cNvSpPr>
                <a:spLocks noChangeShapeType="1"/>
              </p:cNvSpPr>
              <p:nvPr/>
            </p:nvSpPr>
            <p:spPr bwMode="auto">
              <a:xfrm flipV="1">
                <a:off x="4336" y="2255"/>
                <a:ext cx="0" cy="25"/>
              </a:xfrm>
              <a:prstGeom prst="line">
                <a:avLst/>
              </a:prstGeom>
              <a:noFill/>
              <a:ln w="12700">
                <a:solidFill>
                  <a:srgbClr val="000000"/>
                </a:solidFill>
                <a:round/>
                <a:headEnd/>
                <a:tailEnd/>
              </a:ln>
            </p:spPr>
            <p:txBody>
              <a:bodyPr wrap="none" anchor="ctr"/>
              <a:lstStyle/>
              <a:p>
                <a:endParaRPr lang="en-US"/>
              </a:p>
            </p:txBody>
          </p:sp>
          <p:sp>
            <p:nvSpPr>
              <p:cNvPr id="54948" name="Line 1443"/>
              <p:cNvSpPr>
                <a:spLocks noChangeShapeType="1"/>
              </p:cNvSpPr>
              <p:nvPr/>
            </p:nvSpPr>
            <p:spPr bwMode="auto">
              <a:xfrm flipV="1">
                <a:off x="4336" y="2219"/>
                <a:ext cx="0" cy="25"/>
              </a:xfrm>
              <a:prstGeom prst="line">
                <a:avLst/>
              </a:prstGeom>
              <a:noFill/>
              <a:ln w="12700">
                <a:solidFill>
                  <a:srgbClr val="000000"/>
                </a:solidFill>
                <a:round/>
                <a:headEnd/>
                <a:tailEnd/>
              </a:ln>
            </p:spPr>
            <p:txBody>
              <a:bodyPr wrap="none" anchor="ctr"/>
              <a:lstStyle/>
              <a:p>
                <a:endParaRPr lang="en-US"/>
              </a:p>
            </p:txBody>
          </p:sp>
          <p:sp>
            <p:nvSpPr>
              <p:cNvPr id="54949" name="Line 1444"/>
              <p:cNvSpPr>
                <a:spLocks noChangeShapeType="1"/>
              </p:cNvSpPr>
              <p:nvPr/>
            </p:nvSpPr>
            <p:spPr bwMode="auto">
              <a:xfrm flipV="1">
                <a:off x="4336" y="2183"/>
                <a:ext cx="0" cy="25"/>
              </a:xfrm>
              <a:prstGeom prst="line">
                <a:avLst/>
              </a:prstGeom>
              <a:noFill/>
              <a:ln w="12700">
                <a:solidFill>
                  <a:srgbClr val="000000"/>
                </a:solidFill>
                <a:round/>
                <a:headEnd/>
                <a:tailEnd/>
              </a:ln>
            </p:spPr>
            <p:txBody>
              <a:bodyPr wrap="none" anchor="ctr"/>
              <a:lstStyle/>
              <a:p>
                <a:endParaRPr lang="en-US"/>
              </a:p>
            </p:txBody>
          </p:sp>
          <p:sp>
            <p:nvSpPr>
              <p:cNvPr id="54950" name="Line 1445"/>
              <p:cNvSpPr>
                <a:spLocks noChangeShapeType="1"/>
              </p:cNvSpPr>
              <p:nvPr/>
            </p:nvSpPr>
            <p:spPr bwMode="auto">
              <a:xfrm flipV="1">
                <a:off x="4336" y="2146"/>
                <a:ext cx="0" cy="24"/>
              </a:xfrm>
              <a:prstGeom prst="line">
                <a:avLst/>
              </a:prstGeom>
              <a:noFill/>
              <a:ln w="12700">
                <a:solidFill>
                  <a:srgbClr val="000000"/>
                </a:solidFill>
                <a:round/>
                <a:headEnd/>
                <a:tailEnd/>
              </a:ln>
            </p:spPr>
            <p:txBody>
              <a:bodyPr wrap="none" anchor="ctr"/>
              <a:lstStyle/>
              <a:p>
                <a:endParaRPr lang="en-US"/>
              </a:p>
            </p:txBody>
          </p:sp>
          <p:sp>
            <p:nvSpPr>
              <p:cNvPr id="54951" name="Line 1446"/>
              <p:cNvSpPr>
                <a:spLocks noChangeShapeType="1"/>
              </p:cNvSpPr>
              <p:nvPr/>
            </p:nvSpPr>
            <p:spPr bwMode="auto">
              <a:xfrm flipV="1">
                <a:off x="4336" y="2109"/>
                <a:ext cx="0" cy="26"/>
              </a:xfrm>
              <a:prstGeom prst="line">
                <a:avLst/>
              </a:prstGeom>
              <a:noFill/>
              <a:ln w="12700">
                <a:solidFill>
                  <a:srgbClr val="000000"/>
                </a:solidFill>
                <a:round/>
                <a:headEnd/>
                <a:tailEnd/>
              </a:ln>
            </p:spPr>
            <p:txBody>
              <a:bodyPr wrap="none" anchor="ctr"/>
              <a:lstStyle/>
              <a:p>
                <a:endParaRPr lang="en-US"/>
              </a:p>
            </p:txBody>
          </p:sp>
          <p:sp>
            <p:nvSpPr>
              <p:cNvPr id="54952" name="Line 1447"/>
              <p:cNvSpPr>
                <a:spLocks noChangeShapeType="1"/>
              </p:cNvSpPr>
              <p:nvPr/>
            </p:nvSpPr>
            <p:spPr bwMode="auto">
              <a:xfrm flipV="1">
                <a:off x="4336" y="2074"/>
                <a:ext cx="0" cy="25"/>
              </a:xfrm>
              <a:prstGeom prst="line">
                <a:avLst/>
              </a:prstGeom>
              <a:noFill/>
              <a:ln w="12700">
                <a:solidFill>
                  <a:srgbClr val="000000"/>
                </a:solidFill>
                <a:round/>
                <a:headEnd/>
                <a:tailEnd/>
              </a:ln>
            </p:spPr>
            <p:txBody>
              <a:bodyPr wrap="none" anchor="ctr"/>
              <a:lstStyle/>
              <a:p>
                <a:endParaRPr lang="en-US"/>
              </a:p>
            </p:txBody>
          </p:sp>
          <p:sp>
            <p:nvSpPr>
              <p:cNvPr id="54953" name="Line 1448"/>
              <p:cNvSpPr>
                <a:spLocks noChangeShapeType="1"/>
              </p:cNvSpPr>
              <p:nvPr/>
            </p:nvSpPr>
            <p:spPr bwMode="auto">
              <a:xfrm flipV="1">
                <a:off x="4336" y="2038"/>
                <a:ext cx="0" cy="25"/>
              </a:xfrm>
              <a:prstGeom prst="line">
                <a:avLst/>
              </a:prstGeom>
              <a:noFill/>
              <a:ln w="12700">
                <a:solidFill>
                  <a:srgbClr val="000000"/>
                </a:solidFill>
                <a:round/>
                <a:headEnd/>
                <a:tailEnd/>
              </a:ln>
            </p:spPr>
            <p:txBody>
              <a:bodyPr wrap="none" anchor="ctr"/>
              <a:lstStyle/>
              <a:p>
                <a:endParaRPr lang="en-US"/>
              </a:p>
            </p:txBody>
          </p:sp>
          <p:sp>
            <p:nvSpPr>
              <p:cNvPr id="54954" name="Line 1449"/>
              <p:cNvSpPr>
                <a:spLocks noChangeShapeType="1"/>
              </p:cNvSpPr>
              <p:nvPr/>
            </p:nvSpPr>
            <p:spPr bwMode="auto">
              <a:xfrm flipV="1">
                <a:off x="4336" y="2000"/>
                <a:ext cx="0" cy="26"/>
              </a:xfrm>
              <a:prstGeom prst="line">
                <a:avLst/>
              </a:prstGeom>
              <a:noFill/>
              <a:ln w="12700">
                <a:solidFill>
                  <a:srgbClr val="000000"/>
                </a:solidFill>
                <a:round/>
                <a:headEnd/>
                <a:tailEnd/>
              </a:ln>
            </p:spPr>
            <p:txBody>
              <a:bodyPr wrap="none" anchor="ctr"/>
              <a:lstStyle/>
              <a:p>
                <a:endParaRPr lang="en-US"/>
              </a:p>
            </p:txBody>
          </p:sp>
          <p:sp>
            <p:nvSpPr>
              <p:cNvPr id="54955" name="Line 1450"/>
              <p:cNvSpPr>
                <a:spLocks noChangeShapeType="1"/>
              </p:cNvSpPr>
              <p:nvPr/>
            </p:nvSpPr>
            <p:spPr bwMode="auto">
              <a:xfrm flipV="1">
                <a:off x="4336" y="1965"/>
                <a:ext cx="0" cy="24"/>
              </a:xfrm>
              <a:prstGeom prst="line">
                <a:avLst/>
              </a:prstGeom>
              <a:noFill/>
              <a:ln w="12700">
                <a:solidFill>
                  <a:srgbClr val="000000"/>
                </a:solidFill>
                <a:round/>
                <a:headEnd/>
                <a:tailEnd/>
              </a:ln>
            </p:spPr>
            <p:txBody>
              <a:bodyPr wrap="none" anchor="ctr"/>
              <a:lstStyle/>
              <a:p>
                <a:endParaRPr lang="en-US"/>
              </a:p>
            </p:txBody>
          </p:sp>
          <p:sp>
            <p:nvSpPr>
              <p:cNvPr id="54956" name="Line 1451"/>
              <p:cNvSpPr>
                <a:spLocks noChangeShapeType="1"/>
              </p:cNvSpPr>
              <p:nvPr/>
            </p:nvSpPr>
            <p:spPr bwMode="auto">
              <a:xfrm flipV="1">
                <a:off x="4336" y="1929"/>
                <a:ext cx="0" cy="25"/>
              </a:xfrm>
              <a:prstGeom prst="line">
                <a:avLst/>
              </a:prstGeom>
              <a:noFill/>
              <a:ln w="12700">
                <a:solidFill>
                  <a:srgbClr val="000000"/>
                </a:solidFill>
                <a:round/>
                <a:headEnd/>
                <a:tailEnd/>
              </a:ln>
            </p:spPr>
            <p:txBody>
              <a:bodyPr wrap="none" anchor="ctr"/>
              <a:lstStyle/>
              <a:p>
                <a:endParaRPr lang="en-US"/>
              </a:p>
            </p:txBody>
          </p:sp>
          <p:sp>
            <p:nvSpPr>
              <p:cNvPr id="54957" name="Line 1452"/>
              <p:cNvSpPr>
                <a:spLocks noChangeShapeType="1"/>
              </p:cNvSpPr>
              <p:nvPr/>
            </p:nvSpPr>
            <p:spPr bwMode="auto">
              <a:xfrm flipV="1">
                <a:off x="4336" y="1893"/>
                <a:ext cx="0" cy="25"/>
              </a:xfrm>
              <a:prstGeom prst="line">
                <a:avLst/>
              </a:prstGeom>
              <a:noFill/>
              <a:ln w="12700">
                <a:solidFill>
                  <a:srgbClr val="000000"/>
                </a:solidFill>
                <a:round/>
                <a:headEnd/>
                <a:tailEnd/>
              </a:ln>
            </p:spPr>
            <p:txBody>
              <a:bodyPr wrap="none" anchor="ctr"/>
              <a:lstStyle/>
              <a:p>
                <a:endParaRPr lang="en-US"/>
              </a:p>
            </p:txBody>
          </p:sp>
          <p:sp>
            <p:nvSpPr>
              <p:cNvPr id="54958" name="Line 1453"/>
              <p:cNvSpPr>
                <a:spLocks noChangeShapeType="1"/>
              </p:cNvSpPr>
              <p:nvPr/>
            </p:nvSpPr>
            <p:spPr bwMode="auto">
              <a:xfrm flipV="1">
                <a:off x="4336" y="1857"/>
                <a:ext cx="0" cy="25"/>
              </a:xfrm>
              <a:prstGeom prst="line">
                <a:avLst/>
              </a:prstGeom>
              <a:noFill/>
              <a:ln w="12700">
                <a:solidFill>
                  <a:srgbClr val="000000"/>
                </a:solidFill>
                <a:round/>
                <a:headEnd/>
                <a:tailEnd/>
              </a:ln>
            </p:spPr>
            <p:txBody>
              <a:bodyPr wrap="none" anchor="ctr"/>
              <a:lstStyle/>
              <a:p>
                <a:endParaRPr lang="en-US"/>
              </a:p>
            </p:txBody>
          </p:sp>
          <p:sp>
            <p:nvSpPr>
              <p:cNvPr id="54959" name="Line 1454"/>
              <p:cNvSpPr>
                <a:spLocks noChangeShapeType="1"/>
              </p:cNvSpPr>
              <p:nvPr/>
            </p:nvSpPr>
            <p:spPr bwMode="auto">
              <a:xfrm flipV="1">
                <a:off x="4336" y="1819"/>
                <a:ext cx="0" cy="26"/>
              </a:xfrm>
              <a:prstGeom prst="line">
                <a:avLst/>
              </a:prstGeom>
              <a:noFill/>
              <a:ln w="12700">
                <a:solidFill>
                  <a:srgbClr val="000000"/>
                </a:solidFill>
                <a:round/>
                <a:headEnd/>
                <a:tailEnd/>
              </a:ln>
            </p:spPr>
            <p:txBody>
              <a:bodyPr wrap="none" anchor="ctr"/>
              <a:lstStyle/>
              <a:p>
                <a:endParaRPr lang="en-US"/>
              </a:p>
            </p:txBody>
          </p:sp>
          <p:sp>
            <p:nvSpPr>
              <p:cNvPr id="54960" name="Line 1455"/>
              <p:cNvSpPr>
                <a:spLocks noChangeShapeType="1"/>
              </p:cNvSpPr>
              <p:nvPr/>
            </p:nvSpPr>
            <p:spPr bwMode="auto">
              <a:xfrm flipV="1">
                <a:off x="4336" y="1784"/>
                <a:ext cx="0" cy="25"/>
              </a:xfrm>
              <a:prstGeom prst="line">
                <a:avLst/>
              </a:prstGeom>
              <a:noFill/>
              <a:ln w="12700">
                <a:solidFill>
                  <a:srgbClr val="000000"/>
                </a:solidFill>
                <a:round/>
                <a:headEnd/>
                <a:tailEnd/>
              </a:ln>
            </p:spPr>
            <p:txBody>
              <a:bodyPr wrap="none" anchor="ctr"/>
              <a:lstStyle/>
              <a:p>
                <a:endParaRPr lang="en-US"/>
              </a:p>
            </p:txBody>
          </p:sp>
          <p:sp>
            <p:nvSpPr>
              <p:cNvPr id="54961" name="Line 1456"/>
              <p:cNvSpPr>
                <a:spLocks noChangeShapeType="1"/>
              </p:cNvSpPr>
              <p:nvPr/>
            </p:nvSpPr>
            <p:spPr bwMode="auto">
              <a:xfrm flipV="1">
                <a:off x="4336" y="1748"/>
                <a:ext cx="0" cy="25"/>
              </a:xfrm>
              <a:prstGeom prst="line">
                <a:avLst/>
              </a:prstGeom>
              <a:noFill/>
              <a:ln w="12700">
                <a:solidFill>
                  <a:srgbClr val="000000"/>
                </a:solidFill>
                <a:round/>
                <a:headEnd/>
                <a:tailEnd/>
              </a:ln>
            </p:spPr>
            <p:txBody>
              <a:bodyPr wrap="none" anchor="ctr"/>
              <a:lstStyle/>
              <a:p>
                <a:endParaRPr lang="en-US"/>
              </a:p>
            </p:txBody>
          </p:sp>
          <p:sp>
            <p:nvSpPr>
              <p:cNvPr id="54962" name="Line 1457"/>
              <p:cNvSpPr>
                <a:spLocks noChangeShapeType="1"/>
              </p:cNvSpPr>
              <p:nvPr/>
            </p:nvSpPr>
            <p:spPr bwMode="auto">
              <a:xfrm flipV="1">
                <a:off x="4336" y="1712"/>
                <a:ext cx="0" cy="25"/>
              </a:xfrm>
              <a:prstGeom prst="line">
                <a:avLst/>
              </a:prstGeom>
              <a:noFill/>
              <a:ln w="12700">
                <a:solidFill>
                  <a:srgbClr val="000000"/>
                </a:solidFill>
                <a:round/>
                <a:headEnd/>
                <a:tailEnd/>
              </a:ln>
            </p:spPr>
            <p:txBody>
              <a:bodyPr wrap="none" anchor="ctr"/>
              <a:lstStyle/>
              <a:p>
                <a:endParaRPr lang="en-US"/>
              </a:p>
            </p:txBody>
          </p:sp>
          <p:sp>
            <p:nvSpPr>
              <p:cNvPr id="54963" name="Line 1458"/>
              <p:cNvSpPr>
                <a:spLocks noChangeShapeType="1"/>
              </p:cNvSpPr>
              <p:nvPr/>
            </p:nvSpPr>
            <p:spPr bwMode="auto">
              <a:xfrm flipV="1">
                <a:off x="4336" y="1674"/>
                <a:ext cx="0" cy="26"/>
              </a:xfrm>
              <a:prstGeom prst="line">
                <a:avLst/>
              </a:prstGeom>
              <a:noFill/>
              <a:ln w="12700">
                <a:solidFill>
                  <a:srgbClr val="000000"/>
                </a:solidFill>
                <a:round/>
                <a:headEnd/>
                <a:tailEnd/>
              </a:ln>
            </p:spPr>
            <p:txBody>
              <a:bodyPr wrap="none" anchor="ctr"/>
              <a:lstStyle/>
              <a:p>
                <a:endParaRPr lang="en-US"/>
              </a:p>
            </p:txBody>
          </p:sp>
          <p:sp>
            <p:nvSpPr>
              <p:cNvPr id="54964" name="Line 1459"/>
              <p:cNvSpPr>
                <a:spLocks noChangeShapeType="1"/>
              </p:cNvSpPr>
              <p:nvPr/>
            </p:nvSpPr>
            <p:spPr bwMode="auto">
              <a:xfrm flipV="1">
                <a:off x="4336" y="1639"/>
                <a:ext cx="0" cy="25"/>
              </a:xfrm>
              <a:prstGeom prst="line">
                <a:avLst/>
              </a:prstGeom>
              <a:noFill/>
              <a:ln w="12700">
                <a:solidFill>
                  <a:srgbClr val="000000"/>
                </a:solidFill>
                <a:round/>
                <a:headEnd/>
                <a:tailEnd/>
              </a:ln>
            </p:spPr>
            <p:txBody>
              <a:bodyPr wrap="none" anchor="ctr"/>
              <a:lstStyle/>
              <a:p>
                <a:endParaRPr lang="en-US"/>
              </a:p>
            </p:txBody>
          </p:sp>
          <p:sp>
            <p:nvSpPr>
              <p:cNvPr id="54965" name="Line 1460"/>
              <p:cNvSpPr>
                <a:spLocks noChangeShapeType="1"/>
              </p:cNvSpPr>
              <p:nvPr/>
            </p:nvSpPr>
            <p:spPr bwMode="auto">
              <a:xfrm flipV="1">
                <a:off x="4336" y="1603"/>
                <a:ext cx="0" cy="25"/>
              </a:xfrm>
              <a:prstGeom prst="line">
                <a:avLst/>
              </a:prstGeom>
              <a:noFill/>
              <a:ln w="12700">
                <a:solidFill>
                  <a:srgbClr val="000000"/>
                </a:solidFill>
                <a:round/>
                <a:headEnd/>
                <a:tailEnd/>
              </a:ln>
            </p:spPr>
            <p:txBody>
              <a:bodyPr wrap="none" anchor="ctr"/>
              <a:lstStyle/>
              <a:p>
                <a:endParaRPr lang="en-US"/>
              </a:p>
            </p:txBody>
          </p:sp>
          <p:sp>
            <p:nvSpPr>
              <p:cNvPr id="54966" name="Line 1461"/>
              <p:cNvSpPr>
                <a:spLocks noChangeShapeType="1"/>
              </p:cNvSpPr>
              <p:nvPr/>
            </p:nvSpPr>
            <p:spPr bwMode="auto">
              <a:xfrm flipV="1">
                <a:off x="4336" y="1565"/>
                <a:ext cx="0" cy="26"/>
              </a:xfrm>
              <a:prstGeom prst="line">
                <a:avLst/>
              </a:prstGeom>
              <a:noFill/>
              <a:ln w="12700">
                <a:solidFill>
                  <a:srgbClr val="000000"/>
                </a:solidFill>
                <a:round/>
                <a:headEnd/>
                <a:tailEnd/>
              </a:ln>
            </p:spPr>
            <p:txBody>
              <a:bodyPr wrap="none" anchor="ctr"/>
              <a:lstStyle/>
              <a:p>
                <a:endParaRPr lang="en-US"/>
              </a:p>
            </p:txBody>
          </p:sp>
          <p:sp>
            <p:nvSpPr>
              <p:cNvPr id="54967" name="Line 1462"/>
              <p:cNvSpPr>
                <a:spLocks noChangeShapeType="1"/>
              </p:cNvSpPr>
              <p:nvPr/>
            </p:nvSpPr>
            <p:spPr bwMode="auto">
              <a:xfrm flipV="1">
                <a:off x="4336" y="1530"/>
                <a:ext cx="0" cy="24"/>
              </a:xfrm>
              <a:prstGeom prst="line">
                <a:avLst/>
              </a:prstGeom>
              <a:noFill/>
              <a:ln w="12700">
                <a:solidFill>
                  <a:srgbClr val="000000"/>
                </a:solidFill>
                <a:round/>
                <a:headEnd/>
                <a:tailEnd/>
              </a:ln>
            </p:spPr>
            <p:txBody>
              <a:bodyPr wrap="none" anchor="ctr"/>
              <a:lstStyle/>
              <a:p>
                <a:endParaRPr lang="en-US"/>
              </a:p>
            </p:txBody>
          </p:sp>
          <p:sp>
            <p:nvSpPr>
              <p:cNvPr id="54968" name="Line 1463"/>
              <p:cNvSpPr>
                <a:spLocks noChangeShapeType="1"/>
              </p:cNvSpPr>
              <p:nvPr/>
            </p:nvSpPr>
            <p:spPr bwMode="auto">
              <a:xfrm flipV="1">
                <a:off x="4336" y="1493"/>
                <a:ext cx="0" cy="26"/>
              </a:xfrm>
              <a:prstGeom prst="line">
                <a:avLst/>
              </a:prstGeom>
              <a:noFill/>
              <a:ln w="12700">
                <a:solidFill>
                  <a:srgbClr val="000000"/>
                </a:solidFill>
                <a:round/>
                <a:headEnd/>
                <a:tailEnd/>
              </a:ln>
            </p:spPr>
            <p:txBody>
              <a:bodyPr wrap="none" anchor="ctr"/>
              <a:lstStyle/>
              <a:p>
                <a:endParaRPr lang="en-US"/>
              </a:p>
            </p:txBody>
          </p:sp>
          <p:sp>
            <p:nvSpPr>
              <p:cNvPr id="54969" name="Line 1464"/>
              <p:cNvSpPr>
                <a:spLocks noChangeShapeType="1"/>
              </p:cNvSpPr>
              <p:nvPr/>
            </p:nvSpPr>
            <p:spPr bwMode="auto">
              <a:xfrm flipV="1">
                <a:off x="4336" y="1458"/>
                <a:ext cx="0" cy="25"/>
              </a:xfrm>
              <a:prstGeom prst="line">
                <a:avLst/>
              </a:prstGeom>
              <a:noFill/>
              <a:ln w="12700">
                <a:solidFill>
                  <a:srgbClr val="000000"/>
                </a:solidFill>
                <a:round/>
                <a:headEnd/>
                <a:tailEnd/>
              </a:ln>
            </p:spPr>
            <p:txBody>
              <a:bodyPr wrap="none" anchor="ctr"/>
              <a:lstStyle/>
              <a:p>
                <a:endParaRPr lang="en-US"/>
              </a:p>
            </p:txBody>
          </p:sp>
          <p:sp>
            <p:nvSpPr>
              <p:cNvPr id="54970" name="Line 1465"/>
              <p:cNvSpPr>
                <a:spLocks noChangeShapeType="1"/>
              </p:cNvSpPr>
              <p:nvPr/>
            </p:nvSpPr>
            <p:spPr bwMode="auto">
              <a:xfrm flipV="1">
                <a:off x="4336" y="1422"/>
                <a:ext cx="0" cy="25"/>
              </a:xfrm>
              <a:prstGeom prst="line">
                <a:avLst/>
              </a:prstGeom>
              <a:noFill/>
              <a:ln w="12700">
                <a:solidFill>
                  <a:srgbClr val="000000"/>
                </a:solidFill>
                <a:round/>
                <a:headEnd/>
                <a:tailEnd/>
              </a:ln>
            </p:spPr>
            <p:txBody>
              <a:bodyPr wrap="none" anchor="ctr"/>
              <a:lstStyle/>
              <a:p>
                <a:endParaRPr lang="en-US"/>
              </a:p>
            </p:txBody>
          </p:sp>
          <p:sp>
            <p:nvSpPr>
              <p:cNvPr id="54971" name="Line 1466"/>
              <p:cNvSpPr>
                <a:spLocks noChangeShapeType="1"/>
              </p:cNvSpPr>
              <p:nvPr/>
            </p:nvSpPr>
            <p:spPr bwMode="auto">
              <a:xfrm flipV="1">
                <a:off x="4514" y="3377"/>
                <a:ext cx="0" cy="26"/>
              </a:xfrm>
              <a:prstGeom prst="line">
                <a:avLst/>
              </a:prstGeom>
              <a:noFill/>
              <a:ln w="12700">
                <a:solidFill>
                  <a:srgbClr val="000000"/>
                </a:solidFill>
                <a:round/>
                <a:headEnd/>
                <a:tailEnd/>
              </a:ln>
            </p:spPr>
            <p:txBody>
              <a:bodyPr wrap="none" anchor="ctr"/>
              <a:lstStyle/>
              <a:p>
                <a:endParaRPr lang="en-US"/>
              </a:p>
            </p:txBody>
          </p:sp>
          <p:sp>
            <p:nvSpPr>
              <p:cNvPr id="54972" name="Line 1467"/>
              <p:cNvSpPr>
                <a:spLocks noChangeShapeType="1"/>
              </p:cNvSpPr>
              <p:nvPr/>
            </p:nvSpPr>
            <p:spPr bwMode="auto">
              <a:xfrm flipV="1">
                <a:off x="4514" y="3342"/>
                <a:ext cx="0" cy="24"/>
              </a:xfrm>
              <a:prstGeom prst="line">
                <a:avLst/>
              </a:prstGeom>
              <a:noFill/>
              <a:ln w="12700">
                <a:solidFill>
                  <a:srgbClr val="000000"/>
                </a:solidFill>
                <a:round/>
                <a:headEnd/>
                <a:tailEnd/>
              </a:ln>
            </p:spPr>
            <p:txBody>
              <a:bodyPr wrap="none" anchor="ctr"/>
              <a:lstStyle/>
              <a:p>
                <a:endParaRPr lang="en-US"/>
              </a:p>
            </p:txBody>
          </p:sp>
          <p:sp>
            <p:nvSpPr>
              <p:cNvPr id="54973" name="Line 1468"/>
              <p:cNvSpPr>
                <a:spLocks noChangeShapeType="1"/>
              </p:cNvSpPr>
              <p:nvPr/>
            </p:nvSpPr>
            <p:spPr bwMode="auto">
              <a:xfrm flipV="1">
                <a:off x="4514" y="3306"/>
                <a:ext cx="0" cy="25"/>
              </a:xfrm>
              <a:prstGeom prst="line">
                <a:avLst/>
              </a:prstGeom>
              <a:noFill/>
              <a:ln w="12700">
                <a:solidFill>
                  <a:srgbClr val="000000"/>
                </a:solidFill>
                <a:round/>
                <a:headEnd/>
                <a:tailEnd/>
              </a:ln>
            </p:spPr>
            <p:txBody>
              <a:bodyPr wrap="none" anchor="ctr"/>
              <a:lstStyle/>
              <a:p>
                <a:endParaRPr lang="en-US"/>
              </a:p>
            </p:txBody>
          </p:sp>
          <p:sp>
            <p:nvSpPr>
              <p:cNvPr id="54974" name="Line 1469"/>
              <p:cNvSpPr>
                <a:spLocks noChangeShapeType="1"/>
              </p:cNvSpPr>
              <p:nvPr/>
            </p:nvSpPr>
            <p:spPr bwMode="auto">
              <a:xfrm flipV="1">
                <a:off x="4514" y="3270"/>
                <a:ext cx="0" cy="25"/>
              </a:xfrm>
              <a:prstGeom prst="line">
                <a:avLst/>
              </a:prstGeom>
              <a:noFill/>
              <a:ln w="12700">
                <a:solidFill>
                  <a:srgbClr val="000000"/>
                </a:solidFill>
                <a:round/>
                <a:headEnd/>
                <a:tailEnd/>
              </a:ln>
            </p:spPr>
            <p:txBody>
              <a:bodyPr wrap="none" anchor="ctr"/>
              <a:lstStyle/>
              <a:p>
                <a:endParaRPr lang="en-US"/>
              </a:p>
            </p:txBody>
          </p:sp>
          <p:sp>
            <p:nvSpPr>
              <p:cNvPr id="54975" name="Line 1470"/>
              <p:cNvSpPr>
                <a:spLocks noChangeShapeType="1"/>
              </p:cNvSpPr>
              <p:nvPr/>
            </p:nvSpPr>
            <p:spPr bwMode="auto">
              <a:xfrm flipV="1">
                <a:off x="4514" y="3234"/>
                <a:ext cx="0" cy="25"/>
              </a:xfrm>
              <a:prstGeom prst="line">
                <a:avLst/>
              </a:prstGeom>
              <a:noFill/>
              <a:ln w="12700">
                <a:solidFill>
                  <a:srgbClr val="000000"/>
                </a:solidFill>
                <a:round/>
                <a:headEnd/>
                <a:tailEnd/>
              </a:ln>
            </p:spPr>
            <p:txBody>
              <a:bodyPr wrap="none" anchor="ctr"/>
              <a:lstStyle/>
              <a:p>
                <a:endParaRPr lang="en-US"/>
              </a:p>
            </p:txBody>
          </p:sp>
          <p:sp>
            <p:nvSpPr>
              <p:cNvPr id="54976" name="Line 1471"/>
              <p:cNvSpPr>
                <a:spLocks noChangeShapeType="1"/>
              </p:cNvSpPr>
              <p:nvPr/>
            </p:nvSpPr>
            <p:spPr bwMode="auto">
              <a:xfrm flipV="1">
                <a:off x="4514" y="3196"/>
                <a:ext cx="0" cy="26"/>
              </a:xfrm>
              <a:prstGeom prst="line">
                <a:avLst/>
              </a:prstGeom>
              <a:noFill/>
              <a:ln w="12700">
                <a:solidFill>
                  <a:srgbClr val="000000"/>
                </a:solidFill>
                <a:round/>
                <a:headEnd/>
                <a:tailEnd/>
              </a:ln>
            </p:spPr>
            <p:txBody>
              <a:bodyPr wrap="none" anchor="ctr"/>
              <a:lstStyle/>
              <a:p>
                <a:endParaRPr lang="en-US"/>
              </a:p>
            </p:txBody>
          </p:sp>
          <p:sp>
            <p:nvSpPr>
              <p:cNvPr id="54977" name="Line 1472"/>
              <p:cNvSpPr>
                <a:spLocks noChangeShapeType="1"/>
              </p:cNvSpPr>
              <p:nvPr/>
            </p:nvSpPr>
            <p:spPr bwMode="auto">
              <a:xfrm flipV="1">
                <a:off x="4514" y="3161"/>
                <a:ext cx="0" cy="25"/>
              </a:xfrm>
              <a:prstGeom prst="line">
                <a:avLst/>
              </a:prstGeom>
              <a:noFill/>
              <a:ln w="12700">
                <a:solidFill>
                  <a:srgbClr val="000000"/>
                </a:solidFill>
                <a:round/>
                <a:headEnd/>
                <a:tailEnd/>
              </a:ln>
            </p:spPr>
            <p:txBody>
              <a:bodyPr wrap="none" anchor="ctr"/>
              <a:lstStyle/>
              <a:p>
                <a:endParaRPr lang="en-US"/>
              </a:p>
            </p:txBody>
          </p:sp>
          <p:sp>
            <p:nvSpPr>
              <p:cNvPr id="54978" name="Line 1473"/>
              <p:cNvSpPr>
                <a:spLocks noChangeShapeType="1"/>
              </p:cNvSpPr>
              <p:nvPr/>
            </p:nvSpPr>
            <p:spPr bwMode="auto">
              <a:xfrm flipV="1">
                <a:off x="4514" y="3125"/>
                <a:ext cx="0" cy="25"/>
              </a:xfrm>
              <a:prstGeom prst="line">
                <a:avLst/>
              </a:prstGeom>
              <a:noFill/>
              <a:ln w="12700">
                <a:solidFill>
                  <a:srgbClr val="000000"/>
                </a:solidFill>
                <a:round/>
                <a:headEnd/>
                <a:tailEnd/>
              </a:ln>
            </p:spPr>
            <p:txBody>
              <a:bodyPr wrap="none" anchor="ctr"/>
              <a:lstStyle/>
              <a:p>
                <a:endParaRPr lang="en-US"/>
              </a:p>
            </p:txBody>
          </p:sp>
          <p:sp>
            <p:nvSpPr>
              <p:cNvPr id="54979" name="Line 1474"/>
              <p:cNvSpPr>
                <a:spLocks noChangeShapeType="1"/>
              </p:cNvSpPr>
              <p:nvPr/>
            </p:nvSpPr>
            <p:spPr bwMode="auto">
              <a:xfrm flipV="1">
                <a:off x="4514" y="3089"/>
                <a:ext cx="0" cy="25"/>
              </a:xfrm>
              <a:prstGeom prst="line">
                <a:avLst/>
              </a:prstGeom>
              <a:noFill/>
              <a:ln w="12700">
                <a:solidFill>
                  <a:srgbClr val="000000"/>
                </a:solidFill>
                <a:round/>
                <a:headEnd/>
                <a:tailEnd/>
              </a:ln>
            </p:spPr>
            <p:txBody>
              <a:bodyPr wrap="none" anchor="ctr"/>
              <a:lstStyle/>
              <a:p>
                <a:endParaRPr lang="en-US"/>
              </a:p>
            </p:txBody>
          </p:sp>
          <p:sp>
            <p:nvSpPr>
              <p:cNvPr id="54980" name="Line 1475"/>
              <p:cNvSpPr>
                <a:spLocks noChangeShapeType="1"/>
              </p:cNvSpPr>
              <p:nvPr/>
            </p:nvSpPr>
            <p:spPr bwMode="auto">
              <a:xfrm flipV="1">
                <a:off x="4514" y="3051"/>
                <a:ext cx="0" cy="26"/>
              </a:xfrm>
              <a:prstGeom prst="line">
                <a:avLst/>
              </a:prstGeom>
              <a:noFill/>
              <a:ln w="12700">
                <a:solidFill>
                  <a:srgbClr val="000000"/>
                </a:solidFill>
                <a:round/>
                <a:headEnd/>
                <a:tailEnd/>
              </a:ln>
            </p:spPr>
            <p:txBody>
              <a:bodyPr wrap="none" anchor="ctr"/>
              <a:lstStyle/>
              <a:p>
                <a:endParaRPr lang="en-US"/>
              </a:p>
            </p:txBody>
          </p:sp>
          <p:sp>
            <p:nvSpPr>
              <p:cNvPr id="54981" name="Line 1476"/>
              <p:cNvSpPr>
                <a:spLocks noChangeShapeType="1"/>
              </p:cNvSpPr>
              <p:nvPr/>
            </p:nvSpPr>
            <p:spPr bwMode="auto">
              <a:xfrm flipV="1">
                <a:off x="4514" y="3016"/>
                <a:ext cx="0" cy="24"/>
              </a:xfrm>
              <a:prstGeom prst="line">
                <a:avLst/>
              </a:prstGeom>
              <a:noFill/>
              <a:ln w="12700">
                <a:solidFill>
                  <a:srgbClr val="000000"/>
                </a:solidFill>
                <a:round/>
                <a:headEnd/>
                <a:tailEnd/>
              </a:ln>
            </p:spPr>
            <p:txBody>
              <a:bodyPr wrap="none" anchor="ctr"/>
              <a:lstStyle/>
              <a:p>
                <a:endParaRPr lang="en-US"/>
              </a:p>
            </p:txBody>
          </p:sp>
          <p:sp>
            <p:nvSpPr>
              <p:cNvPr id="54982" name="Line 1477"/>
              <p:cNvSpPr>
                <a:spLocks noChangeShapeType="1"/>
              </p:cNvSpPr>
              <p:nvPr/>
            </p:nvSpPr>
            <p:spPr bwMode="auto">
              <a:xfrm flipV="1">
                <a:off x="4514" y="2980"/>
                <a:ext cx="0" cy="25"/>
              </a:xfrm>
              <a:prstGeom prst="line">
                <a:avLst/>
              </a:prstGeom>
              <a:noFill/>
              <a:ln w="12700">
                <a:solidFill>
                  <a:srgbClr val="000000"/>
                </a:solidFill>
                <a:round/>
                <a:headEnd/>
                <a:tailEnd/>
              </a:ln>
            </p:spPr>
            <p:txBody>
              <a:bodyPr wrap="none" anchor="ctr"/>
              <a:lstStyle/>
              <a:p>
                <a:endParaRPr lang="en-US"/>
              </a:p>
            </p:txBody>
          </p:sp>
          <p:sp>
            <p:nvSpPr>
              <p:cNvPr id="54983" name="Line 1478"/>
              <p:cNvSpPr>
                <a:spLocks noChangeShapeType="1"/>
              </p:cNvSpPr>
              <p:nvPr/>
            </p:nvSpPr>
            <p:spPr bwMode="auto">
              <a:xfrm flipV="1">
                <a:off x="4514" y="2942"/>
                <a:ext cx="0" cy="26"/>
              </a:xfrm>
              <a:prstGeom prst="line">
                <a:avLst/>
              </a:prstGeom>
              <a:noFill/>
              <a:ln w="12700">
                <a:solidFill>
                  <a:srgbClr val="000000"/>
                </a:solidFill>
                <a:round/>
                <a:headEnd/>
                <a:tailEnd/>
              </a:ln>
            </p:spPr>
            <p:txBody>
              <a:bodyPr wrap="none" anchor="ctr"/>
              <a:lstStyle/>
              <a:p>
                <a:endParaRPr lang="en-US"/>
              </a:p>
            </p:txBody>
          </p:sp>
          <p:sp>
            <p:nvSpPr>
              <p:cNvPr id="54984" name="Line 1479"/>
              <p:cNvSpPr>
                <a:spLocks noChangeShapeType="1"/>
              </p:cNvSpPr>
              <p:nvPr/>
            </p:nvSpPr>
            <p:spPr bwMode="auto">
              <a:xfrm flipV="1">
                <a:off x="4514" y="2907"/>
                <a:ext cx="0" cy="24"/>
              </a:xfrm>
              <a:prstGeom prst="line">
                <a:avLst/>
              </a:prstGeom>
              <a:noFill/>
              <a:ln w="12700">
                <a:solidFill>
                  <a:srgbClr val="000000"/>
                </a:solidFill>
                <a:round/>
                <a:headEnd/>
                <a:tailEnd/>
              </a:ln>
            </p:spPr>
            <p:txBody>
              <a:bodyPr wrap="none" anchor="ctr"/>
              <a:lstStyle/>
              <a:p>
                <a:endParaRPr lang="en-US"/>
              </a:p>
            </p:txBody>
          </p:sp>
          <p:sp>
            <p:nvSpPr>
              <p:cNvPr id="54985" name="Line 1480"/>
              <p:cNvSpPr>
                <a:spLocks noChangeShapeType="1"/>
              </p:cNvSpPr>
              <p:nvPr/>
            </p:nvSpPr>
            <p:spPr bwMode="auto">
              <a:xfrm flipV="1">
                <a:off x="4514" y="2870"/>
                <a:ext cx="0" cy="26"/>
              </a:xfrm>
              <a:prstGeom prst="line">
                <a:avLst/>
              </a:prstGeom>
              <a:noFill/>
              <a:ln w="12700">
                <a:solidFill>
                  <a:srgbClr val="000000"/>
                </a:solidFill>
                <a:round/>
                <a:headEnd/>
                <a:tailEnd/>
              </a:ln>
            </p:spPr>
            <p:txBody>
              <a:bodyPr wrap="none" anchor="ctr"/>
              <a:lstStyle/>
              <a:p>
                <a:endParaRPr lang="en-US"/>
              </a:p>
            </p:txBody>
          </p:sp>
          <p:sp>
            <p:nvSpPr>
              <p:cNvPr id="54986" name="Line 1481"/>
              <p:cNvSpPr>
                <a:spLocks noChangeShapeType="1"/>
              </p:cNvSpPr>
              <p:nvPr/>
            </p:nvSpPr>
            <p:spPr bwMode="auto">
              <a:xfrm flipV="1">
                <a:off x="4514" y="2835"/>
                <a:ext cx="0" cy="25"/>
              </a:xfrm>
              <a:prstGeom prst="line">
                <a:avLst/>
              </a:prstGeom>
              <a:noFill/>
              <a:ln w="12700">
                <a:solidFill>
                  <a:srgbClr val="000000"/>
                </a:solidFill>
                <a:round/>
                <a:headEnd/>
                <a:tailEnd/>
              </a:ln>
            </p:spPr>
            <p:txBody>
              <a:bodyPr wrap="none" anchor="ctr"/>
              <a:lstStyle/>
              <a:p>
                <a:endParaRPr lang="en-US"/>
              </a:p>
            </p:txBody>
          </p:sp>
          <p:sp>
            <p:nvSpPr>
              <p:cNvPr id="54987" name="Line 1482"/>
              <p:cNvSpPr>
                <a:spLocks noChangeShapeType="1"/>
              </p:cNvSpPr>
              <p:nvPr/>
            </p:nvSpPr>
            <p:spPr bwMode="auto">
              <a:xfrm flipV="1">
                <a:off x="4514" y="2799"/>
                <a:ext cx="0" cy="25"/>
              </a:xfrm>
              <a:prstGeom prst="line">
                <a:avLst/>
              </a:prstGeom>
              <a:noFill/>
              <a:ln w="12700">
                <a:solidFill>
                  <a:srgbClr val="000000"/>
                </a:solidFill>
                <a:round/>
                <a:headEnd/>
                <a:tailEnd/>
              </a:ln>
            </p:spPr>
            <p:txBody>
              <a:bodyPr wrap="none" anchor="ctr"/>
              <a:lstStyle/>
              <a:p>
                <a:endParaRPr lang="en-US"/>
              </a:p>
            </p:txBody>
          </p:sp>
          <p:sp>
            <p:nvSpPr>
              <p:cNvPr id="54988" name="Line 1483"/>
              <p:cNvSpPr>
                <a:spLocks noChangeShapeType="1"/>
              </p:cNvSpPr>
              <p:nvPr/>
            </p:nvSpPr>
            <p:spPr bwMode="auto">
              <a:xfrm flipV="1">
                <a:off x="4514" y="2763"/>
                <a:ext cx="0" cy="25"/>
              </a:xfrm>
              <a:prstGeom prst="line">
                <a:avLst/>
              </a:prstGeom>
              <a:noFill/>
              <a:ln w="12700">
                <a:solidFill>
                  <a:srgbClr val="000000"/>
                </a:solidFill>
                <a:round/>
                <a:headEnd/>
                <a:tailEnd/>
              </a:ln>
            </p:spPr>
            <p:txBody>
              <a:bodyPr wrap="none" anchor="ctr"/>
              <a:lstStyle/>
              <a:p>
                <a:endParaRPr lang="en-US"/>
              </a:p>
            </p:txBody>
          </p:sp>
          <p:sp>
            <p:nvSpPr>
              <p:cNvPr id="54989" name="Line 1484"/>
              <p:cNvSpPr>
                <a:spLocks noChangeShapeType="1"/>
              </p:cNvSpPr>
              <p:nvPr/>
            </p:nvSpPr>
            <p:spPr bwMode="auto">
              <a:xfrm flipV="1">
                <a:off x="4514" y="2726"/>
                <a:ext cx="0" cy="25"/>
              </a:xfrm>
              <a:prstGeom prst="line">
                <a:avLst/>
              </a:prstGeom>
              <a:noFill/>
              <a:ln w="12700">
                <a:solidFill>
                  <a:srgbClr val="000000"/>
                </a:solidFill>
                <a:round/>
                <a:headEnd/>
                <a:tailEnd/>
              </a:ln>
            </p:spPr>
            <p:txBody>
              <a:bodyPr wrap="none" anchor="ctr"/>
              <a:lstStyle/>
              <a:p>
                <a:endParaRPr lang="en-US"/>
              </a:p>
            </p:txBody>
          </p:sp>
          <p:sp>
            <p:nvSpPr>
              <p:cNvPr id="54990" name="Line 1485"/>
              <p:cNvSpPr>
                <a:spLocks noChangeShapeType="1"/>
              </p:cNvSpPr>
              <p:nvPr/>
            </p:nvSpPr>
            <p:spPr bwMode="auto">
              <a:xfrm flipV="1">
                <a:off x="4514" y="2690"/>
                <a:ext cx="0" cy="25"/>
              </a:xfrm>
              <a:prstGeom prst="line">
                <a:avLst/>
              </a:prstGeom>
              <a:noFill/>
              <a:ln w="12700">
                <a:solidFill>
                  <a:srgbClr val="000000"/>
                </a:solidFill>
                <a:round/>
                <a:headEnd/>
                <a:tailEnd/>
              </a:ln>
            </p:spPr>
            <p:txBody>
              <a:bodyPr wrap="none" anchor="ctr"/>
              <a:lstStyle/>
              <a:p>
                <a:endParaRPr lang="en-US"/>
              </a:p>
            </p:txBody>
          </p:sp>
          <p:sp>
            <p:nvSpPr>
              <p:cNvPr id="54991" name="Line 1486"/>
              <p:cNvSpPr>
                <a:spLocks noChangeShapeType="1"/>
              </p:cNvSpPr>
              <p:nvPr/>
            </p:nvSpPr>
            <p:spPr bwMode="auto">
              <a:xfrm flipV="1">
                <a:off x="4514" y="2654"/>
                <a:ext cx="0" cy="25"/>
              </a:xfrm>
              <a:prstGeom prst="line">
                <a:avLst/>
              </a:prstGeom>
              <a:noFill/>
              <a:ln w="12700">
                <a:solidFill>
                  <a:srgbClr val="000000"/>
                </a:solidFill>
                <a:round/>
                <a:headEnd/>
                <a:tailEnd/>
              </a:ln>
            </p:spPr>
            <p:txBody>
              <a:bodyPr wrap="none" anchor="ctr"/>
              <a:lstStyle/>
              <a:p>
                <a:endParaRPr lang="en-US"/>
              </a:p>
            </p:txBody>
          </p:sp>
          <p:sp>
            <p:nvSpPr>
              <p:cNvPr id="54992" name="Line 1487"/>
              <p:cNvSpPr>
                <a:spLocks noChangeShapeType="1"/>
              </p:cNvSpPr>
              <p:nvPr/>
            </p:nvSpPr>
            <p:spPr bwMode="auto">
              <a:xfrm flipV="1">
                <a:off x="4514" y="2616"/>
                <a:ext cx="0" cy="26"/>
              </a:xfrm>
              <a:prstGeom prst="line">
                <a:avLst/>
              </a:prstGeom>
              <a:noFill/>
              <a:ln w="12700">
                <a:solidFill>
                  <a:srgbClr val="000000"/>
                </a:solidFill>
                <a:round/>
                <a:headEnd/>
                <a:tailEnd/>
              </a:ln>
            </p:spPr>
            <p:txBody>
              <a:bodyPr wrap="none" anchor="ctr"/>
              <a:lstStyle/>
              <a:p>
                <a:endParaRPr lang="en-US"/>
              </a:p>
            </p:txBody>
          </p:sp>
          <p:sp>
            <p:nvSpPr>
              <p:cNvPr id="54993" name="Line 1488"/>
              <p:cNvSpPr>
                <a:spLocks noChangeShapeType="1"/>
              </p:cNvSpPr>
              <p:nvPr/>
            </p:nvSpPr>
            <p:spPr bwMode="auto">
              <a:xfrm flipV="1">
                <a:off x="4514" y="2581"/>
                <a:ext cx="0" cy="24"/>
              </a:xfrm>
              <a:prstGeom prst="line">
                <a:avLst/>
              </a:prstGeom>
              <a:noFill/>
              <a:ln w="12700">
                <a:solidFill>
                  <a:srgbClr val="000000"/>
                </a:solidFill>
                <a:round/>
                <a:headEnd/>
                <a:tailEnd/>
              </a:ln>
            </p:spPr>
            <p:txBody>
              <a:bodyPr wrap="none" anchor="ctr"/>
              <a:lstStyle/>
              <a:p>
                <a:endParaRPr lang="en-US"/>
              </a:p>
            </p:txBody>
          </p:sp>
          <p:sp>
            <p:nvSpPr>
              <p:cNvPr id="54994" name="Line 1489"/>
              <p:cNvSpPr>
                <a:spLocks noChangeShapeType="1"/>
              </p:cNvSpPr>
              <p:nvPr/>
            </p:nvSpPr>
            <p:spPr bwMode="auto">
              <a:xfrm flipV="1">
                <a:off x="4514" y="2544"/>
                <a:ext cx="0" cy="26"/>
              </a:xfrm>
              <a:prstGeom prst="line">
                <a:avLst/>
              </a:prstGeom>
              <a:noFill/>
              <a:ln w="12700">
                <a:solidFill>
                  <a:srgbClr val="000000"/>
                </a:solidFill>
                <a:round/>
                <a:headEnd/>
                <a:tailEnd/>
              </a:ln>
            </p:spPr>
            <p:txBody>
              <a:bodyPr wrap="none" anchor="ctr"/>
              <a:lstStyle/>
              <a:p>
                <a:endParaRPr lang="en-US"/>
              </a:p>
            </p:txBody>
          </p:sp>
          <p:sp>
            <p:nvSpPr>
              <p:cNvPr id="54995" name="Line 1490"/>
              <p:cNvSpPr>
                <a:spLocks noChangeShapeType="1"/>
              </p:cNvSpPr>
              <p:nvPr/>
            </p:nvSpPr>
            <p:spPr bwMode="auto">
              <a:xfrm flipV="1">
                <a:off x="4514" y="2509"/>
                <a:ext cx="0" cy="25"/>
              </a:xfrm>
              <a:prstGeom prst="line">
                <a:avLst/>
              </a:prstGeom>
              <a:noFill/>
              <a:ln w="12700">
                <a:solidFill>
                  <a:srgbClr val="000000"/>
                </a:solidFill>
                <a:round/>
                <a:headEnd/>
                <a:tailEnd/>
              </a:ln>
            </p:spPr>
            <p:txBody>
              <a:bodyPr wrap="none" anchor="ctr"/>
              <a:lstStyle/>
              <a:p>
                <a:endParaRPr lang="en-US"/>
              </a:p>
            </p:txBody>
          </p:sp>
          <p:sp>
            <p:nvSpPr>
              <p:cNvPr id="54996" name="Line 1491"/>
              <p:cNvSpPr>
                <a:spLocks noChangeShapeType="1"/>
              </p:cNvSpPr>
              <p:nvPr/>
            </p:nvSpPr>
            <p:spPr bwMode="auto">
              <a:xfrm flipV="1">
                <a:off x="4514" y="2472"/>
                <a:ext cx="0" cy="24"/>
              </a:xfrm>
              <a:prstGeom prst="line">
                <a:avLst/>
              </a:prstGeom>
              <a:noFill/>
              <a:ln w="12700">
                <a:solidFill>
                  <a:srgbClr val="000000"/>
                </a:solidFill>
                <a:round/>
                <a:headEnd/>
                <a:tailEnd/>
              </a:ln>
            </p:spPr>
            <p:txBody>
              <a:bodyPr wrap="none" anchor="ctr"/>
              <a:lstStyle/>
              <a:p>
                <a:endParaRPr lang="en-US"/>
              </a:p>
            </p:txBody>
          </p:sp>
          <p:sp>
            <p:nvSpPr>
              <p:cNvPr id="54997" name="Line 1492"/>
              <p:cNvSpPr>
                <a:spLocks noChangeShapeType="1"/>
              </p:cNvSpPr>
              <p:nvPr/>
            </p:nvSpPr>
            <p:spPr bwMode="auto">
              <a:xfrm flipV="1">
                <a:off x="4514" y="2435"/>
                <a:ext cx="0" cy="26"/>
              </a:xfrm>
              <a:prstGeom prst="line">
                <a:avLst/>
              </a:prstGeom>
              <a:noFill/>
              <a:ln w="12700">
                <a:solidFill>
                  <a:srgbClr val="000000"/>
                </a:solidFill>
                <a:round/>
                <a:headEnd/>
                <a:tailEnd/>
              </a:ln>
            </p:spPr>
            <p:txBody>
              <a:bodyPr wrap="none" anchor="ctr"/>
              <a:lstStyle/>
              <a:p>
                <a:endParaRPr lang="en-US"/>
              </a:p>
            </p:txBody>
          </p:sp>
          <p:sp>
            <p:nvSpPr>
              <p:cNvPr id="54998" name="Line 1493"/>
              <p:cNvSpPr>
                <a:spLocks noChangeShapeType="1"/>
              </p:cNvSpPr>
              <p:nvPr/>
            </p:nvSpPr>
            <p:spPr bwMode="auto">
              <a:xfrm flipV="1">
                <a:off x="4514" y="2400"/>
                <a:ext cx="0" cy="25"/>
              </a:xfrm>
              <a:prstGeom prst="line">
                <a:avLst/>
              </a:prstGeom>
              <a:noFill/>
              <a:ln w="12700">
                <a:solidFill>
                  <a:srgbClr val="000000"/>
                </a:solidFill>
                <a:round/>
                <a:headEnd/>
                <a:tailEnd/>
              </a:ln>
            </p:spPr>
            <p:txBody>
              <a:bodyPr wrap="none" anchor="ctr"/>
              <a:lstStyle/>
              <a:p>
                <a:endParaRPr lang="en-US"/>
              </a:p>
            </p:txBody>
          </p:sp>
          <p:sp>
            <p:nvSpPr>
              <p:cNvPr id="54999" name="Line 1494"/>
              <p:cNvSpPr>
                <a:spLocks noChangeShapeType="1"/>
              </p:cNvSpPr>
              <p:nvPr/>
            </p:nvSpPr>
            <p:spPr bwMode="auto">
              <a:xfrm flipV="1">
                <a:off x="4514" y="2364"/>
                <a:ext cx="0" cy="25"/>
              </a:xfrm>
              <a:prstGeom prst="line">
                <a:avLst/>
              </a:prstGeom>
              <a:noFill/>
              <a:ln w="12700">
                <a:solidFill>
                  <a:srgbClr val="000000"/>
                </a:solidFill>
                <a:round/>
                <a:headEnd/>
                <a:tailEnd/>
              </a:ln>
            </p:spPr>
            <p:txBody>
              <a:bodyPr wrap="none" anchor="ctr"/>
              <a:lstStyle/>
              <a:p>
                <a:endParaRPr lang="en-US"/>
              </a:p>
            </p:txBody>
          </p:sp>
          <p:sp>
            <p:nvSpPr>
              <p:cNvPr id="55000" name="Line 1495"/>
              <p:cNvSpPr>
                <a:spLocks noChangeShapeType="1"/>
              </p:cNvSpPr>
              <p:nvPr/>
            </p:nvSpPr>
            <p:spPr bwMode="auto">
              <a:xfrm flipV="1">
                <a:off x="4514" y="2328"/>
                <a:ext cx="0" cy="25"/>
              </a:xfrm>
              <a:prstGeom prst="line">
                <a:avLst/>
              </a:prstGeom>
              <a:noFill/>
              <a:ln w="12700">
                <a:solidFill>
                  <a:srgbClr val="000000"/>
                </a:solidFill>
                <a:round/>
                <a:headEnd/>
                <a:tailEnd/>
              </a:ln>
            </p:spPr>
            <p:txBody>
              <a:bodyPr wrap="none" anchor="ctr"/>
              <a:lstStyle/>
              <a:p>
                <a:endParaRPr lang="en-US"/>
              </a:p>
            </p:txBody>
          </p:sp>
          <p:sp>
            <p:nvSpPr>
              <p:cNvPr id="55001" name="Line 1496"/>
              <p:cNvSpPr>
                <a:spLocks noChangeShapeType="1"/>
              </p:cNvSpPr>
              <p:nvPr/>
            </p:nvSpPr>
            <p:spPr bwMode="auto">
              <a:xfrm flipV="1">
                <a:off x="4514" y="2291"/>
                <a:ext cx="0" cy="24"/>
              </a:xfrm>
              <a:prstGeom prst="line">
                <a:avLst/>
              </a:prstGeom>
              <a:noFill/>
              <a:ln w="12700">
                <a:solidFill>
                  <a:srgbClr val="000000"/>
                </a:solidFill>
                <a:round/>
                <a:headEnd/>
                <a:tailEnd/>
              </a:ln>
            </p:spPr>
            <p:txBody>
              <a:bodyPr wrap="none" anchor="ctr"/>
              <a:lstStyle/>
              <a:p>
                <a:endParaRPr lang="en-US"/>
              </a:p>
            </p:txBody>
          </p:sp>
          <p:sp>
            <p:nvSpPr>
              <p:cNvPr id="55002" name="Line 1497"/>
              <p:cNvSpPr>
                <a:spLocks noChangeShapeType="1"/>
              </p:cNvSpPr>
              <p:nvPr/>
            </p:nvSpPr>
            <p:spPr bwMode="auto">
              <a:xfrm flipV="1">
                <a:off x="4514" y="2255"/>
                <a:ext cx="0" cy="25"/>
              </a:xfrm>
              <a:prstGeom prst="line">
                <a:avLst/>
              </a:prstGeom>
              <a:noFill/>
              <a:ln w="12700">
                <a:solidFill>
                  <a:srgbClr val="000000"/>
                </a:solidFill>
                <a:round/>
                <a:headEnd/>
                <a:tailEnd/>
              </a:ln>
            </p:spPr>
            <p:txBody>
              <a:bodyPr wrap="none" anchor="ctr"/>
              <a:lstStyle/>
              <a:p>
                <a:endParaRPr lang="en-US"/>
              </a:p>
            </p:txBody>
          </p:sp>
          <p:sp>
            <p:nvSpPr>
              <p:cNvPr id="55003" name="Line 1498"/>
              <p:cNvSpPr>
                <a:spLocks noChangeShapeType="1"/>
              </p:cNvSpPr>
              <p:nvPr/>
            </p:nvSpPr>
            <p:spPr bwMode="auto">
              <a:xfrm flipV="1">
                <a:off x="4514" y="2219"/>
                <a:ext cx="0" cy="25"/>
              </a:xfrm>
              <a:prstGeom prst="line">
                <a:avLst/>
              </a:prstGeom>
              <a:noFill/>
              <a:ln w="12700">
                <a:solidFill>
                  <a:srgbClr val="000000"/>
                </a:solidFill>
                <a:round/>
                <a:headEnd/>
                <a:tailEnd/>
              </a:ln>
            </p:spPr>
            <p:txBody>
              <a:bodyPr wrap="none" anchor="ctr"/>
              <a:lstStyle/>
              <a:p>
                <a:endParaRPr lang="en-US"/>
              </a:p>
            </p:txBody>
          </p:sp>
          <p:sp>
            <p:nvSpPr>
              <p:cNvPr id="55004" name="Line 1499"/>
              <p:cNvSpPr>
                <a:spLocks noChangeShapeType="1"/>
              </p:cNvSpPr>
              <p:nvPr/>
            </p:nvSpPr>
            <p:spPr bwMode="auto">
              <a:xfrm flipV="1">
                <a:off x="4514" y="2183"/>
                <a:ext cx="0" cy="25"/>
              </a:xfrm>
              <a:prstGeom prst="line">
                <a:avLst/>
              </a:prstGeom>
              <a:noFill/>
              <a:ln w="12700">
                <a:solidFill>
                  <a:srgbClr val="000000"/>
                </a:solidFill>
                <a:round/>
                <a:headEnd/>
                <a:tailEnd/>
              </a:ln>
            </p:spPr>
            <p:txBody>
              <a:bodyPr wrap="none" anchor="ctr"/>
              <a:lstStyle/>
              <a:p>
                <a:endParaRPr lang="en-US"/>
              </a:p>
            </p:txBody>
          </p:sp>
          <p:sp>
            <p:nvSpPr>
              <p:cNvPr id="55005" name="Line 1500"/>
              <p:cNvSpPr>
                <a:spLocks noChangeShapeType="1"/>
              </p:cNvSpPr>
              <p:nvPr/>
            </p:nvSpPr>
            <p:spPr bwMode="auto">
              <a:xfrm flipV="1">
                <a:off x="4514" y="2146"/>
                <a:ext cx="0" cy="24"/>
              </a:xfrm>
              <a:prstGeom prst="line">
                <a:avLst/>
              </a:prstGeom>
              <a:noFill/>
              <a:ln w="12700">
                <a:solidFill>
                  <a:srgbClr val="000000"/>
                </a:solidFill>
                <a:round/>
                <a:headEnd/>
                <a:tailEnd/>
              </a:ln>
            </p:spPr>
            <p:txBody>
              <a:bodyPr wrap="none" anchor="ctr"/>
              <a:lstStyle/>
              <a:p>
                <a:endParaRPr lang="en-US"/>
              </a:p>
            </p:txBody>
          </p:sp>
          <p:sp>
            <p:nvSpPr>
              <p:cNvPr id="55006" name="Line 1501"/>
              <p:cNvSpPr>
                <a:spLocks noChangeShapeType="1"/>
              </p:cNvSpPr>
              <p:nvPr/>
            </p:nvSpPr>
            <p:spPr bwMode="auto">
              <a:xfrm flipV="1">
                <a:off x="4514" y="2109"/>
                <a:ext cx="0" cy="26"/>
              </a:xfrm>
              <a:prstGeom prst="line">
                <a:avLst/>
              </a:prstGeom>
              <a:noFill/>
              <a:ln w="12700">
                <a:solidFill>
                  <a:srgbClr val="000000"/>
                </a:solidFill>
                <a:round/>
                <a:headEnd/>
                <a:tailEnd/>
              </a:ln>
            </p:spPr>
            <p:txBody>
              <a:bodyPr wrap="none" anchor="ctr"/>
              <a:lstStyle/>
              <a:p>
                <a:endParaRPr lang="en-US"/>
              </a:p>
            </p:txBody>
          </p:sp>
          <p:sp>
            <p:nvSpPr>
              <p:cNvPr id="55007" name="Line 1502"/>
              <p:cNvSpPr>
                <a:spLocks noChangeShapeType="1"/>
              </p:cNvSpPr>
              <p:nvPr/>
            </p:nvSpPr>
            <p:spPr bwMode="auto">
              <a:xfrm flipV="1">
                <a:off x="4514" y="2074"/>
                <a:ext cx="0" cy="25"/>
              </a:xfrm>
              <a:prstGeom prst="line">
                <a:avLst/>
              </a:prstGeom>
              <a:noFill/>
              <a:ln w="12700">
                <a:solidFill>
                  <a:srgbClr val="000000"/>
                </a:solidFill>
                <a:round/>
                <a:headEnd/>
                <a:tailEnd/>
              </a:ln>
            </p:spPr>
            <p:txBody>
              <a:bodyPr wrap="none" anchor="ctr"/>
              <a:lstStyle/>
              <a:p>
                <a:endParaRPr lang="en-US"/>
              </a:p>
            </p:txBody>
          </p:sp>
          <p:sp>
            <p:nvSpPr>
              <p:cNvPr id="55008" name="Line 1503"/>
              <p:cNvSpPr>
                <a:spLocks noChangeShapeType="1"/>
              </p:cNvSpPr>
              <p:nvPr/>
            </p:nvSpPr>
            <p:spPr bwMode="auto">
              <a:xfrm flipV="1">
                <a:off x="4514" y="2038"/>
                <a:ext cx="0" cy="25"/>
              </a:xfrm>
              <a:prstGeom prst="line">
                <a:avLst/>
              </a:prstGeom>
              <a:noFill/>
              <a:ln w="12700">
                <a:solidFill>
                  <a:srgbClr val="000000"/>
                </a:solidFill>
                <a:round/>
                <a:headEnd/>
                <a:tailEnd/>
              </a:ln>
            </p:spPr>
            <p:txBody>
              <a:bodyPr wrap="none" anchor="ctr"/>
              <a:lstStyle/>
              <a:p>
                <a:endParaRPr lang="en-US"/>
              </a:p>
            </p:txBody>
          </p:sp>
          <p:sp>
            <p:nvSpPr>
              <p:cNvPr id="55009" name="Line 1504"/>
              <p:cNvSpPr>
                <a:spLocks noChangeShapeType="1"/>
              </p:cNvSpPr>
              <p:nvPr/>
            </p:nvSpPr>
            <p:spPr bwMode="auto">
              <a:xfrm flipV="1">
                <a:off x="4514" y="2000"/>
                <a:ext cx="0" cy="26"/>
              </a:xfrm>
              <a:prstGeom prst="line">
                <a:avLst/>
              </a:prstGeom>
              <a:noFill/>
              <a:ln w="12700">
                <a:solidFill>
                  <a:srgbClr val="000000"/>
                </a:solidFill>
                <a:round/>
                <a:headEnd/>
                <a:tailEnd/>
              </a:ln>
            </p:spPr>
            <p:txBody>
              <a:bodyPr wrap="none" anchor="ctr"/>
              <a:lstStyle/>
              <a:p>
                <a:endParaRPr lang="en-US"/>
              </a:p>
            </p:txBody>
          </p:sp>
          <p:sp>
            <p:nvSpPr>
              <p:cNvPr id="55010" name="Line 1505"/>
              <p:cNvSpPr>
                <a:spLocks noChangeShapeType="1"/>
              </p:cNvSpPr>
              <p:nvPr/>
            </p:nvSpPr>
            <p:spPr bwMode="auto">
              <a:xfrm flipV="1">
                <a:off x="4514" y="1965"/>
                <a:ext cx="0" cy="24"/>
              </a:xfrm>
              <a:prstGeom prst="line">
                <a:avLst/>
              </a:prstGeom>
              <a:noFill/>
              <a:ln w="12700">
                <a:solidFill>
                  <a:srgbClr val="000000"/>
                </a:solidFill>
                <a:round/>
                <a:headEnd/>
                <a:tailEnd/>
              </a:ln>
            </p:spPr>
            <p:txBody>
              <a:bodyPr wrap="none" anchor="ctr"/>
              <a:lstStyle/>
              <a:p>
                <a:endParaRPr lang="en-US"/>
              </a:p>
            </p:txBody>
          </p:sp>
          <p:sp>
            <p:nvSpPr>
              <p:cNvPr id="55011" name="Line 1506"/>
              <p:cNvSpPr>
                <a:spLocks noChangeShapeType="1"/>
              </p:cNvSpPr>
              <p:nvPr/>
            </p:nvSpPr>
            <p:spPr bwMode="auto">
              <a:xfrm flipV="1">
                <a:off x="4514" y="1929"/>
                <a:ext cx="0" cy="25"/>
              </a:xfrm>
              <a:prstGeom prst="line">
                <a:avLst/>
              </a:prstGeom>
              <a:noFill/>
              <a:ln w="12700">
                <a:solidFill>
                  <a:srgbClr val="000000"/>
                </a:solidFill>
                <a:round/>
                <a:headEnd/>
                <a:tailEnd/>
              </a:ln>
            </p:spPr>
            <p:txBody>
              <a:bodyPr wrap="none" anchor="ctr"/>
              <a:lstStyle/>
              <a:p>
                <a:endParaRPr lang="en-US"/>
              </a:p>
            </p:txBody>
          </p:sp>
          <p:sp>
            <p:nvSpPr>
              <p:cNvPr id="55012" name="Line 1507"/>
              <p:cNvSpPr>
                <a:spLocks noChangeShapeType="1"/>
              </p:cNvSpPr>
              <p:nvPr/>
            </p:nvSpPr>
            <p:spPr bwMode="auto">
              <a:xfrm flipV="1">
                <a:off x="4514" y="1893"/>
                <a:ext cx="0" cy="25"/>
              </a:xfrm>
              <a:prstGeom prst="line">
                <a:avLst/>
              </a:prstGeom>
              <a:noFill/>
              <a:ln w="12700">
                <a:solidFill>
                  <a:srgbClr val="000000"/>
                </a:solidFill>
                <a:round/>
                <a:headEnd/>
                <a:tailEnd/>
              </a:ln>
            </p:spPr>
            <p:txBody>
              <a:bodyPr wrap="none" anchor="ctr"/>
              <a:lstStyle/>
              <a:p>
                <a:endParaRPr lang="en-US"/>
              </a:p>
            </p:txBody>
          </p:sp>
          <p:sp>
            <p:nvSpPr>
              <p:cNvPr id="55013" name="Line 1508"/>
              <p:cNvSpPr>
                <a:spLocks noChangeShapeType="1"/>
              </p:cNvSpPr>
              <p:nvPr/>
            </p:nvSpPr>
            <p:spPr bwMode="auto">
              <a:xfrm flipV="1">
                <a:off x="4514" y="1857"/>
                <a:ext cx="0" cy="25"/>
              </a:xfrm>
              <a:prstGeom prst="line">
                <a:avLst/>
              </a:prstGeom>
              <a:noFill/>
              <a:ln w="12700">
                <a:solidFill>
                  <a:srgbClr val="000000"/>
                </a:solidFill>
                <a:round/>
                <a:headEnd/>
                <a:tailEnd/>
              </a:ln>
            </p:spPr>
            <p:txBody>
              <a:bodyPr wrap="none" anchor="ctr"/>
              <a:lstStyle/>
              <a:p>
                <a:endParaRPr lang="en-US"/>
              </a:p>
            </p:txBody>
          </p:sp>
          <p:sp>
            <p:nvSpPr>
              <p:cNvPr id="55014" name="Line 1509"/>
              <p:cNvSpPr>
                <a:spLocks noChangeShapeType="1"/>
              </p:cNvSpPr>
              <p:nvPr/>
            </p:nvSpPr>
            <p:spPr bwMode="auto">
              <a:xfrm flipV="1">
                <a:off x="4514" y="1819"/>
                <a:ext cx="0" cy="26"/>
              </a:xfrm>
              <a:prstGeom prst="line">
                <a:avLst/>
              </a:prstGeom>
              <a:noFill/>
              <a:ln w="12700">
                <a:solidFill>
                  <a:srgbClr val="000000"/>
                </a:solidFill>
                <a:round/>
                <a:headEnd/>
                <a:tailEnd/>
              </a:ln>
            </p:spPr>
            <p:txBody>
              <a:bodyPr wrap="none" anchor="ctr"/>
              <a:lstStyle/>
              <a:p>
                <a:endParaRPr lang="en-US"/>
              </a:p>
            </p:txBody>
          </p:sp>
          <p:sp>
            <p:nvSpPr>
              <p:cNvPr id="55015" name="Line 1510"/>
              <p:cNvSpPr>
                <a:spLocks noChangeShapeType="1"/>
              </p:cNvSpPr>
              <p:nvPr/>
            </p:nvSpPr>
            <p:spPr bwMode="auto">
              <a:xfrm flipV="1">
                <a:off x="4514" y="1784"/>
                <a:ext cx="0" cy="25"/>
              </a:xfrm>
              <a:prstGeom prst="line">
                <a:avLst/>
              </a:prstGeom>
              <a:noFill/>
              <a:ln w="12700">
                <a:solidFill>
                  <a:srgbClr val="000000"/>
                </a:solidFill>
                <a:round/>
                <a:headEnd/>
                <a:tailEnd/>
              </a:ln>
            </p:spPr>
            <p:txBody>
              <a:bodyPr wrap="none" anchor="ctr"/>
              <a:lstStyle/>
              <a:p>
                <a:endParaRPr lang="en-US"/>
              </a:p>
            </p:txBody>
          </p:sp>
          <p:sp>
            <p:nvSpPr>
              <p:cNvPr id="55016" name="Line 1511"/>
              <p:cNvSpPr>
                <a:spLocks noChangeShapeType="1"/>
              </p:cNvSpPr>
              <p:nvPr/>
            </p:nvSpPr>
            <p:spPr bwMode="auto">
              <a:xfrm flipV="1">
                <a:off x="4514" y="1748"/>
                <a:ext cx="0" cy="25"/>
              </a:xfrm>
              <a:prstGeom prst="line">
                <a:avLst/>
              </a:prstGeom>
              <a:noFill/>
              <a:ln w="12700">
                <a:solidFill>
                  <a:srgbClr val="000000"/>
                </a:solidFill>
                <a:round/>
                <a:headEnd/>
                <a:tailEnd/>
              </a:ln>
            </p:spPr>
            <p:txBody>
              <a:bodyPr wrap="none" anchor="ctr"/>
              <a:lstStyle/>
              <a:p>
                <a:endParaRPr lang="en-US"/>
              </a:p>
            </p:txBody>
          </p:sp>
          <p:sp>
            <p:nvSpPr>
              <p:cNvPr id="55017" name="Line 1512"/>
              <p:cNvSpPr>
                <a:spLocks noChangeShapeType="1"/>
              </p:cNvSpPr>
              <p:nvPr/>
            </p:nvSpPr>
            <p:spPr bwMode="auto">
              <a:xfrm flipV="1">
                <a:off x="4514" y="1712"/>
                <a:ext cx="0" cy="25"/>
              </a:xfrm>
              <a:prstGeom prst="line">
                <a:avLst/>
              </a:prstGeom>
              <a:noFill/>
              <a:ln w="12700">
                <a:solidFill>
                  <a:srgbClr val="000000"/>
                </a:solidFill>
                <a:round/>
                <a:headEnd/>
                <a:tailEnd/>
              </a:ln>
            </p:spPr>
            <p:txBody>
              <a:bodyPr wrap="none" anchor="ctr"/>
              <a:lstStyle/>
              <a:p>
                <a:endParaRPr lang="en-US"/>
              </a:p>
            </p:txBody>
          </p:sp>
          <p:sp>
            <p:nvSpPr>
              <p:cNvPr id="55018" name="Line 1513"/>
              <p:cNvSpPr>
                <a:spLocks noChangeShapeType="1"/>
              </p:cNvSpPr>
              <p:nvPr/>
            </p:nvSpPr>
            <p:spPr bwMode="auto">
              <a:xfrm flipV="1">
                <a:off x="4514" y="1674"/>
                <a:ext cx="0" cy="26"/>
              </a:xfrm>
              <a:prstGeom prst="line">
                <a:avLst/>
              </a:prstGeom>
              <a:noFill/>
              <a:ln w="12700">
                <a:solidFill>
                  <a:srgbClr val="000000"/>
                </a:solidFill>
                <a:round/>
                <a:headEnd/>
                <a:tailEnd/>
              </a:ln>
            </p:spPr>
            <p:txBody>
              <a:bodyPr wrap="none" anchor="ctr"/>
              <a:lstStyle/>
              <a:p>
                <a:endParaRPr lang="en-US"/>
              </a:p>
            </p:txBody>
          </p:sp>
          <p:sp>
            <p:nvSpPr>
              <p:cNvPr id="55019" name="Line 1514"/>
              <p:cNvSpPr>
                <a:spLocks noChangeShapeType="1"/>
              </p:cNvSpPr>
              <p:nvPr/>
            </p:nvSpPr>
            <p:spPr bwMode="auto">
              <a:xfrm flipV="1">
                <a:off x="4514" y="1639"/>
                <a:ext cx="0" cy="25"/>
              </a:xfrm>
              <a:prstGeom prst="line">
                <a:avLst/>
              </a:prstGeom>
              <a:noFill/>
              <a:ln w="12700">
                <a:solidFill>
                  <a:srgbClr val="000000"/>
                </a:solidFill>
                <a:round/>
                <a:headEnd/>
                <a:tailEnd/>
              </a:ln>
            </p:spPr>
            <p:txBody>
              <a:bodyPr wrap="none" anchor="ctr"/>
              <a:lstStyle/>
              <a:p>
                <a:endParaRPr lang="en-US"/>
              </a:p>
            </p:txBody>
          </p:sp>
          <p:sp>
            <p:nvSpPr>
              <p:cNvPr id="55020" name="Line 1515"/>
              <p:cNvSpPr>
                <a:spLocks noChangeShapeType="1"/>
              </p:cNvSpPr>
              <p:nvPr/>
            </p:nvSpPr>
            <p:spPr bwMode="auto">
              <a:xfrm flipV="1">
                <a:off x="4514" y="1603"/>
                <a:ext cx="0" cy="25"/>
              </a:xfrm>
              <a:prstGeom prst="line">
                <a:avLst/>
              </a:prstGeom>
              <a:noFill/>
              <a:ln w="12700">
                <a:solidFill>
                  <a:srgbClr val="000000"/>
                </a:solidFill>
                <a:round/>
                <a:headEnd/>
                <a:tailEnd/>
              </a:ln>
            </p:spPr>
            <p:txBody>
              <a:bodyPr wrap="none" anchor="ctr"/>
              <a:lstStyle/>
              <a:p>
                <a:endParaRPr lang="en-US"/>
              </a:p>
            </p:txBody>
          </p:sp>
          <p:sp>
            <p:nvSpPr>
              <p:cNvPr id="55021" name="Line 1516"/>
              <p:cNvSpPr>
                <a:spLocks noChangeShapeType="1"/>
              </p:cNvSpPr>
              <p:nvPr/>
            </p:nvSpPr>
            <p:spPr bwMode="auto">
              <a:xfrm flipV="1">
                <a:off x="4514" y="1565"/>
                <a:ext cx="0" cy="26"/>
              </a:xfrm>
              <a:prstGeom prst="line">
                <a:avLst/>
              </a:prstGeom>
              <a:noFill/>
              <a:ln w="12700">
                <a:solidFill>
                  <a:srgbClr val="000000"/>
                </a:solidFill>
                <a:round/>
                <a:headEnd/>
                <a:tailEnd/>
              </a:ln>
            </p:spPr>
            <p:txBody>
              <a:bodyPr wrap="none" anchor="ctr"/>
              <a:lstStyle/>
              <a:p>
                <a:endParaRPr lang="en-US"/>
              </a:p>
            </p:txBody>
          </p:sp>
          <p:sp>
            <p:nvSpPr>
              <p:cNvPr id="55022" name="Line 1517"/>
              <p:cNvSpPr>
                <a:spLocks noChangeShapeType="1"/>
              </p:cNvSpPr>
              <p:nvPr/>
            </p:nvSpPr>
            <p:spPr bwMode="auto">
              <a:xfrm flipV="1">
                <a:off x="4514" y="1530"/>
                <a:ext cx="0" cy="24"/>
              </a:xfrm>
              <a:prstGeom prst="line">
                <a:avLst/>
              </a:prstGeom>
              <a:noFill/>
              <a:ln w="12700">
                <a:solidFill>
                  <a:srgbClr val="000000"/>
                </a:solidFill>
                <a:round/>
                <a:headEnd/>
                <a:tailEnd/>
              </a:ln>
            </p:spPr>
            <p:txBody>
              <a:bodyPr wrap="none" anchor="ctr"/>
              <a:lstStyle/>
              <a:p>
                <a:endParaRPr lang="en-US"/>
              </a:p>
            </p:txBody>
          </p:sp>
          <p:sp>
            <p:nvSpPr>
              <p:cNvPr id="55023" name="Line 1518"/>
              <p:cNvSpPr>
                <a:spLocks noChangeShapeType="1"/>
              </p:cNvSpPr>
              <p:nvPr/>
            </p:nvSpPr>
            <p:spPr bwMode="auto">
              <a:xfrm flipV="1">
                <a:off x="4514" y="1493"/>
                <a:ext cx="0" cy="26"/>
              </a:xfrm>
              <a:prstGeom prst="line">
                <a:avLst/>
              </a:prstGeom>
              <a:noFill/>
              <a:ln w="12700">
                <a:solidFill>
                  <a:srgbClr val="000000"/>
                </a:solidFill>
                <a:round/>
                <a:headEnd/>
                <a:tailEnd/>
              </a:ln>
            </p:spPr>
            <p:txBody>
              <a:bodyPr wrap="none" anchor="ctr"/>
              <a:lstStyle/>
              <a:p>
                <a:endParaRPr lang="en-US"/>
              </a:p>
            </p:txBody>
          </p:sp>
          <p:sp>
            <p:nvSpPr>
              <p:cNvPr id="55024" name="Line 1519"/>
              <p:cNvSpPr>
                <a:spLocks noChangeShapeType="1"/>
              </p:cNvSpPr>
              <p:nvPr/>
            </p:nvSpPr>
            <p:spPr bwMode="auto">
              <a:xfrm flipV="1">
                <a:off x="4514" y="1458"/>
                <a:ext cx="0" cy="25"/>
              </a:xfrm>
              <a:prstGeom prst="line">
                <a:avLst/>
              </a:prstGeom>
              <a:noFill/>
              <a:ln w="12700">
                <a:solidFill>
                  <a:srgbClr val="000000"/>
                </a:solidFill>
                <a:round/>
                <a:headEnd/>
                <a:tailEnd/>
              </a:ln>
            </p:spPr>
            <p:txBody>
              <a:bodyPr wrap="none" anchor="ctr"/>
              <a:lstStyle/>
              <a:p>
                <a:endParaRPr lang="en-US"/>
              </a:p>
            </p:txBody>
          </p:sp>
          <p:sp>
            <p:nvSpPr>
              <p:cNvPr id="55025" name="Line 1520"/>
              <p:cNvSpPr>
                <a:spLocks noChangeShapeType="1"/>
              </p:cNvSpPr>
              <p:nvPr/>
            </p:nvSpPr>
            <p:spPr bwMode="auto">
              <a:xfrm flipV="1">
                <a:off x="4514" y="1422"/>
                <a:ext cx="0" cy="25"/>
              </a:xfrm>
              <a:prstGeom prst="line">
                <a:avLst/>
              </a:prstGeom>
              <a:noFill/>
              <a:ln w="12700">
                <a:solidFill>
                  <a:srgbClr val="000000"/>
                </a:solidFill>
                <a:round/>
                <a:headEnd/>
                <a:tailEnd/>
              </a:ln>
            </p:spPr>
            <p:txBody>
              <a:bodyPr wrap="none" anchor="ctr"/>
              <a:lstStyle/>
              <a:p>
                <a:endParaRPr lang="en-US"/>
              </a:p>
            </p:txBody>
          </p:sp>
          <p:sp>
            <p:nvSpPr>
              <p:cNvPr id="55026" name="Line 1521"/>
              <p:cNvSpPr>
                <a:spLocks noChangeShapeType="1"/>
              </p:cNvSpPr>
              <p:nvPr/>
            </p:nvSpPr>
            <p:spPr bwMode="auto">
              <a:xfrm flipV="1">
                <a:off x="4655" y="3377"/>
                <a:ext cx="0" cy="26"/>
              </a:xfrm>
              <a:prstGeom prst="line">
                <a:avLst/>
              </a:prstGeom>
              <a:noFill/>
              <a:ln w="12700">
                <a:solidFill>
                  <a:srgbClr val="000000"/>
                </a:solidFill>
                <a:round/>
                <a:headEnd/>
                <a:tailEnd/>
              </a:ln>
            </p:spPr>
            <p:txBody>
              <a:bodyPr wrap="none" anchor="ctr"/>
              <a:lstStyle/>
              <a:p>
                <a:endParaRPr lang="en-US"/>
              </a:p>
            </p:txBody>
          </p:sp>
          <p:sp>
            <p:nvSpPr>
              <p:cNvPr id="55027" name="Line 1522"/>
              <p:cNvSpPr>
                <a:spLocks noChangeShapeType="1"/>
              </p:cNvSpPr>
              <p:nvPr/>
            </p:nvSpPr>
            <p:spPr bwMode="auto">
              <a:xfrm flipV="1">
                <a:off x="4655" y="3342"/>
                <a:ext cx="0" cy="24"/>
              </a:xfrm>
              <a:prstGeom prst="line">
                <a:avLst/>
              </a:prstGeom>
              <a:noFill/>
              <a:ln w="12700">
                <a:solidFill>
                  <a:srgbClr val="000000"/>
                </a:solidFill>
                <a:round/>
                <a:headEnd/>
                <a:tailEnd/>
              </a:ln>
            </p:spPr>
            <p:txBody>
              <a:bodyPr wrap="none" anchor="ctr"/>
              <a:lstStyle/>
              <a:p>
                <a:endParaRPr lang="en-US"/>
              </a:p>
            </p:txBody>
          </p:sp>
          <p:sp>
            <p:nvSpPr>
              <p:cNvPr id="55028" name="Line 1523"/>
              <p:cNvSpPr>
                <a:spLocks noChangeShapeType="1"/>
              </p:cNvSpPr>
              <p:nvPr/>
            </p:nvSpPr>
            <p:spPr bwMode="auto">
              <a:xfrm flipV="1">
                <a:off x="4655" y="3306"/>
                <a:ext cx="0" cy="25"/>
              </a:xfrm>
              <a:prstGeom prst="line">
                <a:avLst/>
              </a:prstGeom>
              <a:noFill/>
              <a:ln w="12700">
                <a:solidFill>
                  <a:srgbClr val="000000"/>
                </a:solidFill>
                <a:round/>
                <a:headEnd/>
                <a:tailEnd/>
              </a:ln>
            </p:spPr>
            <p:txBody>
              <a:bodyPr wrap="none" anchor="ctr"/>
              <a:lstStyle/>
              <a:p>
                <a:endParaRPr lang="en-US"/>
              </a:p>
            </p:txBody>
          </p:sp>
          <p:sp>
            <p:nvSpPr>
              <p:cNvPr id="55029" name="Line 1524"/>
              <p:cNvSpPr>
                <a:spLocks noChangeShapeType="1"/>
              </p:cNvSpPr>
              <p:nvPr/>
            </p:nvSpPr>
            <p:spPr bwMode="auto">
              <a:xfrm flipV="1">
                <a:off x="4655" y="3270"/>
                <a:ext cx="0" cy="25"/>
              </a:xfrm>
              <a:prstGeom prst="line">
                <a:avLst/>
              </a:prstGeom>
              <a:noFill/>
              <a:ln w="12700">
                <a:solidFill>
                  <a:srgbClr val="000000"/>
                </a:solidFill>
                <a:round/>
                <a:headEnd/>
                <a:tailEnd/>
              </a:ln>
            </p:spPr>
            <p:txBody>
              <a:bodyPr wrap="none" anchor="ctr"/>
              <a:lstStyle/>
              <a:p>
                <a:endParaRPr lang="en-US"/>
              </a:p>
            </p:txBody>
          </p:sp>
          <p:sp>
            <p:nvSpPr>
              <p:cNvPr id="55030" name="Line 1525"/>
              <p:cNvSpPr>
                <a:spLocks noChangeShapeType="1"/>
              </p:cNvSpPr>
              <p:nvPr/>
            </p:nvSpPr>
            <p:spPr bwMode="auto">
              <a:xfrm flipV="1">
                <a:off x="4655" y="3234"/>
                <a:ext cx="0" cy="25"/>
              </a:xfrm>
              <a:prstGeom prst="line">
                <a:avLst/>
              </a:prstGeom>
              <a:noFill/>
              <a:ln w="12700">
                <a:solidFill>
                  <a:srgbClr val="000000"/>
                </a:solidFill>
                <a:round/>
                <a:headEnd/>
                <a:tailEnd/>
              </a:ln>
            </p:spPr>
            <p:txBody>
              <a:bodyPr wrap="none" anchor="ctr"/>
              <a:lstStyle/>
              <a:p>
                <a:endParaRPr lang="en-US"/>
              </a:p>
            </p:txBody>
          </p:sp>
          <p:sp>
            <p:nvSpPr>
              <p:cNvPr id="55031" name="Line 1526"/>
              <p:cNvSpPr>
                <a:spLocks noChangeShapeType="1"/>
              </p:cNvSpPr>
              <p:nvPr/>
            </p:nvSpPr>
            <p:spPr bwMode="auto">
              <a:xfrm flipV="1">
                <a:off x="4655" y="3196"/>
                <a:ext cx="0" cy="26"/>
              </a:xfrm>
              <a:prstGeom prst="line">
                <a:avLst/>
              </a:prstGeom>
              <a:noFill/>
              <a:ln w="12700">
                <a:solidFill>
                  <a:srgbClr val="000000"/>
                </a:solidFill>
                <a:round/>
                <a:headEnd/>
                <a:tailEnd/>
              </a:ln>
            </p:spPr>
            <p:txBody>
              <a:bodyPr wrap="none" anchor="ctr"/>
              <a:lstStyle/>
              <a:p>
                <a:endParaRPr lang="en-US"/>
              </a:p>
            </p:txBody>
          </p:sp>
          <p:sp>
            <p:nvSpPr>
              <p:cNvPr id="55032" name="Line 1527"/>
              <p:cNvSpPr>
                <a:spLocks noChangeShapeType="1"/>
              </p:cNvSpPr>
              <p:nvPr/>
            </p:nvSpPr>
            <p:spPr bwMode="auto">
              <a:xfrm flipV="1">
                <a:off x="4655" y="3161"/>
                <a:ext cx="0" cy="25"/>
              </a:xfrm>
              <a:prstGeom prst="line">
                <a:avLst/>
              </a:prstGeom>
              <a:noFill/>
              <a:ln w="12700">
                <a:solidFill>
                  <a:srgbClr val="000000"/>
                </a:solidFill>
                <a:round/>
                <a:headEnd/>
                <a:tailEnd/>
              </a:ln>
            </p:spPr>
            <p:txBody>
              <a:bodyPr wrap="none" anchor="ctr"/>
              <a:lstStyle/>
              <a:p>
                <a:endParaRPr lang="en-US"/>
              </a:p>
            </p:txBody>
          </p:sp>
          <p:sp>
            <p:nvSpPr>
              <p:cNvPr id="55033" name="Line 1528"/>
              <p:cNvSpPr>
                <a:spLocks noChangeShapeType="1"/>
              </p:cNvSpPr>
              <p:nvPr/>
            </p:nvSpPr>
            <p:spPr bwMode="auto">
              <a:xfrm flipV="1">
                <a:off x="4655" y="3125"/>
                <a:ext cx="0" cy="25"/>
              </a:xfrm>
              <a:prstGeom prst="line">
                <a:avLst/>
              </a:prstGeom>
              <a:noFill/>
              <a:ln w="12700">
                <a:solidFill>
                  <a:srgbClr val="000000"/>
                </a:solidFill>
                <a:round/>
                <a:headEnd/>
                <a:tailEnd/>
              </a:ln>
            </p:spPr>
            <p:txBody>
              <a:bodyPr wrap="none" anchor="ctr"/>
              <a:lstStyle/>
              <a:p>
                <a:endParaRPr lang="en-US"/>
              </a:p>
            </p:txBody>
          </p:sp>
          <p:sp>
            <p:nvSpPr>
              <p:cNvPr id="55034" name="Line 1529"/>
              <p:cNvSpPr>
                <a:spLocks noChangeShapeType="1"/>
              </p:cNvSpPr>
              <p:nvPr/>
            </p:nvSpPr>
            <p:spPr bwMode="auto">
              <a:xfrm flipV="1">
                <a:off x="4655" y="3089"/>
                <a:ext cx="0" cy="25"/>
              </a:xfrm>
              <a:prstGeom prst="line">
                <a:avLst/>
              </a:prstGeom>
              <a:noFill/>
              <a:ln w="12700">
                <a:solidFill>
                  <a:srgbClr val="000000"/>
                </a:solidFill>
                <a:round/>
                <a:headEnd/>
                <a:tailEnd/>
              </a:ln>
            </p:spPr>
            <p:txBody>
              <a:bodyPr wrap="none" anchor="ctr"/>
              <a:lstStyle/>
              <a:p>
                <a:endParaRPr lang="en-US"/>
              </a:p>
            </p:txBody>
          </p:sp>
          <p:sp>
            <p:nvSpPr>
              <p:cNvPr id="55035" name="Line 1530"/>
              <p:cNvSpPr>
                <a:spLocks noChangeShapeType="1"/>
              </p:cNvSpPr>
              <p:nvPr/>
            </p:nvSpPr>
            <p:spPr bwMode="auto">
              <a:xfrm flipV="1">
                <a:off x="4655" y="3051"/>
                <a:ext cx="0" cy="26"/>
              </a:xfrm>
              <a:prstGeom prst="line">
                <a:avLst/>
              </a:prstGeom>
              <a:noFill/>
              <a:ln w="12700">
                <a:solidFill>
                  <a:srgbClr val="000000"/>
                </a:solidFill>
                <a:round/>
                <a:headEnd/>
                <a:tailEnd/>
              </a:ln>
            </p:spPr>
            <p:txBody>
              <a:bodyPr wrap="none" anchor="ctr"/>
              <a:lstStyle/>
              <a:p>
                <a:endParaRPr lang="en-US"/>
              </a:p>
            </p:txBody>
          </p:sp>
          <p:sp>
            <p:nvSpPr>
              <p:cNvPr id="55036" name="Line 1531"/>
              <p:cNvSpPr>
                <a:spLocks noChangeShapeType="1"/>
              </p:cNvSpPr>
              <p:nvPr/>
            </p:nvSpPr>
            <p:spPr bwMode="auto">
              <a:xfrm flipV="1">
                <a:off x="4655" y="3016"/>
                <a:ext cx="0" cy="24"/>
              </a:xfrm>
              <a:prstGeom prst="line">
                <a:avLst/>
              </a:prstGeom>
              <a:noFill/>
              <a:ln w="12700">
                <a:solidFill>
                  <a:srgbClr val="000000"/>
                </a:solidFill>
                <a:round/>
                <a:headEnd/>
                <a:tailEnd/>
              </a:ln>
            </p:spPr>
            <p:txBody>
              <a:bodyPr wrap="none" anchor="ctr"/>
              <a:lstStyle/>
              <a:p>
                <a:endParaRPr lang="en-US"/>
              </a:p>
            </p:txBody>
          </p:sp>
          <p:sp>
            <p:nvSpPr>
              <p:cNvPr id="55037" name="Line 1532"/>
              <p:cNvSpPr>
                <a:spLocks noChangeShapeType="1"/>
              </p:cNvSpPr>
              <p:nvPr/>
            </p:nvSpPr>
            <p:spPr bwMode="auto">
              <a:xfrm flipV="1">
                <a:off x="4655" y="2980"/>
                <a:ext cx="0" cy="25"/>
              </a:xfrm>
              <a:prstGeom prst="line">
                <a:avLst/>
              </a:prstGeom>
              <a:noFill/>
              <a:ln w="12700">
                <a:solidFill>
                  <a:srgbClr val="000000"/>
                </a:solidFill>
                <a:round/>
                <a:headEnd/>
                <a:tailEnd/>
              </a:ln>
            </p:spPr>
            <p:txBody>
              <a:bodyPr wrap="none" anchor="ctr"/>
              <a:lstStyle/>
              <a:p>
                <a:endParaRPr lang="en-US"/>
              </a:p>
            </p:txBody>
          </p:sp>
          <p:sp>
            <p:nvSpPr>
              <p:cNvPr id="55038" name="Line 1533"/>
              <p:cNvSpPr>
                <a:spLocks noChangeShapeType="1"/>
              </p:cNvSpPr>
              <p:nvPr/>
            </p:nvSpPr>
            <p:spPr bwMode="auto">
              <a:xfrm flipV="1">
                <a:off x="4655" y="2942"/>
                <a:ext cx="0" cy="26"/>
              </a:xfrm>
              <a:prstGeom prst="line">
                <a:avLst/>
              </a:prstGeom>
              <a:noFill/>
              <a:ln w="12700">
                <a:solidFill>
                  <a:srgbClr val="000000"/>
                </a:solidFill>
                <a:round/>
                <a:headEnd/>
                <a:tailEnd/>
              </a:ln>
            </p:spPr>
            <p:txBody>
              <a:bodyPr wrap="none" anchor="ctr"/>
              <a:lstStyle/>
              <a:p>
                <a:endParaRPr lang="en-US"/>
              </a:p>
            </p:txBody>
          </p:sp>
          <p:sp>
            <p:nvSpPr>
              <p:cNvPr id="55039" name="Line 1534"/>
              <p:cNvSpPr>
                <a:spLocks noChangeShapeType="1"/>
              </p:cNvSpPr>
              <p:nvPr/>
            </p:nvSpPr>
            <p:spPr bwMode="auto">
              <a:xfrm flipV="1">
                <a:off x="4655" y="2907"/>
                <a:ext cx="0" cy="24"/>
              </a:xfrm>
              <a:prstGeom prst="line">
                <a:avLst/>
              </a:prstGeom>
              <a:noFill/>
              <a:ln w="12700">
                <a:solidFill>
                  <a:srgbClr val="000000"/>
                </a:solidFill>
                <a:round/>
                <a:headEnd/>
                <a:tailEnd/>
              </a:ln>
            </p:spPr>
            <p:txBody>
              <a:bodyPr wrap="none" anchor="ctr"/>
              <a:lstStyle/>
              <a:p>
                <a:endParaRPr lang="en-US"/>
              </a:p>
            </p:txBody>
          </p:sp>
          <p:sp>
            <p:nvSpPr>
              <p:cNvPr id="55040" name="Line 1535"/>
              <p:cNvSpPr>
                <a:spLocks noChangeShapeType="1"/>
              </p:cNvSpPr>
              <p:nvPr/>
            </p:nvSpPr>
            <p:spPr bwMode="auto">
              <a:xfrm flipV="1">
                <a:off x="4655" y="2870"/>
                <a:ext cx="0" cy="26"/>
              </a:xfrm>
              <a:prstGeom prst="line">
                <a:avLst/>
              </a:prstGeom>
              <a:noFill/>
              <a:ln w="12700">
                <a:solidFill>
                  <a:srgbClr val="000000"/>
                </a:solidFill>
                <a:round/>
                <a:headEnd/>
                <a:tailEnd/>
              </a:ln>
            </p:spPr>
            <p:txBody>
              <a:bodyPr wrap="none" anchor="ctr"/>
              <a:lstStyle/>
              <a:p>
                <a:endParaRPr lang="en-US"/>
              </a:p>
            </p:txBody>
          </p:sp>
          <p:sp>
            <p:nvSpPr>
              <p:cNvPr id="55041" name="Line 1536"/>
              <p:cNvSpPr>
                <a:spLocks noChangeShapeType="1"/>
              </p:cNvSpPr>
              <p:nvPr/>
            </p:nvSpPr>
            <p:spPr bwMode="auto">
              <a:xfrm flipV="1">
                <a:off x="4655" y="2835"/>
                <a:ext cx="0" cy="25"/>
              </a:xfrm>
              <a:prstGeom prst="line">
                <a:avLst/>
              </a:prstGeom>
              <a:noFill/>
              <a:ln w="12700">
                <a:solidFill>
                  <a:srgbClr val="000000"/>
                </a:solidFill>
                <a:round/>
                <a:headEnd/>
                <a:tailEnd/>
              </a:ln>
            </p:spPr>
            <p:txBody>
              <a:bodyPr wrap="none" anchor="ctr"/>
              <a:lstStyle/>
              <a:p>
                <a:endParaRPr lang="en-US"/>
              </a:p>
            </p:txBody>
          </p:sp>
          <p:sp>
            <p:nvSpPr>
              <p:cNvPr id="55042" name="Line 1537"/>
              <p:cNvSpPr>
                <a:spLocks noChangeShapeType="1"/>
              </p:cNvSpPr>
              <p:nvPr/>
            </p:nvSpPr>
            <p:spPr bwMode="auto">
              <a:xfrm flipV="1">
                <a:off x="4655" y="2799"/>
                <a:ext cx="0" cy="25"/>
              </a:xfrm>
              <a:prstGeom prst="line">
                <a:avLst/>
              </a:prstGeom>
              <a:noFill/>
              <a:ln w="12700">
                <a:solidFill>
                  <a:srgbClr val="000000"/>
                </a:solidFill>
                <a:round/>
                <a:headEnd/>
                <a:tailEnd/>
              </a:ln>
            </p:spPr>
            <p:txBody>
              <a:bodyPr wrap="none" anchor="ctr"/>
              <a:lstStyle/>
              <a:p>
                <a:endParaRPr lang="en-US"/>
              </a:p>
            </p:txBody>
          </p:sp>
          <p:sp>
            <p:nvSpPr>
              <p:cNvPr id="55043" name="Line 1538"/>
              <p:cNvSpPr>
                <a:spLocks noChangeShapeType="1"/>
              </p:cNvSpPr>
              <p:nvPr/>
            </p:nvSpPr>
            <p:spPr bwMode="auto">
              <a:xfrm flipV="1">
                <a:off x="4655" y="2763"/>
                <a:ext cx="0" cy="25"/>
              </a:xfrm>
              <a:prstGeom prst="line">
                <a:avLst/>
              </a:prstGeom>
              <a:noFill/>
              <a:ln w="12700">
                <a:solidFill>
                  <a:srgbClr val="000000"/>
                </a:solidFill>
                <a:round/>
                <a:headEnd/>
                <a:tailEnd/>
              </a:ln>
            </p:spPr>
            <p:txBody>
              <a:bodyPr wrap="none" anchor="ctr"/>
              <a:lstStyle/>
              <a:p>
                <a:endParaRPr lang="en-US"/>
              </a:p>
            </p:txBody>
          </p:sp>
          <p:sp>
            <p:nvSpPr>
              <p:cNvPr id="55044" name="Line 1539"/>
              <p:cNvSpPr>
                <a:spLocks noChangeShapeType="1"/>
              </p:cNvSpPr>
              <p:nvPr/>
            </p:nvSpPr>
            <p:spPr bwMode="auto">
              <a:xfrm flipV="1">
                <a:off x="4655" y="2726"/>
                <a:ext cx="0" cy="25"/>
              </a:xfrm>
              <a:prstGeom prst="line">
                <a:avLst/>
              </a:prstGeom>
              <a:noFill/>
              <a:ln w="12700">
                <a:solidFill>
                  <a:srgbClr val="000000"/>
                </a:solidFill>
                <a:round/>
                <a:headEnd/>
                <a:tailEnd/>
              </a:ln>
            </p:spPr>
            <p:txBody>
              <a:bodyPr wrap="none" anchor="ctr"/>
              <a:lstStyle/>
              <a:p>
                <a:endParaRPr lang="en-US"/>
              </a:p>
            </p:txBody>
          </p:sp>
          <p:sp>
            <p:nvSpPr>
              <p:cNvPr id="55045" name="Line 1540"/>
              <p:cNvSpPr>
                <a:spLocks noChangeShapeType="1"/>
              </p:cNvSpPr>
              <p:nvPr/>
            </p:nvSpPr>
            <p:spPr bwMode="auto">
              <a:xfrm flipV="1">
                <a:off x="4655" y="2690"/>
                <a:ext cx="0" cy="25"/>
              </a:xfrm>
              <a:prstGeom prst="line">
                <a:avLst/>
              </a:prstGeom>
              <a:noFill/>
              <a:ln w="12700">
                <a:solidFill>
                  <a:srgbClr val="000000"/>
                </a:solidFill>
                <a:round/>
                <a:headEnd/>
                <a:tailEnd/>
              </a:ln>
            </p:spPr>
            <p:txBody>
              <a:bodyPr wrap="none" anchor="ctr"/>
              <a:lstStyle/>
              <a:p>
                <a:endParaRPr lang="en-US"/>
              </a:p>
            </p:txBody>
          </p:sp>
          <p:sp>
            <p:nvSpPr>
              <p:cNvPr id="55046" name="Line 1541"/>
              <p:cNvSpPr>
                <a:spLocks noChangeShapeType="1"/>
              </p:cNvSpPr>
              <p:nvPr/>
            </p:nvSpPr>
            <p:spPr bwMode="auto">
              <a:xfrm flipV="1">
                <a:off x="4655" y="2654"/>
                <a:ext cx="0" cy="25"/>
              </a:xfrm>
              <a:prstGeom prst="line">
                <a:avLst/>
              </a:prstGeom>
              <a:noFill/>
              <a:ln w="12700">
                <a:solidFill>
                  <a:srgbClr val="000000"/>
                </a:solidFill>
                <a:round/>
                <a:headEnd/>
                <a:tailEnd/>
              </a:ln>
            </p:spPr>
            <p:txBody>
              <a:bodyPr wrap="none" anchor="ctr"/>
              <a:lstStyle/>
              <a:p>
                <a:endParaRPr lang="en-US"/>
              </a:p>
            </p:txBody>
          </p:sp>
          <p:sp>
            <p:nvSpPr>
              <p:cNvPr id="55047" name="Line 1542"/>
              <p:cNvSpPr>
                <a:spLocks noChangeShapeType="1"/>
              </p:cNvSpPr>
              <p:nvPr/>
            </p:nvSpPr>
            <p:spPr bwMode="auto">
              <a:xfrm flipV="1">
                <a:off x="4655" y="2616"/>
                <a:ext cx="0" cy="26"/>
              </a:xfrm>
              <a:prstGeom prst="line">
                <a:avLst/>
              </a:prstGeom>
              <a:noFill/>
              <a:ln w="12700">
                <a:solidFill>
                  <a:srgbClr val="000000"/>
                </a:solidFill>
                <a:round/>
                <a:headEnd/>
                <a:tailEnd/>
              </a:ln>
            </p:spPr>
            <p:txBody>
              <a:bodyPr wrap="none" anchor="ctr"/>
              <a:lstStyle/>
              <a:p>
                <a:endParaRPr lang="en-US"/>
              </a:p>
            </p:txBody>
          </p:sp>
          <p:sp>
            <p:nvSpPr>
              <p:cNvPr id="55048" name="Line 1543"/>
              <p:cNvSpPr>
                <a:spLocks noChangeShapeType="1"/>
              </p:cNvSpPr>
              <p:nvPr/>
            </p:nvSpPr>
            <p:spPr bwMode="auto">
              <a:xfrm flipV="1">
                <a:off x="4655" y="2581"/>
                <a:ext cx="0" cy="24"/>
              </a:xfrm>
              <a:prstGeom prst="line">
                <a:avLst/>
              </a:prstGeom>
              <a:noFill/>
              <a:ln w="12700">
                <a:solidFill>
                  <a:srgbClr val="000000"/>
                </a:solidFill>
                <a:round/>
                <a:headEnd/>
                <a:tailEnd/>
              </a:ln>
            </p:spPr>
            <p:txBody>
              <a:bodyPr wrap="none" anchor="ctr"/>
              <a:lstStyle/>
              <a:p>
                <a:endParaRPr lang="en-US"/>
              </a:p>
            </p:txBody>
          </p:sp>
          <p:sp>
            <p:nvSpPr>
              <p:cNvPr id="55049" name="Line 1544"/>
              <p:cNvSpPr>
                <a:spLocks noChangeShapeType="1"/>
              </p:cNvSpPr>
              <p:nvPr/>
            </p:nvSpPr>
            <p:spPr bwMode="auto">
              <a:xfrm flipV="1">
                <a:off x="4655" y="2544"/>
                <a:ext cx="0" cy="26"/>
              </a:xfrm>
              <a:prstGeom prst="line">
                <a:avLst/>
              </a:prstGeom>
              <a:noFill/>
              <a:ln w="12700">
                <a:solidFill>
                  <a:srgbClr val="000000"/>
                </a:solidFill>
                <a:round/>
                <a:headEnd/>
                <a:tailEnd/>
              </a:ln>
            </p:spPr>
            <p:txBody>
              <a:bodyPr wrap="none" anchor="ctr"/>
              <a:lstStyle/>
              <a:p>
                <a:endParaRPr lang="en-US"/>
              </a:p>
            </p:txBody>
          </p:sp>
          <p:sp>
            <p:nvSpPr>
              <p:cNvPr id="55050" name="Line 1545"/>
              <p:cNvSpPr>
                <a:spLocks noChangeShapeType="1"/>
              </p:cNvSpPr>
              <p:nvPr/>
            </p:nvSpPr>
            <p:spPr bwMode="auto">
              <a:xfrm flipV="1">
                <a:off x="4655" y="2509"/>
                <a:ext cx="0" cy="25"/>
              </a:xfrm>
              <a:prstGeom prst="line">
                <a:avLst/>
              </a:prstGeom>
              <a:noFill/>
              <a:ln w="12700">
                <a:solidFill>
                  <a:srgbClr val="000000"/>
                </a:solidFill>
                <a:round/>
                <a:headEnd/>
                <a:tailEnd/>
              </a:ln>
            </p:spPr>
            <p:txBody>
              <a:bodyPr wrap="none" anchor="ctr"/>
              <a:lstStyle/>
              <a:p>
                <a:endParaRPr lang="en-US"/>
              </a:p>
            </p:txBody>
          </p:sp>
          <p:sp>
            <p:nvSpPr>
              <p:cNvPr id="55051" name="Line 1546"/>
              <p:cNvSpPr>
                <a:spLocks noChangeShapeType="1"/>
              </p:cNvSpPr>
              <p:nvPr/>
            </p:nvSpPr>
            <p:spPr bwMode="auto">
              <a:xfrm flipV="1">
                <a:off x="4655" y="2472"/>
                <a:ext cx="0" cy="24"/>
              </a:xfrm>
              <a:prstGeom prst="line">
                <a:avLst/>
              </a:prstGeom>
              <a:noFill/>
              <a:ln w="12700">
                <a:solidFill>
                  <a:srgbClr val="000000"/>
                </a:solidFill>
                <a:round/>
                <a:headEnd/>
                <a:tailEnd/>
              </a:ln>
            </p:spPr>
            <p:txBody>
              <a:bodyPr wrap="none" anchor="ctr"/>
              <a:lstStyle/>
              <a:p>
                <a:endParaRPr lang="en-US"/>
              </a:p>
            </p:txBody>
          </p:sp>
          <p:sp>
            <p:nvSpPr>
              <p:cNvPr id="55052" name="Line 1547"/>
              <p:cNvSpPr>
                <a:spLocks noChangeShapeType="1"/>
              </p:cNvSpPr>
              <p:nvPr/>
            </p:nvSpPr>
            <p:spPr bwMode="auto">
              <a:xfrm flipV="1">
                <a:off x="4655" y="2435"/>
                <a:ext cx="0" cy="26"/>
              </a:xfrm>
              <a:prstGeom prst="line">
                <a:avLst/>
              </a:prstGeom>
              <a:noFill/>
              <a:ln w="12700">
                <a:solidFill>
                  <a:srgbClr val="000000"/>
                </a:solidFill>
                <a:round/>
                <a:headEnd/>
                <a:tailEnd/>
              </a:ln>
            </p:spPr>
            <p:txBody>
              <a:bodyPr wrap="none" anchor="ctr"/>
              <a:lstStyle/>
              <a:p>
                <a:endParaRPr lang="en-US"/>
              </a:p>
            </p:txBody>
          </p:sp>
          <p:sp>
            <p:nvSpPr>
              <p:cNvPr id="55053" name="Line 1548"/>
              <p:cNvSpPr>
                <a:spLocks noChangeShapeType="1"/>
              </p:cNvSpPr>
              <p:nvPr/>
            </p:nvSpPr>
            <p:spPr bwMode="auto">
              <a:xfrm flipV="1">
                <a:off x="4655" y="2400"/>
                <a:ext cx="0" cy="25"/>
              </a:xfrm>
              <a:prstGeom prst="line">
                <a:avLst/>
              </a:prstGeom>
              <a:noFill/>
              <a:ln w="12700">
                <a:solidFill>
                  <a:srgbClr val="000000"/>
                </a:solidFill>
                <a:round/>
                <a:headEnd/>
                <a:tailEnd/>
              </a:ln>
            </p:spPr>
            <p:txBody>
              <a:bodyPr wrap="none" anchor="ctr"/>
              <a:lstStyle/>
              <a:p>
                <a:endParaRPr lang="en-US"/>
              </a:p>
            </p:txBody>
          </p:sp>
          <p:sp>
            <p:nvSpPr>
              <p:cNvPr id="55054" name="Line 1549"/>
              <p:cNvSpPr>
                <a:spLocks noChangeShapeType="1"/>
              </p:cNvSpPr>
              <p:nvPr/>
            </p:nvSpPr>
            <p:spPr bwMode="auto">
              <a:xfrm flipV="1">
                <a:off x="4655" y="2364"/>
                <a:ext cx="0" cy="25"/>
              </a:xfrm>
              <a:prstGeom prst="line">
                <a:avLst/>
              </a:prstGeom>
              <a:noFill/>
              <a:ln w="12700">
                <a:solidFill>
                  <a:srgbClr val="000000"/>
                </a:solidFill>
                <a:round/>
                <a:headEnd/>
                <a:tailEnd/>
              </a:ln>
            </p:spPr>
            <p:txBody>
              <a:bodyPr wrap="none" anchor="ctr"/>
              <a:lstStyle/>
              <a:p>
                <a:endParaRPr lang="en-US"/>
              </a:p>
            </p:txBody>
          </p:sp>
          <p:sp>
            <p:nvSpPr>
              <p:cNvPr id="55055" name="Line 1550"/>
              <p:cNvSpPr>
                <a:spLocks noChangeShapeType="1"/>
              </p:cNvSpPr>
              <p:nvPr/>
            </p:nvSpPr>
            <p:spPr bwMode="auto">
              <a:xfrm flipV="1">
                <a:off x="4655" y="2328"/>
                <a:ext cx="0" cy="25"/>
              </a:xfrm>
              <a:prstGeom prst="line">
                <a:avLst/>
              </a:prstGeom>
              <a:noFill/>
              <a:ln w="12700">
                <a:solidFill>
                  <a:srgbClr val="000000"/>
                </a:solidFill>
                <a:round/>
                <a:headEnd/>
                <a:tailEnd/>
              </a:ln>
            </p:spPr>
            <p:txBody>
              <a:bodyPr wrap="none" anchor="ctr"/>
              <a:lstStyle/>
              <a:p>
                <a:endParaRPr lang="en-US"/>
              </a:p>
            </p:txBody>
          </p:sp>
          <p:sp>
            <p:nvSpPr>
              <p:cNvPr id="55056" name="Line 1551"/>
              <p:cNvSpPr>
                <a:spLocks noChangeShapeType="1"/>
              </p:cNvSpPr>
              <p:nvPr/>
            </p:nvSpPr>
            <p:spPr bwMode="auto">
              <a:xfrm flipV="1">
                <a:off x="4655" y="2291"/>
                <a:ext cx="0" cy="24"/>
              </a:xfrm>
              <a:prstGeom prst="line">
                <a:avLst/>
              </a:prstGeom>
              <a:noFill/>
              <a:ln w="12700">
                <a:solidFill>
                  <a:srgbClr val="000000"/>
                </a:solidFill>
                <a:round/>
                <a:headEnd/>
                <a:tailEnd/>
              </a:ln>
            </p:spPr>
            <p:txBody>
              <a:bodyPr wrap="none" anchor="ctr"/>
              <a:lstStyle/>
              <a:p>
                <a:endParaRPr lang="en-US"/>
              </a:p>
            </p:txBody>
          </p:sp>
          <p:sp>
            <p:nvSpPr>
              <p:cNvPr id="55057" name="Line 1552"/>
              <p:cNvSpPr>
                <a:spLocks noChangeShapeType="1"/>
              </p:cNvSpPr>
              <p:nvPr/>
            </p:nvSpPr>
            <p:spPr bwMode="auto">
              <a:xfrm flipV="1">
                <a:off x="4655" y="2255"/>
                <a:ext cx="0" cy="25"/>
              </a:xfrm>
              <a:prstGeom prst="line">
                <a:avLst/>
              </a:prstGeom>
              <a:noFill/>
              <a:ln w="12700">
                <a:solidFill>
                  <a:srgbClr val="000000"/>
                </a:solidFill>
                <a:round/>
                <a:headEnd/>
                <a:tailEnd/>
              </a:ln>
            </p:spPr>
            <p:txBody>
              <a:bodyPr wrap="none" anchor="ctr"/>
              <a:lstStyle/>
              <a:p>
                <a:endParaRPr lang="en-US"/>
              </a:p>
            </p:txBody>
          </p:sp>
          <p:sp>
            <p:nvSpPr>
              <p:cNvPr id="55058" name="Line 1553"/>
              <p:cNvSpPr>
                <a:spLocks noChangeShapeType="1"/>
              </p:cNvSpPr>
              <p:nvPr/>
            </p:nvSpPr>
            <p:spPr bwMode="auto">
              <a:xfrm flipV="1">
                <a:off x="4655" y="2219"/>
                <a:ext cx="0" cy="25"/>
              </a:xfrm>
              <a:prstGeom prst="line">
                <a:avLst/>
              </a:prstGeom>
              <a:noFill/>
              <a:ln w="12700">
                <a:solidFill>
                  <a:srgbClr val="000000"/>
                </a:solidFill>
                <a:round/>
                <a:headEnd/>
                <a:tailEnd/>
              </a:ln>
            </p:spPr>
            <p:txBody>
              <a:bodyPr wrap="none" anchor="ctr"/>
              <a:lstStyle/>
              <a:p>
                <a:endParaRPr lang="en-US"/>
              </a:p>
            </p:txBody>
          </p:sp>
          <p:sp>
            <p:nvSpPr>
              <p:cNvPr id="55059" name="Line 1554"/>
              <p:cNvSpPr>
                <a:spLocks noChangeShapeType="1"/>
              </p:cNvSpPr>
              <p:nvPr/>
            </p:nvSpPr>
            <p:spPr bwMode="auto">
              <a:xfrm flipV="1">
                <a:off x="4655" y="2183"/>
                <a:ext cx="0" cy="25"/>
              </a:xfrm>
              <a:prstGeom prst="line">
                <a:avLst/>
              </a:prstGeom>
              <a:noFill/>
              <a:ln w="12700">
                <a:solidFill>
                  <a:srgbClr val="000000"/>
                </a:solidFill>
                <a:round/>
                <a:headEnd/>
                <a:tailEnd/>
              </a:ln>
            </p:spPr>
            <p:txBody>
              <a:bodyPr wrap="none" anchor="ctr"/>
              <a:lstStyle/>
              <a:p>
                <a:endParaRPr lang="en-US"/>
              </a:p>
            </p:txBody>
          </p:sp>
          <p:sp>
            <p:nvSpPr>
              <p:cNvPr id="55060" name="Line 1555"/>
              <p:cNvSpPr>
                <a:spLocks noChangeShapeType="1"/>
              </p:cNvSpPr>
              <p:nvPr/>
            </p:nvSpPr>
            <p:spPr bwMode="auto">
              <a:xfrm flipV="1">
                <a:off x="4655" y="2146"/>
                <a:ext cx="0" cy="24"/>
              </a:xfrm>
              <a:prstGeom prst="line">
                <a:avLst/>
              </a:prstGeom>
              <a:noFill/>
              <a:ln w="12700">
                <a:solidFill>
                  <a:srgbClr val="000000"/>
                </a:solidFill>
                <a:round/>
                <a:headEnd/>
                <a:tailEnd/>
              </a:ln>
            </p:spPr>
            <p:txBody>
              <a:bodyPr wrap="none" anchor="ctr"/>
              <a:lstStyle/>
              <a:p>
                <a:endParaRPr lang="en-US"/>
              </a:p>
            </p:txBody>
          </p:sp>
          <p:sp>
            <p:nvSpPr>
              <p:cNvPr id="55061" name="Line 1556"/>
              <p:cNvSpPr>
                <a:spLocks noChangeShapeType="1"/>
              </p:cNvSpPr>
              <p:nvPr/>
            </p:nvSpPr>
            <p:spPr bwMode="auto">
              <a:xfrm flipV="1">
                <a:off x="4655" y="2109"/>
                <a:ext cx="0" cy="26"/>
              </a:xfrm>
              <a:prstGeom prst="line">
                <a:avLst/>
              </a:prstGeom>
              <a:noFill/>
              <a:ln w="12700">
                <a:solidFill>
                  <a:srgbClr val="000000"/>
                </a:solidFill>
                <a:round/>
                <a:headEnd/>
                <a:tailEnd/>
              </a:ln>
            </p:spPr>
            <p:txBody>
              <a:bodyPr wrap="none" anchor="ctr"/>
              <a:lstStyle/>
              <a:p>
                <a:endParaRPr lang="en-US"/>
              </a:p>
            </p:txBody>
          </p:sp>
          <p:sp>
            <p:nvSpPr>
              <p:cNvPr id="55062" name="Line 1557"/>
              <p:cNvSpPr>
                <a:spLocks noChangeShapeType="1"/>
              </p:cNvSpPr>
              <p:nvPr/>
            </p:nvSpPr>
            <p:spPr bwMode="auto">
              <a:xfrm flipV="1">
                <a:off x="4655" y="2074"/>
                <a:ext cx="0" cy="25"/>
              </a:xfrm>
              <a:prstGeom prst="line">
                <a:avLst/>
              </a:prstGeom>
              <a:noFill/>
              <a:ln w="12700">
                <a:solidFill>
                  <a:srgbClr val="000000"/>
                </a:solidFill>
                <a:round/>
                <a:headEnd/>
                <a:tailEnd/>
              </a:ln>
            </p:spPr>
            <p:txBody>
              <a:bodyPr wrap="none" anchor="ctr"/>
              <a:lstStyle/>
              <a:p>
                <a:endParaRPr lang="en-US"/>
              </a:p>
            </p:txBody>
          </p:sp>
          <p:sp>
            <p:nvSpPr>
              <p:cNvPr id="55063" name="Line 1558"/>
              <p:cNvSpPr>
                <a:spLocks noChangeShapeType="1"/>
              </p:cNvSpPr>
              <p:nvPr/>
            </p:nvSpPr>
            <p:spPr bwMode="auto">
              <a:xfrm flipV="1">
                <a:off x="4655" y="2038"/>
                <a:ext cx="0" cy="25"/>
              </a:xfrm>
              <a:prstGeom prst="line">
                <a:avLst/>
              </a:prstGeom>
              <a:noFill/>
              <a:ln w="12700">
                <a:solidFill>
                  <a:srgbClr val="000000"/>
                </a:solidFill>
                <a:round/>
                <a:headEnd/>
                <a:tailEnd/>
              </a:ln>
            </p:spPr>
            <p:txBody>
              <a:bodyPr wrap="none" anchor="ctr"/>
              <a:lstStyle/>
              <a:p>
                <a:endParaRPr lang="en-US"/>
              </a:p>
            </p:txBody>
          </p:sp>
          <p:sp>
            <p:nvSpPr>
              <p:cNvPr id="55064" name="Line 1559"/>
              <p:cNvSpPr>
                <a:spLocks noChangeShapeType="1"/>
              </p:cNvSpPr>
              <p:nvPr/>
            </p:nvSpPr>
            <p:spPr bwMode="auto">
              <a:xfrm flipV="1">
                <a:off x="4655" y="2000"/>
                <a:ext cx="0" cy="26"/>
              </a:xfrm>
              <a:prstGeom prst="line">
                <a:avLst/>
              </a:prstGeom>
              <a:noFill/>
              <a:ln w="12700">
                <a:solidFill>
                  <a:srgbClr val="000000"/>
                </a:solidFill>
                <a:round/>
                <a:headEnd/>
                <a:tailEnd/>
              </a:ln>
            </p:spPr>
            <p:txBody>
              <a:bodyPr wrap="none" anchor="ctr"/>
              <a:lstStyle/>
              <a:p>
                <a:endParaRPr lang="en-US"/>
              </a:p>
            </p:txBody>
          </p:sp>
          <p:sp>
            <p:nvSpPr>
              <p:cNvPr id="55065" name="Line 1560"/>
              <p:cNvSpPr>
                <a:spLocks noChangeShapeType="1"/>
              </p:cNvSpPr>
              <p:nvPr/>
            </p:nvSpPr>
            <p:spPr bwMode="auto">
              <a:xfrm flipV="1">
                <a:off x="4655" y="1965"/>
                <a:ext cx="0" cy="24"/>
              </a:xfrm>
              <a:prstGeom prst="line">
                <a:avLst/>
              </a:prstGeom>
              <a:noFill/>
              <a:ln w="12700">
                <a:solidFill>
                  <a:srgbClr val="000000"/>
                </a:solidFill>
                <a:round/>
                <a:headEnd/>
                <a:tailEnd/>
              </a:ln>
            </p:spPr>
            <p:txBody>
              <a:bodyPr wrap="none" anchor="ctr"/>
              <a:lstStyle/>
              <a:p>
                <a:endParaRPr lang="en-US"/>
              </a:p>
            </p:txBody>
          </p:sp>
          <p:sp>
            <p:nvSpPr>
              <p:cNvPr id="55066" name="Line 1561"/>
              <p:cNvSpPr>
                <a:spLocks noChangeShapeType="1"/>
              </p:cNvSpPr>
              <p:nvPr/>
            </p:nvSpPr>
            <p:spPr bwMode="auto">
              <a:xfrm flipV="1">
                <a:off x="4655" y="1929"/>
                <a:ext cx="0" cy="25"/>
              </a:xfrm>
              <a:prstGeom prst="line">
                <a:avLst/>
              </a:prstGeom>
              <a:noFill/>
              <a:ln w="12700">
                <a:solidFill>
                  <a:srgbClr val="000000"/>
                </a:solidFill>
                <a:round/>
                <a:headEnd/>
                <a:tailEnd/>
              </a:ln>
            </p:spPr>
            <p:txBody>
              <a:bodyPr wrap="none" anchor="ctr"/>
              <a:lstStyle/>
              <a:p>
                <a:endParaRPr lang="en-US"/>
              </a:p>
            </p:txBody>
          </p:sp>
          <p:sp>
            <p:nvSpPr>
              <p:cNvPr id="55067" name="Line 1562"/>
              <p:cNvSpPr>
                <a:spLocks noChangeShapeType="1"/>
              </p:cNvSpPr>
              <p:nvPr/>
            </p:nvSpPr>
            <p:spPr bwMode="auto">
              <a:xfrm flipV="1">
                <a:off x="4655" y="1893"/>
                <a:ext cx="0" cy="25"/>
              </a:xfrm>
              <a:prstGeom prst="line">
                <a:avLst/>
              </a:prstGeom>
              <a:noFill/>
              <a:ln w="12700">
                <a:solidFill>
                  <a:srgbClr val="000000"/>
                </a:solidFill>
                <a:round/>
                <a:headEnd/>
                <a:tailEnd/>
              </a:ln>
            </p:spPr>
            <p:txBody>
              <a:bodyPr wrap="none" anchor="ctr"/>
              <a:lstStyle/>
              <a:p>
                <a:endParaRPr lang="en-US"/>
              </a:p>
            </p:txBody>
          </p:sp>
          <p:sp>
            <p:nvSpPr>
              <p:cNvPr id="55068" name="Line 1563"/>
              <p:cNvSpPr>
                <a:spLocks noChangeShapeType="1"/>
              </p:cNvSpPr>
              <p:nvPr/>
            </p:nvSpPr>
            <p:spPr bwMode="auto">
              <a:xfrm flipV="1">
                <a:off x="4655" y="1857"/>
                <a:ext cx="0" cy="25"/>
              </a:xfrm>
              <a:prstGeom prst="line">
                <a:avLst/>
              </a:prstGeom>
              <a:noFill/>
              <a:ln w="12700">
                <a:solidFill>
                  <a:srgbClr val="000000"/>
                </a:solidFill>
                <a:round/>
                <a:headEnd/>
                <a:tailEnd/>
              </a:ln>
            </p:spPr>
            <p:txBody>
              <a:bodyPr wrap="none" anchor="ctr"/>
              <a:lstStyle/>
              <a:p>
                <a:endParaRPr lang="en-US"/>
              </a:p>
            </p:txBody>
          </p:sp>
          <p:sp>
            <p:nvSpPr>
              <p:cNvPr id="55069" name="Line 1564"/>
              <p:cNvSpPr>
                <a:spLocks noChangeShapeType="1"/>
              </p:cNvSpPr>
              <p:nvPr/>
            </p:nvSpPr>
            <p:spPr bwMode="auto">
              <a:xfrm flipV="1">
                <a:off x="4655" y="1819"/>
                <a:ext cx="0" cy="26"/>
              </a:xfrm>
              <a:prstGeom prst="line">
                <a:avLst/>
              </a:prstGeom>
              <a:noFill/>
              <a:ln w="12700">
                <a:solidFill>
                  <a:srgbClr val="000000"/>
                </a:solidFill>
                <a:round/>
                <a:headEnd/>
                <a:tailEnd/>
              </a:ln>
            </p:spPr>
            <p:txBody>
              <a:bodyPr wrap="none" anchor="ctr"/>
              <a:lstStyle/>
              <a:p>
                <a:endParaRPr lang="en-US"/>
              </a:p>
            </p:txBody>
          </p:sp>
          <p:sp>
            <p:nvSpPr>
              <p:cNvPr id="55070" name="Line 1565"/>
              <p:cNvSpPr>
                <a:spLocks noChangeShapeType="1"/>
              </p:cNvSpPr>
              <p:nvPr/>
            </p:nvSpPr>
            <p:spPr bwMode="auto">
              <a:xfrm flipV="1">
                <a:off x="4655" y="1784"/>
                <a:ext cx="0" cy="25"/>
              </a:xfrm>
              <a:prstGeom prst="line">
                <a:avLst/>
              </a:prstGeom>
              <a:noFill/>
              <a:ln w="12700">
                <a:solidFill>
                  <a:srgbClr val="000000"/>
                </a:solidFill>
                <a:round/>
                <a:headEnd/>
                <a:tailEnd/>
              </a:ln>
            </p:spPr>
            <p:txBody>
              <a:bodyPr wrap="none" anchor="ctr"/>
              <a:lstStyle/>
              <a:p>
                <a:endParaRPr lang="en-US"/>
              </a:p>
            </p:txBody>
          </p:sp>
          <p:sp>
            <p:nvSpPr>
              <p:cNvPr id="55071" name="Line 1566"/>
              <p:cNvSpPr>
                <a:spLocks noChangeShapeType="1"/>
              </p:cNvSpPr>
              <p:nvPr/>
            </p:nvSpPr>
            <p:spPr bwMode="auto">
              <a:xfrm flipV="1">
                <a:off x="4655" y="1748"/>
                <a:ext cx="0" cy="25"/>
              </a:xfrm>
              <a:prstGeom prst="line">
                <a:avLst/>
              </a:prstGeom>
              <a:noFill/>
              <a:ln w="12700">
                <a:solidFill>
                  <a:srgbClr val="000000"/>
                </a:solidFill>
                <a:round/>
                <a:headEnd/>
                <a:tailEnd/>
              </a:ln>
            </p:spPr>
            <p:txBody>
              <a:bodyPr wrap="none" anchor="ctr"/>
              <a:lstStyle/>
              <a:p>
                <a:endParaRPr lang="en-US"/>
              </a:p>
            </p:txBody>
          </p:sp>
          <p:sp>
            <p:nvSpPr>
              <p:cNvPr id="55072" name="Line 1567"/>
              <p:cNvSpPr>
                <a:spLocks noChangeShapeType="1"/>
              </p:cNvSpPr>
              <p:nvPr/>
            </p:nvSpPr>
            <p:spPr bwMode="auto">
              <a:xfrm flipV="1">
                <a:off x="4655" y="1712"/>
                <a:ext cx="0" cy="25"/>
              </a:xfrm>
              <a:prstGeom prst="line">
                <a:avLst/>
              </a:prstGeom>
              <a:noFill/>
              <a:ln w="12700">
                <a:solidFill>
                  <a:srgbClr val="000000"/>
                </a:solidFill>
                <a:round/>
                <a:headEnd/>
                <a:tailEnd/>
              </a:ln>
            </p:spPr>
            <p:txBody>
              <a:bodyPr wrap="none" anchor="ctr"/>
              <a:lstStyle/>
              <a:p>
                <a:endParaRPr lang="en-US"/>
              </a:p>
            </p:txBody>
          </p:sp>
          <p:sp>
            <p:nvSpPr>
              <p:cNvPr id="55073" name="Line 1568"/>
              <p:cNvSpPr>
                <a:spLocks noChangeShapeType="1"/>
              </p:cNvSpPr>
              <p:nvPr/>
            </p:nvSpPr>
            <p:spPr bwMode="auto">
              <a:xfrm flipV="1">
                <a:off x="4655" y="1674"/>
                <a:ext cx="0" cy="26"/>
              </a:xfrm>
              <a:prstGeom prst="line">
                <a:avLst/>
              </a:prstGeom>
              <a:noFill/>
              <a:ln w="12700">
                <a:solidFill>
                  <a:srgbClr val="000000"/>
                </a:solidFill>
                <a:round/>
                <a:headEnd/>
                <a:tailEnd/>
              </a:ln>
            </p:spPr>
            <p:txBody>
              <a:bodyPr wrap="none" anchor="ctr"/>
              <a:lstStyle/>
              <a:p>
                <a:endParaRPr lang="en-US"/>
              </a:p>
            </p:txBody>
          </p:sp>
          <p:sp>
            <p:nvSpPr>
              <p:cNvPr id="55074" name="Line 1569"/>
              <p:cNvSpPr>
                <a:spLocks noChangeShapeType="1"/>
              </p:cNvSpPr>
              <p:nvPr/>
            </p:nvSpPr>
            <p:spPr bwMode="auto">
              <a:xfrm flipV="1">
                <a:off x="4655" y="1639"/>
                <a:ext cx="0" cy="25"/>
              </a:xfrm>
              <a:prstGeom prst="line">
                <a:avLst/>
              </a:prstGeom>
              <a:noFill/>
              <a:ln w="12700">
                <a:solidFill>
                  <a:srgbClr val="000000"/>
                </a:solidFill>
                <a:round/>
                <a:headEnd/>
                <a:tailEnd/>
              </a:ln>
            </p:spPr>
            <p:txBody>
              <a:bodyPr wrap="none" anchor="ctr"/>
              <a:lstStyle/>
              <a:p>
                <a:endParaRPr lang="en-US"/>
              </a:p>
            </p:txBody>
          </p:sp>
          <p:sp>
            <p:nvSpPr>
              <p:cNvPr id="55075" name="Line 1570"/>
              <p:cNvSpPr>
                <a:spLocks noChangeShapeType="1"/>
              </p:cNvSpPr>
              <p:nvPr/>
            </p:nvSpPr>
            <p:spPr bwMode="auto">
              <a:xfrm flipV="1">
                <a:off x="4655" y="1603"/>
                <a:ext cx="0" cy="25"/>
              </a:xfrm>
              <a:prstGeom prst="line">
                <a:avLst/>
              </a:prstGeom>
              <a:noFill/>
              <a:ln w="12700">
                <a:solidFill>
                  <a:srgbClr val="000000"/>
                </a:solidFill>
                <a:round/>
                <a:headEnd/>
                <a:tailEnd/>
              </a:ln>
            </p:spPr>
            <p:txBody>
              <a:bodyPr wrap="none" anchor="ctr"/>
              <a:lstStyle/>
              <a:p>
                <a:endParaRPr lang="en-US"/>
              </a:p>
            </p:txBody>
          </p:sp>
          <p:sp>
            <p:nvSpPr>
              <p:cNvPr id="55076" name="Line 1571"/>
              <p:cNvSpPr>
                <a:spLocks noChangeShapeType="1"/>
              </p:cNvSpPr>
              <p:nvPr/>
            </p:nvSpPr>
            <p:spPr bwMode="auto">
              <a:xfrm flipV="1">
                <a:off x="4655" y="1565"/>
                <a:ext cx="0" cy="26"/>
              </a:xfrm>
              <a:prstGeom prst="line">
                <a:avLst/>
              </a:prstGeom>
              <a:noFill/>
              <a:ln w="12700">
                <a:solidFill>
                  <a:srgbClr val="000000"/>
                </a:solidFill>
                <a:round/>
                <a:headEnd/>
                <a:tailEnd/>
              </a:ln>
            </p:spPr>
            <p:txBody>
              <a:bodyPr wrap="none" anchor="ctr"/>
              <a:lstStyle/>
              <a:p>
                <a:endParaRPr lang="en-US"/>
              </a:p>
            </p:txBody>
          </p:sp>
          <p:sp>
            <p:nvSpPr>
              <p:cNvPr id="55077" name="Line 1572"/>
              <p:cNvSpPr>
                <a:spLocks noChangeShapeType="1"/>
              </p:cNvSpPr>
              <p:nvPr/>
            </p:nvSpPr>
            <p:spPr bwMode="auto">
              <a:xfrm flipV="1">
                <a:off x="4655" y="1530"/>
                <a:ext cx="0" cy="24"/>
              </a:xfrm>
              <a:prstGeom prst="line">
                <a:avLst/>
              </a:prstGeom>
              <a:noFill/>
              <a:ln w="12700">
                <a:solidFill>
                  <a:srgbClr val="000000"/>
                </a:solidFill>
                <a:round/>
                <a:headEnd/>
                <a:tailEnd/>
              </a:ln>
            </p:spPr>
            <p:txBody>
              <a:bodyPr wrap="none" anchor="ctr"/>
              <a:lstStyle/>
              <a:p>
                <a:endParaRPr lang="en-US"/>
              </a:p>
            </p:txBody>
          </p:sp>
          <p:sp>
            <p:nvSpPr>
              <p:cNvPr id="55078" name="Line 1573"/>
              <p:cNvSpPr>
                <a:spLocks noChangeShapeType="1"/>
              </p:cNvSpPr>
              <p:nvPr/>
            </p:nvSpPr>
            <p:spPr bwMode="auto">
              <a:xfrm flipV="1">
                <a:off x="4655" y="1493"/>
                <a:ext cx="0" cy="26"/>
              </a:xfrm>
              <a:prstGeom prst="line">
                <a:avLst/>
              </a:prstGeom>
              <a:noFill/>
              <a:ln w="12700">
                <a:solidFill>
                  <a:srgbClr val="000000"/>
                </a:solidFill>
                <a:round/>
                <a:headEnd/>
                <a:tailEnd/>
              </a:ln>
            </p:spPr>
            <p:txBody>
              <a:bodyPr wrap="none" anchor="ctr"/>
              <a:lstStyle/>
              <a:p>
                <a:endParaRPr lang="en-US"/>
              </a:p>
            </p:txBody>
          </p:sp>
          <p:sp>
            <p:nvSpPr>
              <p:cNvPr id="55079" name="Line 1574"/>
              <p:cNvSpPr>
                <a:spLocks noChangeShapeType="1"/>
              </p:cNvSpPr>
              <p:nvPr/>
            </p:nvSpPr>
            <p:spPr bwMode="auto">
              <a:xfrm flipV="1">
                <a:off x="4655" y="1458"/>
                <a:ext cx="0" cy="25"/>
              </a:xfrm>
              <a:prstGeom prst="line">
                <a:avLst/>
              </a:prstGeom>
              <a:noFill/>
              <a:ln w="12700">
                <a:solidFill>
                  <a:srgbClr val="000000"/>
                </a:solidFill>
                <a:round/>
                <a:headEnd/>
                <a:tailEnd/>
              </a:ln>
            </p:spPr>
            <p:txBody>
              <a:bodyPr wrap="none" anchor="ctr"/>
              <a:lstStyle/>
              <a:p>
                <a:endParaRPr lang="en-US"/>
              </a:p>
            </p:txBody>
          </p:sp>
          <p:sp>
            <p:nvSpPr>
              <p:cNvPr id="55080" name="Line 1575"/>
              <p:cNvSpPr>
                <a:spLocks noChangeShapeType="1"/>
              </p:cNvSpPr>
              <p:nvPr/>
            </p:nvSpPr>
            <p:spPr bwMode="auto">
              <a:xfrm flipV="1">
                <a:off x="4655" y="1422"/>
                <a:ext cx="0" cy="25"/>
              </a:xfrm>
              <a:prstGeom prst="line">
                <a:avLst/>
              </a:prstGeom>
              <a:noFill/>
              <a:ln w="12700">
                <a:solidFill>
                  <a:srgbClr val="000000"/>
                </a:solidFill>
                <a:round/>
                <a:headEnd/>
                <a:tailEnd/>
              </a:ln>
            </p:spPr>
            <p:txBody>
              <a:bodyPr wrap="none" anchor="ctr"/>
              <a:lstStyle/>
              <a:p>
                <a:endParaRPr lang="en-US"/>
              </a:p>
            </p:txBody>
          </p:sp>
          <p:sp>
            <p:nvSpPr>
              <p:cNvPr id="55081" name="Line 1576"/>
              <p:cNvSpPr>
                <a:spLocks noChangeShapeType="1"/>
              </p:cNvSpPr>
              <p:nvPr/>
            </p:nvSpPr>
            <p:spPr bwMode="auto">
              <a:xfrm flipV="1">
                <a:off x="4765" y="3377"/>
                <a:ext cx="0" cy="26"/>
              </a:xfrm>
              <a:prstGeom prst="line">
                <a:avLst/>
              </a:prstGeom>
              <a:noFill/>
              <a:ln w="12700">
                <a:solidFill>
                  <a:srgbClr val="000000"/>
                </a:solidFill>
                <a:round/>
                <a:headEnd/>
                <a:tailEnd/>
              </a:ln>
            </p:spPr>
            <p:txBody>
              <a:bodyPr wrap="none" anchor="ctr"/>
              <a:lstStyle/>
              <a:p>
                <a:endParaRPr lang="en-US"/>
              </a:p>
            </p:txBody>
          </p:sp>
          <p:sp>
            <p:nvSpPr>
              <p:cNvPr id="55082" name="Line 1577"/>
              <p:cNvSpPr>
                <a:spLocks noChangeShapeType="1"/>
              </p:cNvSpPr>
              <p:nvPr/>
            </p:nvSpPr>
            <p:spPr bwMode="auto">
              <a:xfrm flipV="1">
                <a:off x="4765" y="3342"/>
                <a:ext cx="0" cy="24"/>
              </a:xfrm>
              <a:prstGeom prst="line">
                <a:avLst/>
              </a:prstGeom>
              <a:noFill/>
              <a:ln w="12700">
                <a:solidFill>
                  <a:srgbClr val="000000"/>
                </a:solidFill>
                <a:round/>
                <a:headEnd/>
                <a:tailEnd/>
              </a:ln>
            </p:spPr>
            <p:txBody>
              <a:bodyPr wrap="none" anchor="ctr"/>
              <a:lstStyle/>
              <a:p>
                <a:endParaRPr lang="en-US"/>
              </a:p>
            </p:txBody>
          </p:sp>
          <p:sp>
            <p:nvSpPr>
              <p:cNvPr id="55083" name="Line 1578"/>
              <p:cNvSpPr>
                <a:spLocks noChangeShapeType="1"/>
              </p:cNvSpPr>
              <p:nvPr/>
            </p:nvSpPr>
            <p:spPr bwMode="auto">
              <a:xfrm flipV="1">
                <a:off x="4765" y="3306"/>
                <a:ext cx="0" cy="25"/>
              </a:xfrm>
              <a:prstGeom prst="line">
                <a:avLst/>
              </a:prstGeom>
              <a:noFill/>
              <a:ln w="12700">
                <a:solidFill>
                  <a:srgbClr val="000000"/>
                </a:solidFill>
                <a:round/>
                <a:headEnd/>
                <a:tailEnd/>
              </a:ln>
            </p:spPr>
            <p:txBody>
              <a:bodyPr wrap="none" anchor="ctr"/>
              <a:lstStyle/>
              <a:p>
                <a:endParaRPr lang="en-US"/>
              </a:p>
            </p:txBody>
          </p:sp>
          <p:sp>
            <p:nvSpPr>
              <p:cNvPr id="55084" name="Line 1579"/>
              <p:cNvSpPr>
                <a:spLocks noChangeShapeType="1"/>
              </p:cNvSpPr>
              <p:nvPr/>
            </p:nvSpPr>
            <p:spPr bwMode="auto">
              <a:xfrm flipV="1">
                <a:off x="4765" y="3270"/>
                <a:ext cx="0" cy="25"/>
              </a:xfrm>
              <a:prstGeom prst="line">
                <a:avLst/>
              </a:prstGeom>
              <a:noFill/>
              <a:ln w="12700">
                <a:solidFill>
                  <a:srgbClr val="000000"/>
                </a:solidFill>
                <a:round/>
                <a:headEnd/>
                <a:tailEnd/>
              </a:ln>
            </p:spPr>
            <p:txBody>
              <a:bodyPr wrap="none" anchor="ctr"/>
              <a:lstStyle/>
              <a:p>
                <a:endParaRPr lang="en-US"/>
              </a:p>
            </p:txBody>
          </p:sp>
          <p:sp>
            <p:nvSpPr>
              <p:cNvPr id="55085" name="Line 1580"/>
              <p:cNvSpPr>
                <a:spLocks noChangeShapeType="1"/>
              </p:cNvSpPr>
              <p:nvPr/>
            </p:nvSpPr>
            <p:spPr bwMode="auto">
              <a:xfrm flipV="1">
                <a:off x="4765" y="3234"/>
                <a:ext cx="0" cy="25"/>
              </a:xfrm>
              <a:prstGeom prst="line">
                <a:avLst/>
              </a:prstGeom>
              <a:noFill/>
              <a:ln w="12700">
                <a:solidFill>
                  <a:srgbClr val="000000"/>
                </a:solidFill>
                <a:round/>
                <a:headEnd/>
                <a:tailEnd/>
              </a:ln>
            </p:spPr>
            <p:txBody>
              <a:bodyPr wrap="none" anchor="ctr"/>
              <a:lstStyle/>
              <a:p>
                <a:endParaRPr lang="en-US"/>
              </a:p>
            </p:txBody>
          </p:sp>
          <p:sp>
            <p:nvSpPr>
              <p:cNvPr id="55086" name="Line 1581"/>
              <p:cNvSpPr>
                <a:spLocks noChangeShapeType="1"/>
              </p:cNvSpPr>
              <p:nvPr/>
            </p:nvSpPr>
            <p:spPr bwMode="auto">
              <a:xfrm flipV="1">
                <a:off x="4765" y="3196"/>
                <a:ext cx="0" cy="26"/>
              </a:xfrm>
              <a:prstGeom prst="line">
                <a:avLst/>
              </a:prstGeom>
              <a:noFill/>
              <a:ln w="12700">
                <a:solidFill>
                  <a:srgbClr val="000000"/>
                </a:solidFill>
                <a:round/>
                <a:headEnd/>
                <a:tailEnd/>
              </a:ln>
            </p:spPr>
            <p:txBody>
              <a:bodyPr wrap="none" anchor="ctr"/>
              <a:lstStyle/>
              <a:p>
                <a:endParaRPr lang="en-US"/>
              </a:p>
            </p:txBody>
          </p:sp>
          <p:sp>
            <p:nvSpPr>
              <p:cNvPr id="55087" name="Line 1582"/>
              <p:cNvSpPr>
                <a:spLocks noChangeShapeType="1"/>
              </p:cNvSpPr>
              <p:nvPr/>
            </p:nvSpPr>
            <p:spPr bwMode="auto">
              <a:xfrm flipV="1">
                <a:off x="4765" y="3161"/>
                <a:ext cx="0" cy="25"/>
              </a:xfrm>
              <a:prstGeom prst="line">
                <a:avLst/>
              </a:prstGeom>
              <a:noFill/>
              <a:ln w="12700">
                <a:solidFill>
                  <a:srgbClr val="000000"/>
                </a:solidFill>
                <a:round/>
                <a:headEnd/>
                <a:tailEnd/>
              </a:ln>
            </p:spPr>
            <p:txBody>
              <a:bodyPr wrap="none" anchor="ctr"/>
              <a:lstStyle/>
              <a:p>
                <a:endParaRPr lang="en-US"/>
              </a:p>
            </p:txBody>
          </p:sp>
          <p:sp>
            <p:nvSpPr>
              <p:cNvPr id="55088" name="Line 1583"/>
              <p:cNvSpPr>
                <a:spLocks noChangeShapeType="1"/>
              </p:cNvSpPr>
              <p:nvPr/>
            </p:nvSpPr>
            <p:spPr bwMode="auto">
              <a:xfrm flipV="1">
                <a:off x="4765" y="3125"/>
                <a:ext cx="0" cy="25"/>
              </a:xfrm>
              <a:prstGeom prst="line">
                <a:avLst/>
              </a:prstGeom>
              <a:noFill/>
              <a:ln w="12700">
                <a:solidFill>
                  <a:srgbClr val="000000"/>
                </a:solidFill>
                <a:round/>
                <a:headEnd/>
                <a:tailEnd/>
              </a:ln>
            </p:spPr>
            <p:txBody>
              <a:bodyPr wrap="none" anchor="ctr"/>
              <a:lstStyle/>
              <a:p>
                <a:endParaRPr lang="en-US"/>
              </a:p>
            </p:txBody>
          </p:sp>
          <p:sp>
            <p:nvSpPr>
              <p:cNvPr id="55089" name="Line 1584"/>
              <p:cNvSpPr>
                <a:spLocks noChangeShapeType="1"/>
              </p:cNvSpPr>
              <p:nvPr/>
            </p:nvSpPr>
            <p:spPr bwMode="auto">
              <a:xfrm flipV="1">
                <a:off x="4765" y="3089"/>
                <a:ext cx="0" cy="25"/>
              </a:xfrm>
              <a:prstGeom prst="line">
                <a:avLst/>
              </a:prstGeom>
              <a:noFill/>
              <a:ln w="12700">
                <a:solidFill>
                  <a:srgbClr val="000000"/>
                </a:solidFill>
                <a:round/>
                <a:headEnd/>
                <a:tailEnd/>
              </a:ln>
            </p:spPr>
            <p:txBody>
              <a:bodyPr wrap="none" anchor="ctr"/>
              <a:lstStyle/>
              <a:p>
                <a:endParaRPr lang="en-US"/>
              </a:p>
            </p:txBody>
          </p:sp>
          <p:sp>
            <p:nvSpPr>
              <p:cNvPr id="55090" name="Line 1585"/>
              <p:cNvSpPr>
                <a:spLocks noChangeShapeType="1"/>
              </p:cNvSpPr>
              <p:nvPr/>
            </p:nvSpPr>
            <p:spPr bwMode="auto">
              <a:xfrm flipV="1">
                <a:off x="4765" y="3051"/>
                <a:ext cx="0" cy="26"/>
              </a:xfrm>
              <a:prstGeom prst="line">
                <a:avLst/>
              </a:prstGeom>
              <a:noFill/>
              <a:ln w="12700">
                <a:solidFill>
                  <a:srgbClr val="000000"/>
                </a:solidFill>
                <a:round/>
                <a:headEnd/>
                <a:tailEnd/>
              </a:ln>
            </p:spPr>
            <p:txBody>
              <a:bodyPr wrap="none" anchor="ctr"/>
              <a:lstStyle/>
              <a:p>
                <a:endParaRPr lang="en-US"/>
              </a:p>
            </p:txBody>
          </p:sp>
          <p:sp>
            <p:nvSpPr>
              <p:cNvPr id="55091" name="Line 1586"/>
              <p:cNvSpPr>
                <a:spLocks noChangeShapeType="1"/>
              </p:cNvSpPr>
              <p:nvPr/>
            </p:nvSpPr>
            <p:spPr bwMode="auto">
              <a:xfrm flipV="1">
                <a:off x="4765" y="3016"/>
                <a:ext cx="0" cy="24"/>
              </a:xfrm>
              <a:prstGeom prst="line">
                <a:avLst/>
              </a:prstGeom>
              <a:noFill/>
              <a:ln w="12700">
                <a:solidFill>
                  <a:srgbClr val="000000"/>
                </a:solidFill>
                <a:round/>
                <a:headEnd/>
                <a:tailEnd/>
              </a:ln>
            </p:spPr>
            <p:txBody>
              <a:bodyPr wrap="none" anchor="ctr"/>
              <a:lstStyle/>
              <a:p>
                <a:endParaRPr lang="en-US"/>
              </a:p>
            </p:txBody>
          </p:sp>
          <p:sp>
            <p:nvSpPr>
              <p:cNvPr id="55092" name="Line 1587"/>
              <p:cNvSpPr>
                <a:spLocks noChangeShapeType="1"/>
              </p:cNvSpPr>
              <p:nvPr/>
            </p:nvSpPr>
            <p:spPr bwMode="auto">
              <a:xfrm flipV="1">
                <a:off x="4765" y="2980"/>
                <a:ext cx="0" cy="25"/>
              </a:xfrm>
              <a:prstGeom prst="line">
                <a:avLst/>
              </a:prstGeom>
              <a:noFill/>
              <a:ln w="12700">
                <a:solidFill>
                  <a:srgbClr val="000000"/>
                </a:solidFill>
                <a:round/>
                <a:headEnd/>
                <a:tailEnd/>
              </a:ln>
            </p:spPr>
            <p:txBody>
              <a:bodyPr wrap="none" anchor="ctr"/>
              <a:lstStyle/>
              <a:p>
                <a:endParaRPr lang="en-US"/>
              </a:p>
            </p:txBody>
          </p:sp>
          <p:sp>
            <p:nvSpPr>
              <p:cNvPr id="55093" name="Line 1588"/>
              <p:cNvSpPr>
                <a:spLocks noChangeShapeType="1"/>
              </p:cNvSpPr>
              <p:nvPr/>
            </p:nvSpPr>
            <p:spPr bwMode="auto">
              <a:xfrm flipV="1">
                <a:off x="4765" y="2942"/>
                <a:ext cx="0" cy="26"/>
              </a:xfrm>
              <a:prstGeom prst="line">
                <a:avLst/>
              </a:prstGeom>
              <a:noFill/>
              <a:ln w="12700">
                <a:solidFill>
                  <a:srgbClr val="000000"/>
                </a:solidFill>
                <a:round/>
                <a:headEnd/>
                <a:tailEnd/>
              </a:ln>
            </p:spPr>
            <p:txBody>
              <a:bodyPr wrap="none" anchor="ctr"/>
              <a:lstStyle/>
              <a:p>
                <a:endParaRPr lang="en-US"/>
              </a:p>
            </p:txBody>
          </p:sp>
          <p:sp>
            <p:nvSpPr>
              <p:cNvPr id="55094" name="Line 1589"/>
              <p:cNvSpPr>
                <a:spLocks noChangeShapeType="1"/>
              </p:cNvSpPr>
              <p:nvPr/>
            </p:nvSpPr>
            <p:spPr bwMode="auto">
              <a:xfrm flipV="1">
                <a:off x="4765" y="2907"/>
                <a:ext cx="0" cy="24"/>
              </a:xfrm>
              <a:prstGeom prst="line">
                <a:avLst/>
              </a:prstGeom>
              <a:noFill/>
              <a:ln w="12700">
                <a:solidFill>
                  <a:srgbClr val="000000"/>
                </a:solidFill>
                <a:round/>
                <a:headEnd/>
                <a:tailEnd/>
              </a:ln>
            </p:spPr>
            <p:txBody>
              <a:bodyPr wrap="none" anchor="ctr"/>
              <a:lstStyle/>
              <a:p>
                <a:endParaRPr lang="en-US"/>
              </a:p>
            </p:txBody>
          </p:sp>
          <p:sp>
            <p:nvSpPr>
              <p:cNvPr id="55095" name="Line 1590"/>
              <p:cNvSpPr>
                <a:spLocks noChangeShapeType="1"/>
              </p:cNvSpPr>
              <p:nvPr/>
            </p:nvSpPr>
            <p:spPr bwMode="auto">
              <a:xfrm flipV="1">
                <a:off x="4765" y="2870"/>
                <a:ext cx="0" cy="26"/>
              </a:xfrm>
              <a:prstGeom prst="line">
                <a:avLst/>
              </a:prstGeom>
              <a:noFill/>
              <a:ln w="12700">
                <a:solidFill>
                  <a:srgbClr val="000000"/>
                </a:solidFill>
                <a:round/>
                <a:headEnd/>
                <a:tailEnd/>
              </a:ln>
            </p:spPr>
            <p:txBody>
              <a:bodyPr wrap="none" anchor="ctr"/>
              <a:lstStyle/>
              <a:p>
                <a:endParaRPr lang="en-US"/>
              </a:p>
            </p:txBody>
          </p:sp>
          <p:sp>
            <p:nvSpPr>
              <p:cNvPr id="55096" name="Line 1591"/>
              <p:cNvSpPr>
                <a:spLocks noChangeShapeType="1"/>
              </p:cNvSpPr>
              <p:nvPr/>
            </p:nvSpPr>
            <p:spPr bwMode="auto">
              <a:xfrm flipV="1">
                <a:off x="4765" y="2835"/>
                <a:ext cx="0" cy="25"/>
              </a:xfrm>
              <a:prstGeom prst="line">
                <a:avLst/>
              </a:prstGeom>
              <a:noFill/>
              <a:ln w="12700">
                <a:solidFill>
                  <a:srgbClr val="000000"/>
                </a:solidFill>
                <a:round/>
                <a:headEnd/>
                <a:tailEnd/>
              </a:ln>
            </p:spPr>
            <p:txBody>
              <a:bodyPr wrap="none" anchor="ctr"/>
              <a:lstStyle/>
              <a:p>
                <a:endParaRPr lang="en-US"/>
              </a:p>
            </p:txBody>
          </p:sp>
          <p:sp>
            <p:nvSpPr>
              <p:cNvPr id="55097" name="Line 1592"/>
              <p:cNvSpPr>
                <a:spLocks noChangeShapeType="1"/>
              </p:cNvSpPr>
              <p:nvPr/>
            </p:nvSpPr>
            <p:spPr bwMode="auto">
              <a:xfrm flipV="1">
                <a:off x="4765" y="2799"/>
                <a:ext cx="0" cy="25"/>
              </a:xfrm>
              <a:prstGeom prst="line">
                <a:avLst/>
              </a:prstGeom>
              <a:noFill/>
              <a:ln w="12700">
                <a:solidFill>
                  <a:srgbClr val="000000"/>
                </a:solidFill>
                <a:round/>
                <a:headEnd/>
                <a:tailEnd/>
              </a:ln>
            </p:spPr>
            <p:txBody>
              <a:bodyPr wrap="none" anchor="ctr"/>
              <a:lstStyle/>
              <a:p>
                <a:endParaRPr lang="en-US"/>
              </a:p>
            </p:txBody>
          </p:sp>
          <p:sp>
            <p:nvSpPr>
              <p:cNvPr id="55098" name="Line 1593"/>
              <p:cNvSpPr>
                <a:spLocks noChangeShapeType="1"/>
              </p:cNvSpPr>
              <p:nvPr/>
            </p:nvSpPr>
            <p:spPr bwMode="auto">
              <a:xfrm flipV="1">
                <a:off x="4765" y="2763"/>
                <a:ext cx="0" cy="25"/>
              </a:xfrm>
              <a:prstGeom prst="line">
                <a:avLst/>
              </a:prstGeom>
              <a:noFill/>
              <a:ln w="12700">
                <a:solidFill>
                  <a:srgbClr val="000000"/>
                </a:solidFill>
                <a:round/>
                <a:headEnd/>
                <a:tailEnd/>
              </a:ln>
            </p:spPr>
            <p:txBody>
              <a:bodyPr wrap="none" anchor="ctr"/>
              <a:lstStyle/>
              <a:p>
                <a:endParaRPr lang="en-US"/>
              </a:p>
            </p:txBody>
          </p:sp>
          <p:sp>
            <p:nvSpPr>
              <p:cNvPr id="55099" name="Line 1594"/>
              <p:cNvSpPr>
                <a:spLocks noChangeShapeType="1"/>
              </p:cNvSpPr>
              <p:nvPr/>
            </p:nvSpPr>
            <p:spPr bwMode="auto">
              <a:xfrm flipV="1">
                <a:off x="4765" y="2726"/>
                <a:ext cx="0" cy="25"/>
              </a:xfrm>
              <a:prstGeom prst="line">
                <a:avLst/>
              </a:prstGeom>
              <a:noFill/>
              <a:ln w="12700">
                <a:solidFill>
                  <a:srgbClr val="000000"/>
                </a:solidFill>
                <a:round/>
                <a:headEnd/>
                <a:tailEnd/>
              </a:ln>
            </p:spPr>
            <p:txBody>
              <a:bodyPr wrap="none" anchor="ctr"/>
              <a:lstStyle/>
              <a:p>
                <a:endParaRPr lang="en-US"/>
              </a:p>
            </p:txBody>
          </p:sp>
          <p:sp>
            <p:nvSpPr>
              <p:cNvPr id="55100" name="Line 1595"/>
              <p:cNvSpPr>
                <a:spLocks noChangeShapeType="1"/>
              </p:cNvSpPr>
              <p:nvPr/>
            </p:nvSpPr>
            <p:spPr bwMode="auto">
              <a:xfrm flipV="1">
                <a:off x="4765" y="2690"/>
                <a:ext cx="0" cy="25"/>
              </a:xfrm>
              <a:prstGeom prst="line">
                <a:avLst/>
              </a:prstGeom>
              <a:noFill/>
              <a:ln w="12700">
                <a:solidFill>
                  <a:srgbClr val="000000"/>
                </a:solidFill>
                <a:round/>
                <a:headEnd/>
                <a:tailEnd/>
              </a:ln>
            </p:spPr>
            <p:txBody>
              <a:bodyPr wrap="none" anchor="ctr"/>
              <a:lstStyle/>
              <a:p>
                <a:endParaRPr lang="en-US"/>
              </a:p>
            </p:txBody>
          </p:sp>
          <p:sp>
            <p:nvSpPr>
              <p:cNvPr id="55101" name="Line 1596"/>
              <p:cNvSpPr>
                <a:spLocks noChangeShapeType="1"/>
              </p:cNvSpPr>
              <p:nvPr/>
            </p:nvSpPr>
            <p:spPr bwMode="auto">
              <a:xfrm flipV="1">
                <a:off x="4765" y="2654"/>
                <a:ext cx="0" cy="25"/>
              </a:xfrm>
              <a:prstGeom prst="line">
                <a:avLst/>
              </a:prstGeom>
              <a:noFill/>
              <a:ln w="12700">
                <a:solidFill>
                  <a:srgbClr val="000000"/>
                </a:solidFill>
                <a:round/>
                <a:headEnd/>
                <a:tailEnd/>
              </a:ln>
            </p:spPr>
            <p:txBody>
              <a:bodyPr wrap="none" anchor="ctr"/>
              <a:lstStyle/>
              <a:p>
                <a:endParaRPr lang="en-US"/>
              </a:p>
            </p:txBody>
          </p:sp>
          <p:sp>
            <p:nvSpPr>
              <p:cNvPr id="55102" name="Line 1597"/>
              <p:cNvSpPr>
                <a:spLocks noChangeShapeType="1"/>
              </p:cNvSpPr>
              <p:nvPr/>
            </p:nvSpPr>
            <p:spPr bwMode="auto">
              <a:xfrm flipV="1">
                <a:off x="4765" y="2616"/>
                <a:ext cx="0" cy="26"/>
              </a:xfrm>
              <a:prstGeom prst="line">
                <a:avLst/>
              </a:prstGeom>
              <a:noFill/>
              <a:ln w="12700">
                <a:solidFill>
                  <a:srgbClr val="000000"/>
                </a:solidFill>
                <a:round/>
                <a:headEnd/>
                <a:tailEnd/>
              </a:ln>
            </p:spPr>
            <p:txBody>
              <a:bodyPr wrap="none" anchor="ctr"/>
              <a:lstStyle/>
              <a:p>
                <a:endParaRPr lang="en-US"/>
              </a:p>
            </p:txBody>
          </p:sp>
          <p:sp>
            <p:nvSpPr>
              <p:cNvPr id="55103" name="Line 1598"/>
              <p:cNvSpPr>
                <a:spLocks noChangeShapeType="1"/>
              </p:cNvSpPr>
              <p:nvPr/>
            </p:nvSpPr>
            <p:spPr bwMode="auto">
              <a:xfrm flipV="1">
                <a:off x="4765" y="2581"/>
                <a:ext cx="0" cy="24"/>
              </a:xfrm>
              <a:prstGeom prst="line">
                <a:avLst/>
              </a:prstGeom>
              <a:noFill/>
              <a:ln w="12700">
                <a:solidFill>
                  <a:srgbClr val="000000"/>
                </a:solidFill>
                <a:round/>
                <a:headEnd/>
                <a:tailEnd/>
              </a:ln>
            </p:spPr>
            <p:txBody>
              <a:bodyPr wrap="none" anchor="ctr"/>
              <a:lstStyle/>
              <a:p>
                <a:endParaRPr lang="en-US"/>
              </a:p>
            </p:txBody>
          </p:sp>
          <p:sp>
            <p:nvSpPr>
              <p:cNvPr id="55104" name="Line 1599"/>
              <p:cNvSpPr>
                <a:spLocks noChangeShapeType="1"/>
              </p:cNvSpPr>
              <p:nvPr/>
            </p:nvSpPr>
            <p:spPr bwMode="auto">
              <a:xfrm flipV="1">
                <a:off x="4765" y="2544"/>
                <a:ext cx="0" cy="26"/>
              </a:xfrm>
              <a:prstGeom prst="line">
                <a:avLst/>
              </a:prstGeom>
              <a:noFill/>
              <a:ln w="12700">
                <a:solidFill>
                  <a:srgbClr val="000000"/>
                </a:solidFill>
                <a:round/>
                <a:headEnd/>
                <a:tailEnd/>
              </a:ln>
            </p:spPr>
            <p:txBody>
              <a:bodyPr wrap="none" anchor="ctr"/>
              <a:lstStyle/>
              <a:p>
                <a:endParaRPr lang="en-US"/>
              </a:p>
            </p:txBody>
          </p:sp>
          <p:sp>
            <p:nvSpPr>
              <p:cNvPr id="55105" name="Line 1600"/>
              <p:cNvSpPr>
                <a:spLocks noChangeShapeType="1"/>
              </p:cNvSpPr>
              <p:nvPr/>
            </p:nvSpPr>
            <p:spPr bwMode="auto">
              <a:xfrm flipV="1">
                <a:off x="4765" y="2509"/>
                <a:ext cx="0" cy="25"/>
              </a:xfrm>
              <a:prstGeom prst="line">
                <a:avLst/>
              </a:prstGeom>
              <a:noFill/>
              <a:ln w="12700">
                <a:solidFill>
                  <a:srgbClr val="000000"/>
                </a:solidFill>
                <a:round/>
                <a:headEnd/>
                <a:tailEnd/>
              </a:ln>
            </p:spPr>
            <p:txBody>
              <a:bodyPr wrap="none" anchor="ctr"/>
              <a:lstStyle/>
              <a:p>
                <a:endParaRPr lang="en-US"/>
              </a:p>
            </p:txBody>
          </p:sp>
          <p:sp>
            <p:nvSpPr>
              <p:cNvPr id="55106" name="Line 1601"/>
              <p:cNvSpPr>
                <a:spLocks noChangeShapeType="1"/>
              </p:cNvSpPr>
              <p:nvPr/>
            </p:nvSpPr>
            <p:spPr bwMode="auto">
              <a:xfrm flipV="1">
                <a:off x="4765" y="2472"/>
                <a:ext cx="0" cy="24"/>
              </a:xfrm>
              <a:prstGeom prst="line">
                <a:avLst/>
              </a:prstGeom>
              <a:noFill/>
              <a:ln w="12700">
                <a:solidFill>
                  <a:srgbClr val="000000"/>
                </a:solidFill>
                <a:round/>
                <a:headEnd/>
                <a:tailEnd/>
              </a:ln>
            </p:spPr>
            <p:txBody>
              <a:bodyPr wrap="none" anchor="ctr"/>
              <a:lstStyle/>
              <a:p>
                <a:endParaRPr lang="en-US"/>
              </a:p>
            </p:txBody>
          </p:sp>
          <p:sp>
            <p:nvSpPr>
              <p:cNvPr id="55107" name="Line 1602"/>
              <p:cNvSpPr>
                <a:spLocks noChangeShapeType="1"/>
              </p:cNvSpPr>
              <p:nvPr/>
            </p:nvSpPr>
            <p:spPr bwMode="auto">
              <a:xfrm flipV="1">
                <a:off x="4765" y="2435"/>
                <a:ext cx="0" cy="26"/>
              </a:xfrm>
              <a:prstGeom prst="line">
                <a:avLst/>
              </a:prstGeom>
              <a:noFill/>
              <a:ln w="12700">
                <a:solidFill>
                  <a:srgbClr val="000000"/>
                </a:solidFill>
                <a:round/>
                <a:headEnd/>
                <a:tailEnd/>
              </a:ln>
            </p:spPr>
            <p:txBody>
              <a:bodyPr wrap="none" anchor="ctr"/>
              <a:lstStyle/>
              <a:p>
                <a:endParaRPr lang="en-US"/>
              </a:p>
            </p:txBody>
          </p:sp>
          <p:sp>
            <p:nvSpPr>
              <p:cNvPr id="55108" name="Line 1603"/>
              <p:cNvSpPr>
                <a:spLocks noChangeShapeType="1"/>
              </p:cNvSpPr>
              <p:nvPr/>
            </p:nvSpPr>
            <p:spPr bwMode="auto">
              <a:xfrm flipV="1">
                <a:off x="4765" y="2400"/>
                <a:ext cx="0" cy="25"/>
              </a:xfrm>
              <a:prstGeom prst="line">
                <a:avLst/>
              </a:prstGeom>
              <a:noFill/>
              <a:ln w="12700">
                <a:solidFill>
                  <a:srgbClr val="000000"/>
                </a:solidFill>
                <a:round/>
                <a:headEnd/>
                <a:tailEnd/>
              </a:ln>
            </p:spPr>
            <p:txBody>
              <a:bodyPr wrap="none" anchor="ctr"/>
              <a:lstStyle/>
              <a:p>
                <a:endParaRPr lang="en-US"/>
              </a:p>
            </p:txBody>
          </p:sp>
          <p:sp>
            <p:nvSpPr>
              <p:cNvPr id="55109" name="Line 1604"/>
              <p:cNvSpPr>
                <a:spLocks noChangeShapeType="1"/>
              </p:cNvSpPr>
              <p:nvPr/>
            </p:nvSpPr>
            <p:spPr bwMode="auto">
              <a:xfrm flipV="1">
                <a:off x="4765" y="2364"/>
                <a:ext cx="0" cy="25"/>
              </a:xfrm>
              <a:prstGeom prst="line">
                <a:avLst/>
              </a:prstGeom>
              <a:noFill/>
              <a:ln w="12700">
                <a:solidFill>
                  <a:srgbClr val="000000"/>
                </a:solidFill>
                <a:round/>
                <a:headEnd/>
                <a:tailEnd/>
              </a:ln>
            </p:spPr>
            <p:txBody>
              <a:bodyPr wrap="none" anchor="ctr"/>
              <a:lstStyle/>
              <a:p>
                <a:endParaRPr lang="en-US"/>
              </a:p>
            </p:txBody>
          </p:sp>
          <p:sp>
            <p:nvSpPr>
              <p:cNvPr id="55110" name="Line 1605"/>
              <p:cNvSpPr>
                <a:spLocks noChangeShapeType="1"/>
              </p:cNvSpPr>
              <p:nvPr/>
            </p:nvSpPr>
            <p:spPr bwMode="auto">
              <a:xfrm flipV="1">
                <a:off x="4765" y="2328"/>
                <a:ext cx="0" cy="25"/>
              </a:xfrm>
              <a:prstGeom prst="line">
                <a:avLst/>
              </a:prstGeom>
              <a:noFill/>
              <a:ln w="12700">
                <a:solidFill>
                  <a:srgbClr val="000000"/>
                </a:solidFill>
                <a:round/>
                <a:headEnd/>
                <a:tailEnd/>
              </a:ln>
            </p:spPr>
            <p:txBody>
              <a:bodyPr wrap="none" anchor="ctr"/>
              <a:lstStyle/>
              <a:p>
                <a:endParaRPr lang="en-US"/>
              </a:p>
            </p:txBody>
          </p:sp>
          <p:sp>
            <p:nvSpPr>
              <p:cNvPr id="55111" name="Line 1606"/>
              <p:cNvSpPr>
                <a:spLocks noChangeShapeType="1"/>
              </p:cNvSpPr>
              <p:nvPr/>
            </p:nvSpPr>
            <p:spPr bwMode="auto">
              <a:xfrm flipV="1">
                <a:off x="4765" y="2291"/>
                <a:ext cx="0" cy="24"/>
              </a:xfrm>
              <a:prstGeom prst="line">
                <a:avLst/>
              </a:prstGeom>
              <a:noFill/>
              <a:ln w="12700">
                <a:solidFill>
                  <a:srgbClr val="000000"/>
                </a:solidFill>
                <a:round/>
                <a:headEnd/>
                <a:tailEnd/>
              </a:ln>
            </p:spPr>
            <p:txBody>
              <a:bodyPr wrap="none" anchor="ctr"/>
              <a:lstStyle/>
              <a:p>
                <a:endParaRPr lang="en-US"/>
              </a:p>
            </p:txBody>
          </p:sp>
          <p:sp>
            <p:nvSpPr>
              <p:cNvPr id="55112" name="Line 1607"/>
              <p:cNvSpPr>
                <a:spLocks noChangeShapeType="1"/>
              </p:cNvSpPr>
              <p:nvPr/>
            </p:nvSpPr>
            <p:spPr bwMode="auto">
              <a:xfrm flipV="1">
                <a:off x="4765" y="2255"/>
                <a:ext cx="0" cy="25"/>
              </a:xfrm>
              <a:prstGeom prst="line">
                <a:avLst/>
              </a:prstGeom>
              <a:noFill/>
              <a:ln w="12700">
                <a:solidFill>
                  <a:srgbClr val="000000"/>
                </a:solidFill>
                <a:round/>
                <a:headEnd/>
                <a:tailEnd/>
              </a:ln>
            </p:spPr>
            <p:txBody>
              <a:bodyPr wrap="none" anchor="ctr"/>
              <a:lstStyle/>
              <a:p>
                <a:endParaRPr lang="en-US"/>
              </a:p>
            </p:txBody>
          </p:sp>
          <p:sp>
            <p:nvSpPr>
              <p:cNvPr id="55113" name="Line 1608"/>
              <p:cNvSpPr>
                <a:spLocks noChangeShapeType="1"/>
              </p:cNvSpPr>
              <p:nvPr/>
            </p:nvSpPr>
            <p:spPr bwMode="auto">
              <a:xfrm flipV="1">
                <a:off x="4765" y="2219"/>
                <a:ext cx="0" cy="25"/>
              </a:xfrm>
              <a:prstGeom prst="line">
                <a:avLst/>
              </a:prstGeom>
              <a:noFill/>
              <a:ln w="12700">
                <a:solidFill>
                  <a:srgbClr val="000000"/>
                </a:solidFill>
                <a:round/>
                <a:headEnd/>
                <a:tailEnd/>
              </a:ln>
            </p:spPr>
            <p:txBody>
              <a:bodyPr wrap="none" anchor="ctr"/>
              <a:lstStyle/>
              <a:p>
                <a:endParaRPr lang="en-US"/>
              </a:p>
            </p:txBody>
          </p:sp>
          <p:sp>
            <p:nvSpPr>
              <p:cNvPr id="55114" name="Line 1609"/>
              <p:cNvSpPr>
                <a:spLocks noChangeShapeType="1"/>
              </p:cNvSpPr>
              <p:nvPr/>
            </p:nvSpPr>
            <p:spPr bwMode="auto">
              <a:xfrm flipV="1">
                <a:off x="4765" y="2183"/>
                <a:ext cx="0" cy="25"/>
              </a:xfrm>
              <a:prstGeom prst="line">
                <a:avLst/>
              </a:prstGeom>
              <a:noFill/>
              <a:ln w="12700">
                <a:solidFill>
                  <a:srgbClr val="000000"/>
                </a:solidFill>
                <a:round/>
                <a:headEnd/>
                <a:tailEnd/>
              </a:ln>
            </p:spPr>
            <p:txBody>
              <a:bodyPr wrap="none" anchor="ctr"/>
              <a:lstStyle/>
              <a:p>
                <a:endParaRPr lang="en-US"/>
              </a:p>
            </p:txBody>
          </p:sp>
          <p:sp>
            <p:nvSpPr>
              <p:cNvPr id="55115" name="Line 1610"/>
              <p:cNvSpPr>
                <a:spLocks noChangeShapeType="1"/>
              </p:cNvSpPr>
              <p:nvPr/>
            </p:nvSpPr>
            <p:spPr bwMode="auto">
              <a:xfrm flipV="1">
                <a:off x="4765" y="2146"/>
                <a:ext cx="0" cy="24"/>
              </a:xfrm>
              <a:prstGeom prst="line">
                <a:avLst/>
              </a:prstGeom>
              <a:noFill/>
              <a:ln w="12700">
                <a:solidFill>
                  <a:srgbClr val="000000"/>
                </a:solidFill>
                <a:round/>
                <a:headEnd/>
                <a:tailEnd/>
              </a:ln>
            </p:spPr>
            <p:txBody>
              <a:bodyPr wrap="none" anchor="ctr"/>
              <a:lstStyle/>
              <a:p>
                <a:endParaRPr lang="en-US"/>
              </a:p>
            </p:txBody>
          </p:sp>
          <p:sp>
            <p:nvSpPr>
              <p:cNvPr id="55116" name="Line 1611"/>
              <p:cNvSpPr>
                <a:spLocks noChangeShapeType="1"/>
              </p:cNvSpPr>
              <p:nvPr/>
            </p:nvSpPr>
            <p:spPr bwMode="auto">
              <a:xfrm flipV="1">
                <a:off x="4765" y="2109"/>
                <a:ext cx="0" cy="26"/>
              </a:xfrm>
              <a:prstGeom prst="line">
                <a:avLst/>
              </a:prstGeom>
              <a:noFill/>
              <a:ln w="12700">
                <a:solidFill>
                  <a:srgbClr val="000000"/>
                </a:solidFill>
                <a:round/>
                <a:headEnd/>
                <a:tailEnd/>
              </a:ln>
            </p:spPr>
            <p:txBody>
              <a:bodyPr wrap="none" anchor="ctr"/>
              <a:lstStyle/>
              <a:p>
                <a:endParaRPr lang="en-US"/>
              </a:p>
            </p:txBody>
          </p:sp>
          <p:sp>
            <p:nvSpPr>
              <p:cNvPr id="55117" name="Line 1612"/>
              <p:cNvSpPr>
                <a:spLocks noChangeShapeType="1"/>
              </p:cNvSpPr>
              <p:nvPr/>
            </p:nvSpPr>
            <p:spPr bwMode="auto">
              <a:xfrm flipV="1">
                <a:off x="4765" y="2074"/>
                <a:ext cx="0" cy="25"/>
              </a:xfrm>
              <a:prstGeom prst="line">
                <a:avLst/>
              </a:prstGeom>
              <a:noFill/>
              <a:ln w="12700">
                <a:solidFill>
                  <a:srgbClr val="000000"/>
                </a:solidFill>
                <a:round/>
                <a:headEnd/>
                <a:tailEnd/>
              </a:ln>
            </p:spPr>
            <p:txBody>
              <a:bodyPr wrap="none" anchor="ctr"/>
              <a:lstStyle/>
              <a:p>
                <a:endParaRPr lang="en-US"/>
              </a:p>
            </p:txBody>
          </p:sp>
          <p:sp>
            <p:nvSpPr>
              <p:cNvPr id="55118" name="Line 1613"/>
              <p:cNvSpPr>
                <a:spLocks noChangeShapeType="1"/>
              </p:cNvSpPr>
              <p:nvPr/>
            </p:nvSpPr>
            <p:spPr bwMode="auto">
              <a:xfrm flipV="1">
                <a:off x="4765" y="2038"/>
                <a:ext cx="0" cy="25"/>
              </a:xfrm>
              <a:prstGeom prst="line">
                <a:avLst/>
              </a:prstGeom>
              <a:noFill/>
              <a:ln w="12700">
                <a:solidFill>
                  <a:srgbClr val="000000"/>
                </a:solidFill>
                <a:round/>
                <a:headEnd/>
                <a:tailEnd/>
              </a:ln>
            </p:spPr>
            <p:txBody>
              <a:bodyPr wrap="none" anchor="ctr"/>
              <a:lstStyle/>
              <a:p>
                <a:endParaRPr lang="en-US"/>
              </a:p>
            </p:txBody>
          </p:sp>
          <p:sp>
            <p:nvSpPr>
              <p:cNvPr id="55119" name="Line 1614"/>
              <p:cNvSpPr>
                <a:spLocks noChangeShapeType="1"/>
              </p:cNvSpPr>
              <p:nvPr/>
            </p:nvSpPr>
            <p:spPr bwMode="auto">
              <a:xfrm flipV="1">
                <a:off x="4765" y="2000"/>
                <a:ext cx="0" cy="26"/>
              </a:xfrm>
              <a:prstGeom prst="line">
                <a:avLst/>
              </a:prstGeom>
              <a:noFill/>
              <a:ln w="12700">
                <a:solidFill>
                  <a:srgbClr val="000000"/>
                </a:solidFill>
                <a:round/>
                <a:headEnd/>
                <a:tailEnd/>
              </a:ln>
            </p:spPr>
            <p:txBody>
              <a:bodyPr wrap="none" anchor="ctr"/>
              <a:lstStyle/>
              <a:p>
                <a:endParaRPr lang="en-US"/>
              </a:p>
            </p:txBody>
          </p:sp>
          <p:sp>
            <p:nvSpPr>
              <p:cNvPr id="55120" name="Line 1615"/>
              <p:cNvSpPr>
                <a:spLocks noChangeShapeType="1"/>
              </p:cNvSpPr>
              <p:nvPr/>
            </p:nvSpPr>
            <p:spPr bwMode="auto">
              <a:xfrm flipV="1">
                <a:off x="4765" y="1965"/>
                <a:ext cx="0" cy="24"/>
              </a:xfrm>
              <a:prstGeom prst="line">
                <a:avLst/>
              </a:prstGeom>
              <a:noFill/>
              <a:ln w="12700">
                <a:solidFill>
                  <a:srgbClr val="000000"/>
                </a:solidFill>
                <a:round/>
                <a:headEnd/>
                <a:tailEnd/>
              </a:ln>
            </p:spPr>
            <p:txBody>
              <a:bodyPr wrap="none" anchor="ctr"/>
              <a:lstStyle/>
              <a:p>
                <a:endParaRPr lang="en-US"/>
              </a:p>
            </p:txBody>
          </p:sp>
          <p:sp>
            <p:nvSpPr>
              <p:cNvPr id="55121" name="Line 1616"/>
              <p:cNvSpPr>
                <a:spLocks noChangeShapeType="1"/>
              </p:cNvSpPr>
              <p:nvPr/>
            </p:nvSpPr>
            <p:spPr bwMode="auto">
              <a:xfrm flipV="1">
                <a:off x="4765" y="1929"/>
                <a:ext cx="0" cy="25"/>
              </a:xfrm>
              <a:prstGeom prst="line">
                <a:avLst/>
              </a:prstGeom>
              <a:noFill/>
              <a:ln w="12700">
                <a:solidFill>
                  <a:srgbClr val="000000"/>
                </a:solidFill>
                <a:round/>
                <a:headEnd/>
                <a:tailEnd/>
              </a:ln>
            </p:spPr>
            <p:txBody>
              <a:bodyPr wrap="none" anchor="ctr"/>
              <a:lstStyle/>
              <a:p>
                <a:endParaRPr lang="en-US"/>
              </a:p>
            </p:txBody>
          </p:sp>
          <p:sp>
            <p:nvSpPr>
              <p:cNvPr id="55122" name="Line 1617"/>
              <p:cNvSpPr>
                <a:spLocks noChangeShapeType="1"/>
              </p:cNvSpPr>
              <p:nvPr/>
            </p:nvSpPr>
            <p:spPr bwMode="auto">
              <a:xfrm flipV="1">
                <a:off x="4765" y="1893"/>
                <a:ext cx="0" cy="25"/>
              </a:xfrm>
              <a:prstGeom prst="line">
                <a:avLst/>
              </a:prstGeom>
              <a:noFill/>
              <a:ln w="12700">
                <a:solidFill>
                  <a:srgbClr val="000000"/>
                </a:solidFill>
                <a:round/>
                <a:headEnd/>
                <a:tailEnd/>
              </a:ln>
            </p:spPr>
            <p:txBody>
              <a:bodyPr wrap="none" anchor="ctr"/>
              <a:lstStyle/>
              <a:p>
                <a:endParaRPr lang="en-US"/>
              </a:p>
            </p:txBody>
          </p:sp>
          <p:sp>
            <p:nvSpPr>
              <p:cNvPr id="55123" name="Line 1618"/>
              <p:cNvSpPr>
                <a:spLocks noChangeShapeType="1"/>
              </p:cNvSpPr>
              <p:nvPr/>
            </p:nvSpPr>
            <p:spPr bwMode="auto">
              <a:xfrm flipV="1">
                <a:off x="4765" y="1857"/>
                <a:ext cx="0" cy="25"/>
              </a:xfrm>
              <a:prstGeom prst="line">
                <a:avLst/>
              </a:prstGeom>
              <a:noFill/>
              <a:ln w="12700">
                <a:solidFill>
                  <a:srgbClr val="000000"/>
                </a:solidFill>
                <a:round/>
                <a:headEnd/>
                <a:tailEnd/>
              </a:ln>
            </p:spPr>
            <p:txBody>
              <a:bodyPr wrap="none" anchor="ctr"/>
              <a:lstStyle/>
              <a:p>
                <a:endParaRPr lang="en-US"/>
              </a:p>
            </p:txBody>
          </p:sp>
          <p:sp>
            <p:nvSpPr>
              <p:cNvPr id="55124" name="Line 1619"/>
              <p:cNvSpPr>
                <a:spLocks noChangeShapeType="1"/>
              </p:cNvSpPr>
              <p:nvPr/>
            </p:nvSpPr>
            <p:spPr bwMode="auto">
              <a:xfrm flipV="1">
                <a:off x="4765" y="1819"/>
                <a:ext cx="0" cy="26"/>
              </a:xfrm>
              <a:prstGeom prst="line">
                <a:avLst/>
              </a:prstGeom>
              <a:noFill/>
              <a:ln w="12700">
                <a:solidFill>
                  <a:srgbClr val="000000"/>
                </a:solidFill>
                <a:round/>
                <a:headEnd/>
                <a:tailEnd/>
              </a:ln>
            </p:spPr>
            <p:txBody>
              <a:bodyPr wrap="none" anchor="ctr"/>
              <a:lstStyle/>
              <a:p>
                <a:endParaRPr lang="en-US"/>
              </a:p>
            </p:txBody>
          </p:sp>
          <p:sp>
            <p:nvSpPr>
              <p:cNvPr id="55125" name="Line 1620"/>
              <p:cNvSpPr>
                <a:spLocks noChangeShapeType="1"/>
              </p:cNvSpPr>
              <p:nvPr/>
            </p:nvSpPr>
            <p:spPr bwMode="auto">
              <a:xfrm flipV="1">
                <a:off x="4765" y="1784"/>
                <a:ext cx="0" cy="25"/>
              </a:xfrm>
              <a:prstGeom prst="line">
                <a:avLst/>
              </a:prstGeom>
              <a:noFill/>
              <a:ln w="12700">
                <a:solidFill>
                  <a:srgbClr val="000000"/>
                </a:solidFill>
                <a:round/>
                <a:headEnd/>
                <a:tailEnd/>
              </a:ln>
            </p:spPr>
            <p:txBody>
              <a:bodyPr wrap="none" anchor="ctr"/>
              <a:lstStyle/>
              <a:p>
                <a:endParaRPr lang="en-US"/>
              </a:p>
            </p:txBody>
          </p:sp>
          <p:sp>
            <p:nvSpPr>
              <p:cNvPr id="55126" name="Line 1621"/>
              <p:cNvSpPr>
                <a:spLocks noChangeShapeType="1"/>
              </p:cNvSpPr>
              <p:nvPr/>
            </p:nvSpPr>
            <p:spPr bwMode="auto">
              <a:xfrm flipV="1">
                <a:off x="4765" y="1748"/>
                <a:ext cx="0" cy="25"/>
              </a:xfrm>
              <a:prstGeom prst="line">
                <a:avLst/>
              </a:prstGeom>
              <a:noFill/>
              <a:ln w="12700">
                <a:solidFill>
                  <a:srgbClr val="000000"/>
                </a:solidFill>
                <a:round/>
                <a:headEnd/>
                <a:tailEnd/>
              </a:ln>
            </p:spPr>
            <p:txBody>
              <a:bodyPr wrap="none" anchor="ctr"/>
              <a:lstStyle/>
              <a:p>
                <a:endParaRPr lang="en-US"/>
              </a:p>
            </p:txBody>
          </p:sp>
          <p:sp>
            <p:nvSpPr>
              <p:cNvPr id="55127" name="Line 1622"/>
              <p:cNvSpPr>
                <a:spLocks noChangeShapeType="1"/>
              </p:cNvSpPr>
              <p:nvPr/>
            </p:nvSpPr>
            <p:spPr bwMode="auto">
              <a:xfrm flipV="1">
                <a:off x="4765" y="1712"/>
                <a:ext cx="0" cy="25"/>
              </a:xfrm>
              <a:prstGeom prst="line">
                <a:avLst/>
              </a:prstGeom>
              <a:noFill/>
              <a:ln w="12700">
                <a:solidFill>
                  <a:srgbClr val="000000"/>
                </a:solidFill>
                <a:round/>
                <a:headEnd/>
                <a:tailEnd/>
              </a:ln>
            </p:spPr>
            <p:txBody>
              <a:bodyPr wrap="none" anchor="ctr"/>
              <a:lstStyle/>
              <a:p>
                <a:endParaRPr lang="en-US"/>
              </a:p>
            </p:txBody>
          </p:sp>
          <p:sp>
            <p:nvSpPr>
              <p:cNvPr id="55128" name="Line 1623"/>
              <p:cNvSpPr>
                <a:spLocks noChangeShapeType="1"/>
              </p:cNvSpPr>
              <p:nvPr/>
            </p:nvSpPr>
            <p:spPr bwMode="auto">
              <a:xfrm flipV="1">
                <a:off x="4765" y="1674"/>
                <a:ext cx="0" cy="26"/>
              </a:xfrm>
              <a:prstGeom prst="line">
                <a:avLst/>
              </a:prstGeom>
              <a:noFill/>
              <a:ln w="12700">
                <a:solidFill>
                  <a:srgbClr val="000000"/>
                </a:solidFill>
                <a:round/>
                <a:headEnd/>
                <a:tailEnd/>
              </a:ln>
            </p:spPr>
            <p:txBody>
              <a:bodyPr wrap="none" anchor="ctr"/>
              <a:lstStyle/>
              <a:p>
                <a:endParaRPr lang="en-US"/>
              </a:p>
            </p:txBody>
          </p:sp>
          <p:sp>
            <p:nvSpPr>
              <p:cNvPr id="55129" name="Line 1624"/>
              <p:cNvSpPr>
                <a:spLocks noChangeShapeType="1"/>
              </p:cNvSpPr>
              <p:nvPr/>
            </p:nvSpPr>
            <p:spPr bwMode="auto">
              <a:xfrm flipV="1">
                <a:off x="4765" y="1639"/>
                <a:ext cx="0" cy="25"/>
              </a:xfrm>
              <a:prstGeom prst="line">
                <a:avLst/>
              </a:prstGeom>
              <a:noFill/>
              <a:ln w="12700">
                <a:solidFill>
                  <a:srgbClr val="000000"/>
                </a:solidFill>
                <a:round/>
                <a:headEnd/>
                <a:tailEnd/>
              </a:ln>
            </p:spPr>
            <p:txBody>
              <a:bodyPr wrap="none" anchor="ctr"/>
              <a:lstStyle/>
              <a:p>
                <a:endParaRPr lang="en-US"/>
              </a:p>
            </p:txBody>
          </p:sp>
          <p:sp>
            <p:nvSpPr>
              <p:cNvPr id="55130" name="Line 1625"/>
              <p:cNvSpPr>
                <a:spLocks noChangeShapeType="1"/>
              </p:cNvSpPr>
              <p:nvPr/>
            </p:nvSpPr>
            <p:spPr bwMode="auto">
              <a:xfrm flipV="1">
                <a:off x="4765" y="1603"/>
                <a:ext cx="0" cy="25"/>
              </a:xfrm>
              <a:prstGeom prst="line">
                <a:avLst/>
              </a:prstGeom>
              <a:noFill/>
              <a:ln w="12700">
                <a:solidFill>
                  <a:srgbClr val="000000"/>
                </a:solidFill>
                <a:round/>
                <a:headEnd/>
                <a:tailEnd/>
              </a:ln>
            </p:spPr>
            <p:txBody>
              <a:bodyPr wrap="none" anchor="ctr"/>
              <a:lstStyle/>
              <a:p>
                <a:endParaRPr lang="en-US"/>
              </a:p>
            </p:txBody>
          </p:sp>
          <p:sp>
            <p:nvSpPr>
              <p:cNvPr id="55131" name="Line 1626"/>
              <p:cNvSpPr>
                <a:spLocks noChangeShapeType="1"/>
              </p:cNvSpPr>
              <p:nvPr/>
            </p:nvSpPr>
            <p:spPr bwMode="auto">
              <a:xfrm flipV="1">
                <a:off x="4765" y="1565"/>
                <a:ext cx="0" cy="26"/>
              </a:xfrm>
              <a:prstGeom prst="line">
                <a:avLst/>
              </a:prstGeom>
              <a:noFill/>
              <a:ln w="12700">
                <a:solidFill>
                  <a:srgbClr val="000000"/>
                </a:solidFill>
                <a:round/>
                <a:headEnd/>
                <a:tailEnd/>
              </a:ln>
            </p:spPr>
            <p:txBody>
              <a:bodyPr wrap="none" anchor="ctr"/>
              <a:lstStyle/>
              <a:p>
                <a:endParaRPr lang="en-US"/>
              </a:p>
            </p:txBody>
          </p:sp>
          <p:sp>
            <p:nvSpPr>
              <p:cNvPr id="55132" name="Line 1627"/>
              <p:cNvSpPr>
                <a:spLocks noChangeShapeType="1"/>
              </p:cNvSpPr>
              <p:nvPr/>
            </p:nvSpPr>
            <p:spPr bwMode="auto">
              <a:xfrm flipV="1">
                <a:off x="4765" y="1530"/>
                <a:ext cx="0" cy="24"/>
              </a:xfrm>
              <a:prstGeom prst="line">
                <a:avLst/>
              </a:prstGeom>
              <a:noFill/>
              <a:ln w="12700">
                <a:solidFill>
                  <a:srgbClr val="000000"/>
                </a:solidFill>
                <a:round/>
                <a:headEnd/>
                <a:tailEnd/>
              </a:ln>
            </p:spPr>
            <p:txBody>
              <a:bodyPr wrap="none" anchor="ctr"/>
              <a:lstStyle/>
              <a:p>
                <a:endParaRPr lang="en-US"/>
              </a:p>
            </p:txBody>
          </p:sp>
          <p:sp>
            <p:nvSpPr>
              <p:cNvPr id="55133" name="Line 1628"/>
              <p:cNvSpPr>
                <a:spLocks noChangeShapeType="1"/>
              </p:cNvSpPr>
              <p:nvPr/>
            </p:nvSpPr>
            <p:spPr bwMode="auto">
              <a:xfrm flipV="1">
                <a:off x="4765" y="1493"/>
                <a:ext cx="0" cy="26"/>
              </a:xfrm>
              <a:prstGeom prst="line">
                <a:avLst/>
              </a:prstGeom>
              <a:noFill/>
              <a:ln w="12700">
                <a:solidFill>
                  <a:srgbClr val="000000"/>
                </a:solidFill>
                <a:round/>
                <a:headEnd/>
                <a:tailEnd/>
              </a:ln>
            </p:spPr>
            <p:txBody>
              <a:bodyPr wrap="none" anchor="ctr"/>
              <a:lstStyle/>
              <a:p>
                <a:endParaRPr lang="en-US"/>
              </a:p>
            </p:txBody>
          </p:sp>
          <p:sp>
            <p:nvSpPr>
              <p:cNvPr id="55134" name="Line 1629"/>
              <p:cNvSpPr>
                <a:spLocks noChangeShapeType="1"/>
              </p:cNvSpPr>
              <p:nvPr/>
            </p:nvSpPr>
            <p:spPr bwMode="auto">
              <a:xfrm flipV="1">
                <a:off x="4765" y="1458"/>
                <a:ext cx="0" cy="25"/>
              </a:xfrm>
              <a:prstGeom prst="line">
                <a:avLst/>
              </a:prstGeom>
              <a:noFill/>
              <a:ln w="12700">
                <a:solidFill>
                  <a:srgbClr val="000000"/>
                </a:solidFill>
                <a:round/>
                <a:headEnd/>
                <a:tailEnd/>
              </a:ln>
            </p:spPr>
            <p:txBody>
              <a:bodyPr wrap="none" anchor="ctr"/>
              <a:lstStyle/>
              <a:p>
                <a:endParaRPr lang="en-US"/>
              </a:p>
            </p:txBody>
          </p:sp>
          <p:sp>
            <p:nvSpPr>
              <p:cNvPr id="55135" name="Line 1630"/>
              <p:cNvSpPr>
                <a:spLocks noChangeShapeType="1"/>
              </p:cNvSpPr>
              <p:nvPr/>
            </p:nvSpPr>
            <p:spPr bwMode="auto">
              <a:xfrm flipV="1">
                <a:off x="4765" y="1422"/>
                <a:ext cx="0" cy="25"/>
              </a:xfrm>
              <a:prstGeom prst="line">
                <a:avLst/>
              </a:prstGeom>
              <a:noFill/>
              <a:ln w="12700">
                <a:solidFill>
                  <a:srgbClr val="000000"/>
                </a:solidFill>
                <a:round/>
                <a:headEnd/>
                <a:tailEnd/>
              </a:ln>
            </p:spPr>
            <p:txBody>
              <a:bodyPr wrap="none" anchor="ctr"/>
              <a:lstStyle/>
              <a:p>
                <a:endParaRPr lang="en-US"/>
              </a:p>
            </p:txBody>
          </p:sp>
          <p:sp>
            <p:nvSpPr>
              <p:cNvPr id="55136" name="Line 1631"/>
              <p:cNvSpPr>
                <a:spLocks noChangeShapeType="1"/>
              </p:cNvSpPr>
              <p:nvPr/>
            </p:nvSpPr>
            <p:spPr bwMode="auto">
              <a:xfrm flipV="1">
                <a:off x="4862" y="3377"/>
                <a:ext cx="0" cy="26"/>
              </a:xfrm>
              <a:prstGeom prst="line">
                <a:avLst/>
              </a:prstGeom>
              <a:noFill/>
              <a:ln w="12700">
                <a:solidFill>
                  <a:srgbClr val="000000"/>
                </a:solidFill>
                <a:round/>
                <a:headEnd/>
                <a:tailEnd/>
              </a:ln>
            </p:spPr>
            <p:txBody>
              <a:bodyPr wrap="none" anchor="ctr"/>
              <a:lstStyle/>
              <a:p>
                <a:endParaRPr lang="en-US"/>
              </a:p>
            </p:txBody>
          </p:sp>
          <p:sp>
            <p:nvSpPr>
              <p:cNvPr id="55137" name="Line 1632"/>
              <p:cNvSpPr>
                <a:spLocks noChangeShapeType="1"/>
              </p:cNvSpPr>
              <p:nvPr/>
            </p:nvSpPr>
            <p:spPr bwMode="auto">
              <a:xfrm flipV="1">
                <a:off x="4862" y="3342"/>
                <a:ext cx="0" cy="24"/>
              </a:xfrm>
              <a:prstGeom prst="line">
                <a:avLst/>
              </a:prstGeom>
              <a:noFill/>
              <a:ln w="12700">
                <a:solidFill>
                  <a:srgbClr val="000000"/>
                </a:solidFill>
                <a:round/>
                <a:headEnd/>
                <a:tailEnd/>
              </a:ln>
            </p:spPr>
            <p:txBody>
              <a:bodyPr wrap="none" anchor="ctr"/>
              <a:lstStyle/>
              <a:p>
                <a:endParaRPr lang="en-US"/>
              </a:p>
            </p:txBody>
          </p:sp>
          <p:sp>
            <p:nvSpPr>
              <p:cNvPr id="55138" name="Line 1633"/>
              <p:cNvSpPr>
                <a:spLocks noChangeShapeType="1"/>
              </p:cNvSpPr>
              <p:nvPr/>
            </p:nvSpPr>
            <p:spPr bwMode="auto">
              <a:xfrm flipV="1">
                <a:off x="4862" y="3306"/>
                <a:ext cx="0" cy="25"/>
              </a:xfrm>
              <a:prstGeom prst="line">
                <a:avLst/>
              </a:prstGeom>
              <a:noFill/>
              <a:ln w="12700">
                <a:solidFill>
                  <a:srgbClr val="000000"/>
                </a:solidFill>
                <a:round/>
                <a:headEnd/>
                <a:tailEnd/>
              </a:ln>
            </p:spPr>
            <p:txBody>
              <a:bodyPr wrap="none" anchor="ctr"/>
              <a:lstStyle/>
              <a:p>
                <a:endParaRPr lang="en-US"/>
              </a:p>
            </p:txBody>
          </p:sp>
          <p:sp>
            <p:nvSpPr>
              <p:cNvPr id="55139" name="Line 1634"/>
              <p:cNvSpPr>
                <a:spLocks noChangeShapeType="1"/>
              </p:cNvSpPr>
              <p:nvPr/>
            </p:nvSpPr>
            <p:spPr bwMode="auto">
              <a:xfrm flipV="1">
                <a:off x="4862" y="3270"/>
                <a:ext cx="0" cy="25"/>
              </a:xfrm>
              <a:prstGeom prst="line">
                <a:avLst/>
              </a:prstGeom>
              <a:noFill/>
              <a:ln w="12700">
                <a:solidFill>
                  <a:srgbClr val="000000"/>
                </a:solidFill>
                <a:round/>
                <a:headEnd/>
                <a:tailEnd/>
              </a:ln>
            </p:spPr>
            <p:txBody>
              <a:bodyPr wrap="none" anchor="ctr"/>
              <a:lstStyle/>
              <a:p>
                <a:endParaRPr lang="en-US"/>
              </a:p>
            </p:txBody>
          </p:sp>
          <p:sp>
            <p:nvSpPr>
              <p:cNvPr id="55140" name="Line 1635"/>
              <p:cNvSpPr>
                <a:spLocks noChangeShapeType="1"/>
              </p:cNvSpPr>
              <p:nvPr/>
            </p:nvSpPr>
            <p:spPr bwMode="auto">
              <a:xfrm flipV="1">
                <a:off x="4862" y="3234"/>
                <a:ext cx="0" cy="25"/>
              </a:xfrm>
              <a:prstGeom prst="line">
                <a:avLst/>
              </a:prstGeom>
              <a:noFill/>
              <a:ln w="12700">
                <a:solidFill>
                  <a:srgbClr val="000000"/>
                </a:solidFill>
                <a:round/>
                <a:headEnd/>
                <a:tailEnd/>
              </a:ln>
            </p:spPr>
            <p:txBody>
              <a:bodyPr wrap="none" anchor="ctr"/>
              <a:lstStyle/>
              <a:p>
                <a:endParaRPr lang="en-US"/>
              </a:p>
            </p:txBody>
          </p:sp>
          <p:sp>
            <p:nvSpPr>
              <p:cNvPr id="55141" name="Line 1636"/>
              <p:cNvSpPr>
                <a:spLocks noChangeShapeType="1"/>
              </p:cNvSpPr>
              <p:nvPr/>
            </p:nvSpPr>
            <p:spPr bwMode="auto">
              <a:xfrm flipV="1">
                <a:off x="4862" y="3196"/>
                <a:ext cx="0" cy="26"/>
              </a:xfrm>
              <a:prstGeom prst="line">
                <a:avLst/>
              </a:prstGeom>
              <a:noFill/>
              <a:ln w="12700">
                <a:solidFill>
                  <a:srgbClr val="000000"/>
                </a:solidFill>
                <a:round/>
                <a:headEnd/>
                <a:tailEnd/>
              </a:ln>
            </p:spPr>
            <p:txBody>
              <a:bodyPr wrap="none" anchor="ctr"/>
              <a:lstStyle/>
              <a:p>
                <a:endParaRPr lang="en-US"/>
              </a:p>
            </p:txBody>
          </p:sp>
          <p:sp>
            <p:nvSpPr>
              <p:cNvPr id="55142" name="Line 1637"/>
              <p:cNvSpPr>
                <a:spLocks noChangeShapeType="1"/>
              </p:cNvSpPr>
              <p:nvPr/>
            </p:nvSpPr>
            <p:spPr bwMode="auto">
              <a:xfrm flipV="1">
                <a:off x="4862" y="3161"/>
                <a:ext cx="0" cy="25"/>
              </a:xfrm>
              <a:prstGeom prst="line">
                <a:avLst/>
              </a:prstGeom>
              <a:noFill/>
              <a:ln w="12700">
                <a:solidFill>
                  <a:srgbClr val="000000"/>
                </a:solidFill>
                <a:round/>
                <a:headEnd/>
                <a:tailEnd/>
              </a:ln>
            </p:spPr>
            <p:txBody>
              <a:bodyPr wrap="none" anchor="ctr"/>
              <a:lstStyle/>
              <a:p>
                <a:endParaRPr lang="en-US"/>
              </a:p>
            </p:txBody>
          </p:sp>
          <p:sp>
            <p:nvSpPr>
              <p:cNvPr id="55143" name="Line 1638"/>
              <p:cNvSpPr>
                <a:spLocks noChangeShapeType="1"/>
              </p:cNvSpPr>
              <p:nvPr/>
            </p:nvSpPr>
            <p:spPr bwMode="auto">
              <a:xfrm flipV="1">
                <a:off x="4862" y="3125"/>
                <a:ext cx="0" cy="25"/>
              </a:xfrm>
              <a:prstGeom prst="line">
                <a:avLst/>
              </a:prstGeom>
              <a:noFill/>
              <a:ln w="12700">
                <a:solidFill>
                  <a:srgbClr val="000000"/>
                </a:solidFill>
                <a:round/>
                <a:headEnd/>
                <a:tailEnd/>
              </a:ln>
            </p:spPr>
            <p:txBody>
              <a:bodyPr wrap="none" anchor="ctr"/>
              <a:lstStyle/>
              <a:p>
                <a:endParaRPr lang="en-US"/>
              </a:p>
            </p:txBody>
          </p:sp>
          <p:sp>
            <p:nvSpPr>
              <p:cNvPr id="55144" name="Line 1639"/>
              <p:cNvSpPr>
                <a:spLocks noChangeShapeType="1"/>
              </p:cNvSpPr>
              <p:nvPr/>
            </p:nvSpPr>
            <p:spPr bwMode="auto">
              <a:xfrm flipV="1">
                <a:off x="4862" y="3089"/>
                <a:ext cx="0" cy="25"/>
              </a:xfrm>
              <a:prstGeom prst="line">
                <a:avLst/>
              </a:prstGeom>
              <a:noFill/>
              <a:ln w="12700">
                <a:solidFill>
                  <a:srgbClr val="000000"/>
                </a:solidFill>
                <a:round/>
                <a:headEnd/>
                <a:tailEnd/>
              </a:ln>
            </p:spPr>
            <p:txBody>
              <a:bodyPr wrap="none" anchor="ctr"/>
              <a:lstStyle/>
              <a:p>
                <a:endParaRPr lang="en-US"/>
              </a:p>
            </p:txBody>
          </p:sp>
          <p:sp>
            <p:nvSpPr>
              <p:cNvPr id="55145" name="Line 1640"/>
              <p:cNvSpPr>
                <a:spLocks noChangeShapeType="1"/>
              </p:cNvSpPr>
              <p:nvPr/>
            </p:nvSpPr>
            <p:spPr bwMode="auto">
              <a:xfrm flipV="1">
                <a:off x="4862" y="3051"/>
                <a:ext cx="0" cy="26"/>
              </a:xfrm>
              <a:prstGeom prst="line">
                <a:avLst/>
              </a:prstGeom>
              <a:noFill/>
              <a:ln w="12700">
                <a:solidFill>
                  <a:srgbClr val="000000"/>
                </a:solidFill>
                <a:round/>
                <a:headEnd/>
                <a:tailEnd/>
              </a:ln>
            </p:spPr>
            <p:txBody>
              <a:bodyPr wrap="none" anchor="ctr"/>
              <a:lstStyle/>
              <a:p>
                <a:endParaRPr lang="en-US"/>
              </a:p>
            </p:txBody>
          </p:sp>
          <p:sp>
            <p:nvSpPr>
              <p:cNvPr id="55146" name="Line 1641"/>
              <p:cNvSpPr>
                <a:spLocks noChangeShapeType="1"/>
              </p:cNvSpPr>
              <p:nvPr/>
            </p:nvSpPr>
            <p:spPr bwMode="auto">
              <a:xfrm flipV="1">
                <a:off x="4862" y="3016"/>
                <a:ext cx="0" cy="24"/>
              </a:xfrm>
              <a:prstGeom prst="line">
                <a:avLst/>
              </a:prstGeom>
              <a:noFill/>
              <a:ln w="12700">
                <a:solidFill>
                  <a:srgbClr val="000000"/>
                </a:solidFill>
                <a:round/>
                <a:headEnd/>
                <a:tailEnd/>
              </a:ln>
            </p:spPr>
            <p:txBody>
              <a:bodyPr wrap="none" anchor="ctr"/>
              <a:lstStyle/>
              <a:p>
                <a:endParaRPr lang="en-US"/>
              </a:p>
            </p:txBody>
          </p:sp>
          <p:sp>
            <p:nvSpPr>
              <p:cNvPr id="55147" name="Line 1642"/>
              <p:cNvSpPr>
                <a:spLocks noChangeShapeType="1"/>
              </p:cNvSpPr>
              <p:nvPr/>
            </p:nvSpPr>
            <p:spPr bwMode="auto">
              <a:xfrm flipV="1">
                <a:off x="4862" y="2980"/>
                <a:ext cx="0" cy="25"/>
              </a:xfrm>
              <a:prstGeom prst="line">
                <a:avLst/>
              </a:prstGeom>
              <a:noFill/>
              <a:ln w="12700">
                <a:solidFill>
                  <a:srgbClr val="000000"/>
                </a:solidFill>
                <a:round/>
                <a:headEnd/>
                <a:tailEnd/>
              </a:ln>
            </p:spPr>
            <p:txBody>
              <a:bodyPr wrap="none" anchor="ctr"/>
              <a:lstStyle/>
              <a:p>
                <a:endParaRPr lang="en-US"/>
              </a:p>
            </p:txBody>
          </p:sp>
          <p:sp>
            <p:nvSpPr>
              <p:cNvPr id="55148" name="Line 1643"/>
              <p:cNvSpPr>
                <a:spLocks noChangeShapeType="1"/>
              </p:cNvSpPr>
              <p:nvPr/>
            </p:nvSpPr>
            <p:spPr bwMode="auto">
              <a:xfrm flipV="1">
                <a:off x="4862" y="2942"/>
                <a:ext cx="0" cy="26"/>
              </a:xfrm>
              <a:prstGeom prst="line">
                <a:avLst/>
              </a:prstGeom>
              <a:noFill/>
              <a:ln w="12700">
                <a:solidFill>
                  <a:srgbClr val="000000"/>
                </a:solidFill>
                <a:round/>
                <a:headEnd/>
                <a:tailEnd/>
              </a:ln>
            </p:spPr>
            <p:txBody>
              <a:bodyPr wrap="none" anchor="ctr"/>
              <a:lstStyle/>
              <a:p>
                <a:endParaRPr lang="en-US"/>
              </a:p>
            </p:txBody>
          </p:sp>
          <p:sp>
            <p:nvSpPr>
              <p:cNvPr id="55149" name="Line 1644"/>
              <p:cNvSpPr>
                <a:spLocks noChangeShapeType="1"/>
              </p:cNvSpPr>
              <p:nvPr/>
            </p:nvSpPr>
            <p:spPr bwMode="auto">
              <a:xfrm flipV="1">
                <a:off x="4862" y="2907"/>
                <a:ext cx="0" cy="24"/>
              </a:xfrm>
              <a:prstGeom prst="line">
                <a:avLst/>
              </a:prstGeom>
              <a:noFill/>
              <a:ln w="12700">
                <a:solidFill>
                  <a:srgbClr val="000000"/>
                </a:solidFill>
                <a:round/>
                <a:headEnd/>
                <a:tailEnd/>
              </a:ln>
            </p:spPr>
            <p:txBody>
              <a:bodyPr wrap="none" anchor="ctr"/>
              <a:lstStyle/>
              <a:p>
                <a:endParaRPr lang="en-US"/>
              </a:p>
            </p:txBody>
          </p:sp>
          <p:sp>
            <p:nvSpPr>
              <p:cNvPr id="55150" name="Line 1645"/>
              <p:cNvSpPr>
                <a:spLocks noChangeShapeType="1"/>
              </p:cNvSpPr>
              <p:nvPr/>
            </p:nvSpPr>
            <p:spPr bwMode="auto">
              <a:xfrm flipV="1">
                <a:off x="4862" y="2870"/>
                <a:ext cx="0" cy="26"/>
              </a:xfrm>
              <a:prstGeom prst="line">
                <a:avLst/>
              </a:prstGeom>
              <a:noFill/>
              <a:ln w="12700">
                <a:solidFill>
                  <a:srgbClr val="000000"/>
                </a:solidFill>
                <a:round/>
                <a:headEnd/>
                <a:tailEnd/>
              </a:ln>
            </p:spPr>
            <p:txBody>
              <a:bodyPr wrap="none" anchor="ctr"/>
              <a:lstStyle/>
              <a:p>
                <a:endParaRPr lang="en-US"/>
              </a:p>
            </p:txBody>
          </p:sp>
          <p:sp>
            <p:nvSpPr>
              <p:cNvPr id="55151" name="Line 1646"/>
              <p:cNvSpPr>
                <a:spLocks noChangeShapeType="1"/>
              </p:cNvSpPr>
              <p:nvPr/>
            </p:nvSpPr>
            <p:spPr bwMode="auto">
              <a:xfrm flipV="1">
                <a:off x="4862" y="2835"/>
                <a:ext cx="0" cy="25"/>
              </a:xfrm>
              <a:prstGeom prst="line">
                <a:avLst/>
              </a:prstGeom>
              <a:noFill/>
              <a:ln w="12700">
                <a:solidFill>
                  <a:srgbClr val="000000"/>
                </a:solidFill>
                <a:round/>
                <a:headEnd/>
                <a:tailEnd/>
              </a:ln>
            </p:spPr>
            <p:txBody>
              <a:bodyPr wrap="none" anchor="ctr"/>
              <a:lstStyle/>
              <a:p>
                <a:endParaRPr lang="en-US"/>
              </a:p>
            </p:txBody>
          </p:sp>
          <p:sp>
            <p:nvSpPr>
              <p:cNvPr id="55152" name="Line 1647"/>
              <p:cNvSpPr>
                <a:spLocks noChangeShapeType="1"/>
              </p:cNvSpPr>
              <p:nvPr/>
            </p:nvSpPr>
            <p:spPr bwMode="auto">
              <a:xfrm flipV="1">
                <a:off x="4862" y="2799"/>
                <a:ext cx="0" cy="25"/>
              </a:xfrm>
              <a:prstGeom prst="line">
                <a:avLst/>
              </a:prstGeom>
              <a:noFill/>
              <a:ln w="12700">
                <a:solidFill>
                  <a:srgbClr val="000000"/>
                </a:solidFill>
                <a:round/>
                <a:headEnd/>
                <a:tailEnd/>
              </a:ln>
            </p:spPr>
            <p:txBody>
              <a:bodyPr wrap="none" anchor="ctr"/>
              <a:lstStyle/>
              <a:p>
                <a:endParaRPr lang="en-US"/>
              </a:p>
            </p:txBody>
          </p:sp>
          <p:sp>
            <p:nvSpPr>
              <p:cNvPr id="55153" name="Line 1648"/>
              <p:cNvSpPr>
                <a:spLocks noChangeShapeType="1"/>
              </p:cNvSpPr>
              <p:nvPr/>
            </p:nvSpPr>
            <p:spPr bwMode="auto">
              <a:xfrm flipV="1">
                <a:off x="4862" y="2763"/>
                <a:ext cx="0" cy="25"/>
              </a:xfrm>
              <a:prstGeom prst="line">
                <a:avLst/>
              </a:prstGeom>
              <a:noFill/>
              <a:ln w="12700">
                <a:solidFill>
                  <a:srgbClr val="000000"/>
                </a:solidFill>
                <a:round/>
                <a:headEnd/>
                <a:tailEnd/>
              </a:ln>
            </p:spPr>
            <p:txBody>
              <a:bodyPr wrap="none" anchor="ctr"/>
              <a:lstStyle/>
              <a:p>
                <a:endParaRPr lang="en-US"/>
              </a:p>
            </p:txBody>
          </p:sp>
          <p:sp>
            <p:nvSpPr>
              <p:cNvPr id="55154" name="Line 1649"/>
              <p:cNvSpPr>
                <a:spLocks noChangeShapeType="1"/>
              </p:cNvSpPr>
              <p:nvPr/>
            </p:nvSpPr>
            <p:spPr bwMode="auto">
              <a:xfrm flipV="1">
                <a:off x="4862" y="2726"/>
                <a:ext cx="0" cy="25"/>
              </a:xfrm>
              <a:prstGeom prst="line">
                <a:avLst/>
              </a:prstGeom>
              <a:noFill/>
              <a:ln w="12700">
                <a:solidFill>
                  <a:srgbClr val="000000"/>
                </a:solidFill>
                <a:round/>
                <a:headEnd/>
                <a:tailEnd/>
              </a:ln>
            </p:spPr>
            <p:txBody>
              <a:bodyPr wrap="none" anchor="ctr"/>
              <a:lstStyle/>
              <a:p>
                <a:endParaRPr lang="en-US"/>
              </a:p>
            </p:txBody>
          </p:sp>
          <p:sp>
            <p:nvSpPr>
              <p:cNvPr id="55155" name="Line 1650"/>
              <p:cNvSpPr>
                <a:spLocks noChangeShapeType="1"/>
              </p:cNvSpPr>
              <p:nvPr/>
            </p:nvSpPr>
            <p:spPr bwMode="auto">
              <a:xfrm flipV="1">
                <a:off x="4862" y="2690"/>
                <a:ext cx="0" cy="25"/>
              </a:xfrm>
              <a:prstGeom prst="line">
                <a:avLst/>
              </a:prstGeom>
              <a:noFill/>
              <a:ln w="12700">
                <a:solidFill>
                  <a:srgbClr val="000000"/>
                </a:solidFill>
                <a:round/>
                <a:headEnd/>
                <a:tailEnd/>
              </a:ln>
            </p:spPr>
            <p:txBody>
              <a:bodyPr wrap="none" anchor="ctr"/>
              <a:lstStyle/>
              <a:p>
                <a:endParaRPr lang="en-US"/>
              </a:p>
            </p:txBody>
          </p:sp>
          <p:sp>
            <p:nvSpPr>
              <p:cNvPr id="55156" name="Line 1651"/>
              <p:cNvSpPr>
                <a:spLocks noChangeShapeType="1"/>
              </p:cNvSpPr>
              <p:nvPr/>
            </p:nvSpPr>
            <p:spPr bwMode="auto">
              <a:xfrm flipV="1">
                <a:off x="4862" y="2654"/>
                <a:ext cx="0" cy="25"/>
              </a:xfrm>
              <a:prstGeom prst="line">
                <a:avLst/>
              </a:prstGeom>
              <a:noFill/>
              <a:ln w="12700">
                <a:solidFill>
                  <a:srgbClr val="000000"/>
                </a:solidFill>
                <a:round/>
                <a:headEnd/>
                <a:tailEnd/>
              </a:ln>
            </p:spPr>
            <p:txBody>
              <a:bodyPr wrap="none" anchor="ctr"/>
              <a:lstStyle/>
              <a:p>
                <a:endParaRPr lang="en-US"/>
              </a:p>
            </p:txBody>
          </p:sp>
          <p:sp>
            <p:nvSpPr>
              <p:cNvPr id="55157" name="Line 1652"/>
              <p:cNvSpPr>
                <a:spLocks noChangeShapeType="1"/>
              </p:cNvSpPr>
              <p:nvPr/>
            </p:nvSpPr>
            <p:spPr bwMode="auto">
              <a:xfrm flipV="1">
                <a:off x="4862" y="2616"/>
                <a:ext cx="0" cy="26"/>
              </a:xfrm>
              <a:prstGeom prst="line">
                <a:avLst/>
              </a:prstGeom>
              <a:noFill/>
              <a:ln w="12700">
                <a:solidFill>
                  <a:srgbClr val="000000"/>
                </a:solidFill>
                <a:round/>
                <a:headEnd/>
                <a:tailEnd/>
              </a:ln>
            </p:spPr>
            <p:txBody>
              <a:bodyPr wrap="none" anchor="ctr"/>
              <a:lstStyle/>
              <a:p>
                <a:endParaRPr lang="en-US"/>
              </a:p>
            </p:txBody>
          </p:sp>
          <p:sp>
            <p:nvSpPr>
              <p:cNvPr id="55158" name="Line 1653"/>
              <p:cNvSpPr>
                <a:spLocks noChangeShapeType="1"/>
              </p:cNvSpPr>
              <p:nvPr/>
            </p:nvSpPr>
            <p:spPr bwMode="auto">
              <a:xfrm flipV="1">
                <a:off x="4862" y="2581"/>
                <a:ext cx="0" cy="24"/>
              </a:xfrm>
              <a:prstGeom prst="line">
                <a:avLst/>
              </a:prstGeom>
              <a:noFill/>
              <a:ln w="12700">
                <a:solidFill>
                  <a:srgbClr val="000000"/>
                </a:solidFill>
                <a:round/>
                <a:headEnd/>
                <a:tailEnd/>
              </a:ln>
            </p:spPr>
            <p:txBody>
              <a:bodyPr wrap="none" anchor="ctr"/>
              <a:lstStyle/>
              <a:p>
                <a:endParaRPr lang="en-US"/>
              </a:p>
            </p:txBody>
          </p:sp>
          <p:sp>
            <p:nvSpPr>
              <p:cNvPr id="55159" name="Line 1654"/>
              <p:cNvSpPr>
                <a:spLocks noChangeShapeType="1"/>
              </p:cNvSpPr>
              <p:nvPr/>
            </p:nvSpPr>
            <p:spPr bwMode="auto">
              <a:xfrm flipV="1">
                <a:off x="4862" y="2544"/>
                <a:ext cx="0" cy="26"/>
              </a:xfrm>
              <a:prstGeom prst="line">
                <a:avLst/>
              </a:prstGeom>
              <a:noFill/>
              <a:ln w="12700">
                <a:solidFill>
                  <a:srgbClr val="000000"/>
                </a:solidFill>
                <a:round/>
                <a:headEnd/>
                <a:tailEnd/>
              </a:ln>
            </p:spPr>
            <p:txBody>
              <a:bodyPr wrap="none" anchor="ctr"/>
              <a:lstStyle/>
              <a:p>
                <a:endParaRPr lang="en-US"/>
              </a:p>
            </p:txBody>
          </p:sp>
          <p:sp>
            <p:nvSpPr>
              <p:cNvPr id="55160" name="Line 1655"/>
              <p:cNvSpPr>
                <a:spLocks noChangeShapeType="1"/>
              </p:cNvSpPr>
              <p:nvPr/>
            </p:nvSpPr>
            <p:spPr bwMode="auto">
              <a:xfrm flipV="1">
                <a:off x="4862" y="2509"/>
                <a:ext cx="0" cy="25"/>
              </a:xfrm>
              <a:prstGeom prst="line">
                <a:avLst/>
              </a:prstGeom>
              <a:noFill/>
              <a:ln w="12700">
                <a:solidFill>
                  <a:srgbClr val="000000"/>
                </a:solidFill>
                <a:round/>
                <a:headEnd/>
                <a:tailEnd/>
              </a:ln>
            </p:spPr>
            <p:txBody>
              <a:bodyPr wrap="none" anchor="ctr"/>
              <a:lstStyle/>
              <a:p>
                <a:endParaRPr lang="en-US"/>
              </a:p>
            </p:txBody>
          </p:sp>
          <p:sp>
            <p:nvSpPr>
              <p:cNvPr id="55161" name="Line 1656"/>
              <p:cNvSpPr>
                <a:spLocks noChangeShapeType="1"/>
              </p:cNvSpPr>
              <p:nvPr/>
            </p:nvSpPr>
            <p:spPr bwMode="auto">
              <a:xfrm flipV="1">
                <a:off x="4862" y="2472"/>
                <a:ext cx="0" cy="24"/>
              </a:xfrm>
              <a:prstGeom prst="line">
                <a:avLst/>
              </a:prstGeom>
              <a:noFill/>
              <a:ln w="12700">
                <a:solidFill>
                  <a:srgbClr val="000000"/>
                </a:solidFill>
                <a:round/>
                <a:headEnd/>
                <a:tailEnd/>
              </a:ln>
            </p:spPr>
            <p:txBody>
              <a:bodyPr wrap="none" anchor="ctr"/>
              <a:lstStyle/>
              <a:p>
                <a:endParaRPr lang="en-US"/>
              </a:p>
            </p:txBody>
          </p:sp>
          <p:sp>
            <p:nvSpPr>
              <p:cNvPr id="55162" name="Line 1657"/>
              <p:cNvSpPr>
                <a:spLocks noChangeShapeType="1"/>
              </p:cNvSpPr>
              <p:nvPr/>
            </p:nvSpPr>
            <p:spPr bwMode="auto">
              <a:xfrm flipV="1">
                <a:off x="4862" y="2435"/>
                <a:ext cx="0" cy="26"/>
              </a:xfrm>
              <a:prstGeom prst="line">
                <a:avLst/>
              </a:prstGeom>
              <a:noFill/>
              <a:ln w="12700">
                <a:solidFill>
                  <a:srgbClr val="000000"/>
                </a:solidFill>
                <a:round/>
                <a:headEnd/>
                <a:tailEnd/>
              </a:ln>
            </p:spPr>
            <p:txBody>
              <a:bodyPr wrap="none" anchor="ctr"/>
              <a:lstStyle/>
              <a:p>
                <a:endParaRPr lang="en-US"/>
              </a:p>
            </p:txBody>
          </p:sp>
          <p:sp>
            <p:nvSpPr>
              <p:cNvPr id="55163" name="Line 1658"/>
              <p:cNvSpPr>
                <a:spLocks noChangeShapeType="1"/>
              </p:cNvSpPr>
              <p:nvPr/>
            </p:nvSpPr>
            <p:spPr bwMode="auto">
              <a:xfrm flipV="1">
                <a:off x="4862" y="2400"/>
                <a:ext cx="0" cy="25"/>
              </a:xfrm>
              <a:prstGeom prst="line">
                <a:avLst/>
              </a:prstGeom>
              <a:noFill/>
              <a:ln w="12700">
                <a:solidFill>
                  <a:srgbClr val="000000"/>
                </a:solidFill>
                <a:round/>
                <a:headEnd/>
                <a:tailEnd/>
              </a:ln>
            </p:spPr>
            <p:txBody>
              <a:bodyPr wrap="none" anchor="ctr"/>
              <a:lstStyle/>
              <a:p>
                <a:endParaRPr lang="en-US"/>
              </a:p>
            </p:txBody>
          </p:sp>
          <p:sp>
            <p:nvSpPr>
              <p:cNvPr id="55164" name="Line 1659"/>
              <p:cNvSpPr>
                <a:spLocks noChangeShapeType="1"/>
              </p:cNvSpPr>
              <p:nvPr/>
            </p:nvSpPr>
            <p:spPr bwMode="auto">
              <a:xfrm flipV="1">
                <a:off x="4862" y="2364"/>
                <a:ext cx="0" cy="25"/>
              </a:xfrm>
              <a:prstGeom prst="line">
                <a:avLst/>
              </a:prstGeom>
              <a:noFill/>
              <a:ln w="12700">
                <a:solidFill>
                  <a:srgbClr val="000000"/>
                </a:solidFill>
                <a:round/>
                <a:headEnd/>
                <a:tailEnd/>
              </a:ln>
            </p:spPr>
            <p:txBody>
              <a:bodyPr wrap="none" anchor="ctr"/>
              <a:lstStyle/>
              <a:p>
                <a:endParaRPr lang="en-US"/>
              </a:p>
            </p:txBody>
          </p:sp>
          <p:sp>
            <p:nvSpPr>
              <p:cNvPr id="55165" name="Line 1660"/>
              <p:cNvSpPr>
                <a:spLocks noChangeShapeType="1"/>
              </p:cNvSpPr>
              <p:nvPr/>
            </p:nvSpPr>
            <p:spPr bwMode="auto">
              <a:xfrm flipV="1">
                <a:off x="4862" y="2328"/>
                <a:ext cx="0" cy="25"/>
              </a:xfrm>
              <a:prstGeom prst="line">
                <a:avLst/>
              </a:prstGeom>
              <a:noFill/>
              <a:ln w="12700">
                <a:solidFill>
                  <a:srgbClr val="000000"/>
                </a:solidFill>
                <a:round/>
                <a:headEnd/>
                <a:tailEnd/>
              </a:ln>
            </p:spPr>
            <p:txBody>
              <a:bodyPr wrap="none" anchor="ctr"/>
              <a:lstStyle/>
              <a:p>
                <a:endParaRPr lang="en-US"/>
              </a:p>
            </p:txBody>
          </p:sp>
          <p:sp>
            <p:nvSpPr>
              <p:cNvPr id="55166" name="Line 1661"/>
              <p:cNvSpPr>
                <a:spLocks noChangeShapeType="1"/>
              </p:cNvSpPr>
              <p:nvPr/>
            </p:nvSpPr>
            <p:spPr bwMode="auto">
              <a:xfrm flipV="1">
                <a:off x="4862" y="2291"/>
                <a:ext cx="0" cy="24"/>
              </a:xfrm>
              <a:prstGeom prst="line">
                <a:avLst/>
              </a:prstGeom>
              <a:noFill/>
              <a:ln w="12700">
                <a:solidFill>
                  <a:srgbClr val="000000"/>
                </a:solidFill>
                <a:round/>
                <a:headEnd/>
                <a:tailEnd/>
              </a:ln>
            </p:spPr>
            <p:txBody>
              <a:bodyPr wrap="none" anchor="ctr"/>
              <a:lstStyle/>
              <a:p>
                <a:endParaRPr lang="en-US"/>
              </a:p>
            </p:txBody>
          </p:sp>
          <p:sp>
            <p:nvSpPr>
              <p:cNvPr id="55167" name="Line 1662"/>
              <p:cNvSpPr>
                <a:spLocks noChangeShapeType="1"/>
              </p:cNvSpPr>
              <p:nvPr/>
            </p:nvSpPr>
            <p:spPr bwMode="auto">
              <a:xfrm flipV="1">
                <a:off x="4862" y="2255"/>
                <a:ext cx="0" cy="25"/>
              </a:xfrm>
              <a:prstGeom prst="line">
                <a:avLst/>
              </a:prstGeom>
              <a:noFill/>
              <a:ln w="12700">
                <a:solidFill>
                  <a:srgbClr val="000000"/>
                </a:solidFill>
                <a:round/>
                <a:headEnd/>
                <a:tailEnd/>
              </a:ln>
            </p:spPr>
            <p:txBody>
              <a:bodyPr wrap="none" anchor="ctr"/>
              <a:lstStyle/>
              <a:p>
                <a:endParaRPr lang="en-US"/>
              </a:p>
            </p:txBody>
          </p:sp>
          <p:sp>
            <p:nvSpPr>
              <p:cNvPr id="55168" name="Line 1663"/>
              <p:cNvSpPr>
                <a:spLocks noChangeShapeType="1"/>
              </p:cNvSpPr>
              <p:nvPr/>
            </p:nvSpPr>
            <p:spPr bwMode="auto">
              <a:xfrm flipV="1">
                <a:off x="4862" y="2219"/>
                <a:ext cx="0" cy="25"/>
              </a:xfrm>
              <a:prstGeom prst="line">
                <a:avLst/>
              </a:prstGeom>
              <a:noFill/>
              <a:ln w="12700">
                <a:solidFill>
                  <a:srgbClr val="000000"/>
                </a:solidFill>
                <a:round/>
                <a:headEnd/>
                <a:tailEnd/>
              </a:ln>
            </p:spPr>
            <p:txBody>
              <a:bodyPr wrap="none" anchor="ctr"/>
              <a:lstStyle/>
              <a:p>
                <a:endParaRPr lang="en-US"/>
              </a:p>
            </p:txBody>
          </p:sp>
          <p:sp>
            <p:nvSpPr>
              <p:cNvPr id="55169" name="Line 1664"/>
              <p:cNvSpPr>
                <a:spLocks noChangeShapeType="1"/>
              </p:cNvSpPr>
              <p:nvPr/>
            </p:nvSpPr>
            <p:spPr bwMode="auto">
              <a:xfrm flipV="1">
                <a:off x="4862" y="2183"/>
                <a:ext cx="0" cy="25"/>
              </a:xfrm>
              <a:prstGeom prst="line">
                <a:avLst/>
              </a:prstGeom>
              <a:noFill/>
              <a:ln w="12700">
                <a:solidFill>
                  <a:srgbClr val="000000"/>
                </a:solidFill>
                <a:round/>
                <a:headEnd/>
                <a:tailEnd/>
              </a:ln>
            </p:spPr>
            <p:txBody>
              <a:bodyPr wrap="none" anchor="ctr"/>
              <a:lstStyle/>
              <a:p>
                <a:endParaRPr lang="en-US"/>
              </a:p>
            </p:txBody>
          </p:sp>
          <p:sp>
            <p:nvSpPr>
              <p:cNvPr id="55170" name="Line 1665"/>
              <p:cNvSpPr>
                <a:spLocks noChangeShapeType="1"/>
              </p:cNvSpPr>
              <p:nvPr/>
            </p:nvSpPr>
            <p:spPr bwMode="auto">
              <a:xfrm flipV="1">
                <a:off x="4862" y="2146"/>
                <a:ext cx="0" cy="24"/>
              </a:xfrm>
              <a:prstGeom prst="line">
                <a:avLst/>
              </a:prstGeom>
              <a:noFill/>
              <a:ln w="12700">
                <a:solidFill>
                  <a:srgbClr val="000000"/>
                </a:solidFill>
                <a:round/>
                <a:headEnd/>
                <a:tailEnd/>
              </a:ln>
            </p:spPr>
            <p:txBody>
              <a:bodyPr wrap="none" anchor="ctr"/>
              <a:lstStyle/>
              <a:p>
                <a:endParaRPr lang="en-US"/>
              </a:p>
            </p:txBody>
          </p:sp>
          <p:sp>
            <p:nvSpPr>
              <p:cNvPr id="55171" name="Line 1666"/>
              <p:cNvSpPr>
                <a:spLocks noChangeShapeType="1"/>
              </p:cNvSpPr>
              <p:nvPr/>
            </p:nvSpPr>
            <p:spPr bwMode="auto">
              <a:xfrm flipV="1">
                <a:off x="4862" y="2109"/>
                <a:ext cx="0" cy="26"/>
              </a:xfrm>
              <a:prstGeom prst="line">
                <a:avLst/>
              </a:prstGeom>
              <a:noFill/>
              <a:ln w="12700">
                <a:solidFill>
                  <a:srgbClr val="000000"/>
                </a:solidFill>
                <a:round/>
                <a:headEnd/>
                <a:tailEnd/>
              </a:ln>
            </p:spPr>
            <p:txBody>
              <a:bodyPr wrap="none" anchor="ctr"/>
              <a:lstStyle/>
              <a:p>
                <a:endParaRPr lang="en-US"/>
              </a:p>
            </p:txBody>
          </p:sp>
          <p:sp>
            <p:nvSpPr>
              <p:cNvPr id="55172" name="Line 1667"/>
              <p:cNvSpPr>
                <a:spLocks noChangeShapeType="1"/>
              </p:cNvSpPr>
              <p:nvPr/>
            </p:nvSpPr>
            <p:spPr bwMode="auto">
              <a:xfrm flipV="1">
                <a:off x="4862" y="2074"/>
                <a:ext cx="0" cy="25"/>
              </a:xfrm>
              <a:prstGeom prst="line">
                <a:avLst/>
              </a:prstGeom>
              <a:noFill/>
              <a:ln w="12700">
                <a:solidFill>
                  <a:srgbClr val="000000"/>
                </a:solidFill>
                <a:round/>
                <a:headEnd/>
                <a:tailEnd/>
              </a:ln>
            </p:spPr>
            <p:txBody>
              <a:bodyPr wrap="none" anchor="ctr"/>
              <a:lstStyle/>
              <a:p>
                <a:endParaRPr lang="en-US"/>
              </a:p>
            </p:txBody>
          </p:sp>
          <p:sp>
            <p:nvSpPr>
              <p:cNvPr id="55173" name="Line 1668"/>
              <p:cNvSpPr>
                <a:spLocks noChangeShapeType="1"/>
              </p:cNvSpPr>
              <p:nvPr/>
            </p:nvSpPr>
            <p:spPr bwMode="auto">
              <a:xfrm flipV="1">
                <a:off x="4862" y="2038"/>
                <a:ext cx="0" cy="25"/>
              </a:xfrm>
              <a:prstGeom prst="line">
                <a:avLst/>
              </a:prstGeom>
              <a:noFill/>
              <a:ln w="12700">
                <a:solidFill>
                  <a:srgbClr val="000000"/>
                </a:solidFill>
                <a:round/>
                <a:headEnd/>
                <a:tailEnd/>
              </a:ln>
            </p:spPr>
            <p:txBody>
              <a:bodyPr wrap="none" anchor="ctr"/>
              <a:lstStyle/>
              <a:p>
                <a:endParaRPr lang="en-US"/>
              </a:p>
            </p:txBody>
          </p:sp>
          <p:sp>
            <p:nvSpPr>
              <p:cNvPr id="55174" name="Line 1669"/>
              <p:cNvSpPr>
                <a:spLocks noChangeShapeType="1"/>
              </p:cNvSpPr>
              <p:nvPr/>
            </p:nvSpPr>
            <p:spPr bwMode="auto">
              <a:xfrm flipV="1">
                <a:off x="4862" y="2000"/>
                <a:ext cx="0" cy="26"/>
              </a:xfrm>
              <a:prstGeom prst="line">
                <a:avLst/>
              </a:prstGeom>
              <a:noFill/>
              <a:ln w="12700">
                <a:solidFill>
                  <a:srgbClr val="000000"/>
                </a:solidFill>
                <a:round/>
                <a:headEnd/>
                <a:tailEnd/>
              </a:ln>
            </p:spPr>
            <p:txBody>
              <a:bodyPr wrap="none" anchor="ctr"/>
              <a:lstStyle/>
              <a:p>
                <a:endParaRPr lang="en-US"/>
              </a:p>
            </p:txBody>
          </p:sp>
          <p:sp>
            <p:nvSpPr>
              <p:cNvPr id="55175" name="Line 1670"/>
              <p:cNvSpPr>
                <a:spLocks noChangeShapeType="1"/>
              </p:cNvSpPr>
              <p:nvPr/>
            </p:nvSpPr>
            <p:spPr bwMode="auto">
              <a:xfrm flipV="1">
                <a:off x="4862" y="1965"/>
                <a:ext cx="0" cy="24"/>
              </a:xfrm>
              <a:prstGeom prst="line">
                <a:avLst/>
              </a:prstGeom>
              <a:noFill/>
              <a:ln w="12700">
                <a:solidFill>
                  <a:srgbClr val="000000"/>
                </a:solidFill>
                <a:round/>
                <a:headEnd/>
                <a:tailEnd/>
              </a:ln>
            </p:spPr>
            <p:txBody>
              <a:bodyPr wrap="none" anchor="ctr"/>
              <a:lstStyle/>
              <a:p>
                <a:endParaRPr lang="en-US"/>
              </a:p>
            </p:txBody>
          </p:sp>
          <p:sp>
            <p:nvSpPr>
              <p:cNvPr id="55176" name="Line 1671"/>
              <p:cNvSpPr>
                <a:spLocks noChangeShapeType="1"/>
              </p:cNvSpPr>
              <p:nvPr/>
            </p:nvSpPr>
            <p:spPr bwMode="auto">
              <a:xfrm flipV="1">
                <a:off x="4862" y="1929"/>
                <a:ext cx="0" cy="25"/>
              </a:xfrm>
              <a:prstGeom prst="line">
                <a:avLst/>
              </a:prstGeom>
              <a:noFill/>
              <a:ln w="12700">
                <a:solidFill>
                  <a:srgbClr val="000000"/>
                </a:solidFill>
                <a:round/>
                <a:headEnd/>
                <a:tailEnd/>
              </a:ln>
            </p:spPr>
            <p:txBody>
              <a:bodyPr wrap="none" anchor="ctr"/>
              <a:lstStyle/>
              <a:p>
                <a:endParaRPr lang="en-US"/>
              </a:p>
            </p:txBody>
          </p:sp>
          <p:sp>
            <p:nvSpPr>
              <p:cNvPr id="55177" name="Line 1672"/>
              <p:cNvSpPr>
                <a:spLocks noChangeShapeType="1"/>
              </p:cNvSpPr>
              <p:nvPr/>
            </p:nvSpPr>
            <p:spPr bwMode="auto">
              <a:xfrm flipV="1">
                <a:off x="4862" y="1893"/>
                <a:ext cx="0" cy="25"/>
              </a:xfrm>
              <a:prstGeom prst="line">
                <a:avLst/>
              </a:prstGeom>
              <a:noFill/>
              <a:ln w="12700">
                <a:solidFill>
                  <a:srgbClr val="000000"/>
                </a:solidFill>
                <a:round/>
                <a:headEnd/>
                <a:tailEnd/>
              </a:ln>
            </p:spPr>
            <p:txBody>
              <a:bodyPr wrap="none" anchor="ctr"/>
              <a:lstStyle/>
              <a:p>
                <a:endParaRPr lang="en-US"/>
              </a:p>
            </p:txBody>
          </p:sp>
          <p:sp>
            <p:nvSpPr>
              <p:cNvPr id="55178" name="Line 1673"/>
              <p:cNvSpPr>
                <a:spLocks noChangeShapeType="1"/>
              </p:cNvSpPr>
              <p:nvPr/>
            </p:nvSpPr>
            <p:spPr bwMode="auto">
              <a:xfrm flipV="1">
                <a:off x="4862" y="1857"/>
                <a:ext cx="0" cy="25"/>
              </a:xfrm>
              <a:prstGeom prst="line">
                <a:avLst/>
              </a:prstGeom>
              <a:noFill/>
              <a:ln w="12700">
                <a:solidFill>
                  <a:srgbClr val="000000"/>
                </a:solidFill>
                <a:round/>
                <a:headEnd/>
                <a:tailEnd/>
              </a:ln>
            </p:spPr>
            <p:txBody>
              <a:bodyPr wrap="none" anchor="ctr"/>
              <a:lstStyle/>
              <a:p>
                <a:endParaRPr lang="en-US"/>
              </a:p>
            </p:txBody>
          </p:sp>
          <p:sp>
            <p:nvSpPr>
              <p:cNvPr id="55179" name="Line 1674"/>
              <p:cNvSpPr>
                <a:spLocks noChangeShapeType="1"/>
              </p:cNvSpPr>
              <p:nvPr/>
            </p:nvSpPr>
            <p:spPr bwMode="auto">
              <a:xfrm flipV="1">
                <a:off x="4862" y="1819"/>
                <a:ext cx="0" cy="26"/>
              </a:xfrm>
              <a:prstGeom prst="line">
                <a:avLst/>
              </a:prstGeom>
              <a:noFill/>
              <a:ln w="12700">
                <a:solidFill>
                  <a:srgbClr val="000000"/>
                </a:solidFill>
                <a:round/>
                <a:headEnd/>
                <a:tailEnd/>
              </a:ln>
            </p:spPr>
            <p:txBody>
              <a:bodyPr wrap="none" anchor="ctr"/>
              <a:lstStyle/>
              <a:p>
                <a:endParaRPr lang="en-US"/>
              </a:p>
            </p:txBody>
          </p:sp>
          <p:sp>
            <p:nvSpPr>
              <p:cNvPr id="55180" name="Line 1675"/>
              <p:cNvSpPr>
                <a:spLocks noChangeShapeType="1"/>
              </p:cNvSpPr>
              <p:nvPr/>
            </p:nvSpPr>
            <p:spPr bwMode="auto">
              <a:xfrm flipV="1">
                <a:off x="4862" y="1784"/>
                <a:ext cx="0" cy="25"/>
              </a:xfrm>
              <a:prstGeom prst="line">
                <a:avLst/>
              </a:prstGeom>
              <a:noFill/>
              <a:ln w="12700">
                <a:solidFill>
                  <a:srgbClr val="000000"/>
                </a:solidFill>
                <a:round/>
                <a:headEnd/>
                <a:tailEnd/>
              </a:ln>
            </p:spPr>
            <p:txBody>
              <a:bodyPr wrap="none" anchor="ctr"/>
              <a:lstStyle/>
              <a:p>
                <a:endParaRPr lang="en-US"/>
              </a:p>
            </p:txBody>
          </p:sp>
          <p:sp>
            <p:nvSpPr>
              <p:cNvPr id="55181" name="Line 1676"/>
              <p:cNvSpPr>
                <a:spLocks noChangeShapeType="1"/>
              </p:cNvSpPr>
              <p:nvPr/>
            </p:nvSpPr>
            <p:spPr bwMode="auto">
              <a:xfrm flipV="1">
                <a:off x="4862" y="1748"/>
                <a:ext cx="0" cy="25"/>
              </a:xfrm>
              <a:prstGeom prst="line">
                <a:avLst/>
              </a:prstGeom>
              <a:noFill/>
              <a:ln w="12700">
                <a:solidFill>
                  <a:srgbClr val="000000"/>
                </a:solidFill>
                <a:round/>
                <a:headEnd/>
                <a:tailEnd/>
              </a:ln>
            </p:spPr>
            <p:txBody>
              <a:bodyPr wrap="none" anchor="ctr"/>
              <a:lstStyle/>
              <a:p>
                <a:endParaRPr lang="en-US"/>
              </a:p>
            </p:txBody>
          </p:sp>
          <p:sp>
            <p:nvSpPr>
              <p:cNvPr id="55182" name="Line 1677"/>
              <p:cNvSpPr>
                <a:spLocks noChangeShapeType="1"/>
              </p:cNvSpPr>
              <p:nvPr/>
            </p:nvSpPr>
            <p:spPr bwMode="auto">
              <a:xfrm flipV="1">
                <a:off x="4862" y="1712"/>
                <a:ext cx="0" cy="25"/>
              </a:xfrm>
              <a:prstGeom prst="line">
                <a:avLst/>
              </a:prstGeom>
              <a:noFill/>
              <a:ln w="12700">
                <a:solidFill>
                  <a:srgbClr val="000000"/>
                </a:solidFill>
                <a:round/>
                <a:headEnd/>
                <a:tailEnd/>
              </a:ln>
            </p:spPr>
            <p:txBody>
              <a:bodyPr wrap="none" anchor="ctr"/>
              <a:lstStyle/>
              <a:p>
                <a:endParaRPr lang="en-US"/>
              </a:p>
            </p:txBody>
          </p:sp>
          <p:sp>
            <p:nvSpPr>
              <p:cNvPr id="55183" name="Line 1678"/>
              <p:cNvSpPr>
                <a:spLocks noChangeShapeType="1"/>
              </p:cNvSpPr>
              <p:nvPr/>
            </p:nvSpPr>
            <p:spPr bwMode="auto">
              <a:xfrm flipV="1">
                <a:off x="4862" y="1674"/>
                <a:ext cx="0" cy="26"/>
              </a:xfrm>
              <a:prstGeom prst="line">
                <a:avLst/>
              </a:prstGeom>
              <a:noFill/>
              <a:ln w="12700">
                <a:solidFill>
                  <a:srgbClr val="000000"/>
                </a:solidFill>
                <a:round/>
                <a:headEnd/>
                <a:tailEnd/>
              </a:ln>
            </p:spPr>
            <p:txBody>
              <a:bodyPr wrap="none" anchor="ctr"/>
              <a:lstStyle/>
              <a:p>
                <a:endParaRPr lang="en-US"/>
              </a:p>
            </p:txBody>
          </p:sp>
          <p:sp>
            <p:nvSpPr>
              <p:cNvPr id="55184" name="Line 1679"/>
              <p:cNvSpPr>
                <a:spLocks noChangeShapeType="1"/>
              </p:cNvSpPr>
              <p:nvPr/>
            </p:nvSpPr>
            <p:spPr bwMode="auto">
              <a:xfrm flipV="1">
                <a:off x="4862" y="1639"/>
                <a:ext cx="0" cy="25"/>
              </a:xfrm>
              <a:prstGeom prst="line">
                <a:avLst/>
              </a:prstGeom>
              <a:noFill/>
              <a:ln w="12700">
                <a:solidFill>
                  <a:srgbClr val="000000"/>
                </a:solidFill>
                <a:round/>
                <a:headEnd/>
                <a:tailEnd/>
              </a:ln>
            </p:spPr>
            <p:txBody>
              <a:bodyPr wrap="none" anchor="ctr"/>
              <a:lstStyle/>
              <a:p>
                <a:endParaRPr lang="en-US"/>
              </a:p>
            </p:txBody>
          </p:sp>
          <p:sp>
            <p:nvSpPr>
              <p:cNvPr id="55185" name="Line 1680"/>
              <p:cNvSpPr>
                <a:spLocks noChangeShapeType="1"/>
              </p:cNvSpPr>
              <p:nvPr/>
            </p:nvSpPr>
            <p:spPr bwMode="auto">
              <a:xfrm flipV="1">
                <a:off x="4862" y="1603"/>
                <a:ext cx="0" cy="25"/>
              </a:xfrm>
              <a:prstGeom prst="line">
                <a:avLst/>
              </a:prstGeom>
              <a:noFill/>
              <a:ln w="12700">
                <a:solidFill>
                  <a:srgbClr val="000000"/>
                </a:solidFill>
                <a:round/>
                <a:headEnd/>
                <a:tailEnd/>
              </a:ln>
            </p:spPr>
            <p:txBody>
              <a:bodyPr wrap="none" anchor="ctr"/>
              <a:lstStyle/>
              <a:p>
                <a:endParaRPr lang="en-US"/>
              </a:p>
            </p:txBody>
          </p:sp>
          <p:sp>
            <p:nvSpPr>
              <p:cNvPr id="55186" name="Line 1681"/>
              <p:cNvSpPr>
                <a:spLocks noChangeShapeType="1"/>
              </p:cNvSpPr>
              <p:nvPr/>
            </p:nvSpPr>
            <p:spPr bwMode="auto">
              <a:xfrm flipV="1">
                <a:off x="4862" y="1565"/>
                <a:ext cx="0" cy="26"/>
              </a:xfrm>
              <a:prstGeom prst="line">
                <a:avLst/>
              </a:prstGeom>
              <a:noFill/>
              <a:ln w="12700">
                <a:solidFill>
                  <a:srgbClr val="000000"/>
                </a:solidFill>
                <a:round/>
                <a:headEnd/>
                <a:tailEnd/>
              </a:ln>
            </p:spPr>
            <p:txBody>
              <a:bodyPr wrap="none" anchor="ctr"/>
              <a:lstStyle/>
              <a:p>
                <a:endParaRPr lang="en-US"/>
              </a:p>
            </p:txBody>
          </p:sp>
          <p:sp>
            <p:nvSpPr>
              <p:cNvPr id="55187" name="Line 1682"/>
              <p:cNvSpPr>
                <a:spLocks noChangeShapeType="1"/>
              </p:cNvSpPr>
              <p:nvPr/>
            </p:nvSpPr>
            <p:spPr bwMode="auto">
              <a:xfrm flipV="1">
                <a:off x="4862" y="1530"/>
                <a:ext cx="0" cy="24"/>
              </a:xfrm>
              <a:prstGeom prst="line">
                <a:avLst/>
              </a:prstGeom>
              <a:noFill/>
              <a:ln w="12700">
                <a:solidFill>
                  <a:srgbClr val="000000"/>
                </a:solidFill>
                <a:round/>
                <a:headEnd/>
                <a:tailEnd/>
              </a:ln>
            </p:spPr>
            <p:txBody>
              <a:bodyPr wrap="none" anchor="ctr"/>
              <a:lstStyle/>
              <a:p>
                <a:endParaRPr lang="en-US"/>
              </a:p>
            </p:txBody>
          </p:sp>
          <p:sp>
            <p:nvSpPr>
              <p:cNvPr id="55188" name="Line 1683"/>
              <p:cNvSpPr>
                <a:spLocks noChangeShapeType="1"/>
              </p:cNvSpPr>
              <p:nvPr/>
            </p:nvSpPr>
            <p:spPr bwMode="auto">
              <a:xfrm flipV="1">
                <a:off x="4862" y="1493"/>
                <a:ext cx="0" cy="26"/>
              </a:xfrm>
              <a:prstGeom prst="line">
                <a:avLst/>
              </a:prstGeom>
              <a:noFill/>
              <a:ln w="12700">
                <a:solidFill>
                  <a:srgbClr val="000000"/>
                </a:solidFill>
                <a:round/>
                <a:headEnd/>
                <a:tailEnd/>
              </a:ln>
            </p:spPr>
            <p:txBody>
              <a:bodyPr wrap="none" anchor="ctr"/>
              <a:lstStyle/>
              <a:p>
                <a:endParaRPr lang="en-US"/>
              </a:p>
            </p:txBody>
          </p:sp>
          <p:sp>
            <p:nvSpPr>
              <p:cNvPr id="55189" name="Line 1684"/>
              <p:cNvSpPr>
                <a:spLocks noChangeShapeType="1"/>
              </p:cNvSpPr>
              <p:nvPr/>
            </p:nvSpPr>
            <p:spPr bwMode="auto">
              <a:xfrm flipV="1">
                <a:off x="4862" y="1458"/>
                <a:ext cx="0" cy="25"/>
              </a:xfrm>
              <a:prstGeom prst="line">
                <a:avLst/>
              </a:prstGeom>
              <a:noFill/>
              <a:ln w="12700">
                <a:solidFill>
                  <a:srgbClr val="000000"/>
                </a:solidFill>
                <a:round/>
                <a:headEnd/>
                <a:tailEnd/>
              </a:ln>
            </p:spPr>
            <p:txBody>
              <a:bodyPr wrap="none" anchor="ctr"/>
              <a:lstStyle/>
              <a:p>
                <a:endParaRPr lang="en-US"/>
              </a:p>
            </p:txBody>
          </p:sp>
          <p:sp>
            <p:nvSpPr>
              <p:cNvPr id="55190" name="Line 1685"/>
              <p:cNvSpPr>
                <a:spLocks noChangeShapeType="1"/>
              </p:cNvSpPr>
              <p:nvPr/>
            </p:nvSpPr>
            <p:spPr bwMode="auto">
              <a:xfrm flipV="1">
                <a:off x="4862" y="1422"/>
                <a:ext cx="0" cy="25"/>
              </a:xfrm>
              <a:prstGeom prst="line">
                <a:avLst/>
              </a:prstGeom>
              <a:noFill/>
              <a:ln w="12700">
                <a:solidFill>
                  <a:srgbClr val="000000"/>
                </a:solidFill>
                <a:round/>
                <a:headEnd/>
                <a:tailEnd/>
              </a:ln>
            </p:spPr>
            <p:txBody>
              <a:bodyPr wrap="none" anchor="ctr"/>
              <a:lstStyle/>
              <a:p>
                <a:endParaRPr lang="en-US"/>
              </a:p>
            </p:txBody>
          </p:sp>
          <p:sp>
            <p:nvSpPr>
              <p:cNvPr id="55191" name="Line 1686"/>
              <p:cNvSpPr>
                <a:spLocks noChangeShapeType="1"/>
              </p:cNvSpPr>
              <p:nvPr/>
            </p:nvSpPr>
            <p:spPr bwMode="auto">
              <a:xfrm flipV="1">
                <a:off x="4944" y="3377"/>
                <a:ext cx="0" cy="26"/>
              </a:xfrm>
              <a:prstGeom prst="line">
                <a:avLst/>
              </a:prstGeom>
              <a:noFill/>
              <a:ln w="12700">
                <a:solidFill>
                  <a:srgbClr val="000000"/>
                </a:solidFill>
                <a:round/>
                <a:headEnd/>
                <a:tailEnd/>
              </a:ln>
            </p:spPr>
            <p:txBody>
              <a:bodyPr wrap="none" anchor="ctr"/>
              <a:lstStyle/>
              <a:p>
                <a:endParaRPr lang="en-US"/>
              </a:p>
            </p:txBody>
          </p:sp>
          <p:sp>
            <p:nvSpPr>
              <p:cNvPr id="55192" name="Line 1687"/>
              <p:cNvSpPr>
                <a:spLocks noChangeShapeType="1"/>
              </p:cNvSpPr>
              <p:nvPr/>
            </p:nvSpPr>
            <p:spPr bwMode="auto">
              <a:xfrm flipV="1">
                <a:off x="4944" y="3342"/>
                <a:ext cx="0" cy="24"/>
              </a:xfrm>
              <a:prstGeom prst="line">
                <a:avLst/>
              </a:prstGeom>
              <a:noFill/>
              <a:ln w="12700">
                <a:solidFill>
                  <a:srgbClr val="000000"/>
                </a:solidFill>
                <a:round/>
                <a:headEnd/>
                <a:tailEnd/>
              </a:ln>
            </p:spPr>
            <p:txBody>
              <a:bodyPr wrap="none" anchor="ctr"/>
              <a:lstStyle/>
              <a:p>
                <a:endParaRPr lang="en-US"/>
              </a:p>
            </p:txBody>
          </p:sp>
          <p:sp>
            <p:nvSpPr>
              <p:cNvPr id="55193" name="Line 1688"/>
              <p:cNvSpPr>
                <a:spLocks noChangeShapeType="1"/>
              </p:cNvSpPr>
              <p:nvPr/>
            </p:nvSpPr>
            <p:spPr bwMode="auto">
              <a:xfrm flipV="1">
                <a:off x="4944" y="3306"/>
                <a:ext cx="0" cy="25"/>
              </a:xfrm>
              <a:prstGeom prst="line">
                <a:avLst/>
              </a:prstGeom>
              <a:noFill/>
              <a:ln w="12700">
                <a:solidFill>
                  <a:srgbClr val="000000"/>
                </a:solidFill>
                <a:round/>
                <a:headEnd/>
                <a:tailEnd/>
              </a:ln>
            </p:spPr>
            <p:txBody>
              <a:bodyPr wrap="none" anchor="ctr"/>
              <a:lstStyle/>
              <a:p>
                <a:endParaRPr lang="en-US"/>
              </a:p>
            </p:txBody>
          </p:sp>
          <p:sp>
            <p:nvSpPr>
              <p:cNvPr id="55194" name="Line 1689"/>
              <p:cNvSpPr>
                <a:spLocks noChangeShapeType="1"/>
              </p:cNvSpPr>
              <p:nvPr/>
            </p:nvSpPr>
            <p:spPr bwMode="auto">
              <a:xfrm flipV="1">
                <a:off x="4944" y="3270"/>
                <a:ext cx="0" cy="25"/>
              </a:xfrm>
              <a:prstGeom prst="line">
                <a:avLst/>
              </a:prstGeom>
              <a:noFill/>
              <a:ln w="12700">
                <a:solidFill>
                  <a:srgbClr val="000000"/>
                </a:solidFill>
                <a:round/>
                <a:headEnd/>
                <a:tailEnd/>
              </a:ln>
            </p:spPr>
            <p:txBody>
              <a:bodyPr wrap="none" anchor="ctr"/>
              <a:lstStyle/>
              <a:p>
                <a:endParaRPr lang="en-US"/>
              </a:p>
            </p:txBody>
          </p:sp>
          <p:sp>
            <p:nvSpPr>
              <p:cNvPr id="55195" name="Line 1690"/>
              <p:cNvSpPr>
                <a:spLocks noChangeShapeType="1"/>
              </p:cNvSpPr>
              <p:nvPr/>
            </p:nvSpPr>
            <p:spPr bwMode="auto">
              <a:xfrm flipV="1">
                <a:off x="4944" y="3234"/>
                <a:ext cx="0" cy="25"/>
              </a:xfrm>
              <a:prstGeom prst="line">
                <a:avLst/>
              </a:prstGeom>
              <a:noFill/>
              <a:ln w="12700">
                <a:solidFill>
                  <a:srgbClr val="000000"/>
                </a:solidFill>
                <a:round/>
                <a:headEnd/>
                <a:tailEnd/>
              </a:ln>
            </p:spPr>
            <p:txBody>
              <a:bodyPr wrap="none" anchor="ctr"/>
              <a:lstStyle/>
              <a:p>
                <a:endParaRPr lang="en-US"/>
              </a:p>
            </p:txBody>
          </p:sp>
          <p:sp>
            <p:nvSpPr>
              <p:cNvPr id="55196" name="Line 1691"/>
              <p:cNvSpPr>
                <a:spLocks noChangeShapeType="1"/>
              </p:cNvSpPr>
              <p:nvPr/>
            </p:nvSpPr>
            <p:spPr bwMode="auto">
              <a:xfrm flipV="1">
                <a:off x="4944" y="3196"/>
                <a:ext cx="0" cy="26"/>
              </a:xfrm>
              <a:prstGeom prst="line">
                <a:avLst/>
              </a:prstGeom>
              <a:noFill/>
              <a:ln w="12700">
                <a:solidFill>
                  <a:srgbClr val="000000"/>
                </a:solidFill>
                <a:round/>
                <a:headEnd/>
                <a:tailEnd/>
              </a:ln>
            </p:spPr>
            <p:txBody>
              <a:bodyPr wrap="none" anchor="ctr"/>
              <a:lstStyle/>
              <a:p>
                <a:endParaRPr lang="en-US"/>
              </a:p>
            </p:txBody>
          </p:sp>
          <p:sp>
            <p:nvSpPr>
              <p:cNvPr id="55197" name="Line 1692"/>
              <p:cNvSpPr>
                <a:spLocks noChangeShapeType="1"/>
              </p:cNvSpPr>
              <p:nvPr/>
            </p:nvSpPr>
            <p:spPr bwMode="auto">
              <a:xfrm flipV="1">
                <a:off x="4944" y="3161"/>
                <a:ext cx="0" cy="25"/>
              </a:xfrm>
              <a:prstGeom prst="line">
                <a:avLst/>
              </a:prstGeom>
              <a:noFill/>
              <a:ln w="12700">
                <a:solidFill>
                  <a:srgbClr val="000000"/>
                </a:solidFill>
                <a:round/>
                <a:headEnd/>
                <a:tailEnd/>
              </a:ln>
            </p:spPr>
            <p:txBody>
              <a:bodyPr wrap="none" anchor="ctr"/>
              <a:lstStyle/>
              <a:p>
                <a:endParaRPr lang="en-US"/>
              </a:p>
            </p:txBody>
          </p:sp>
          <p:sp>
            <p:nvSpPr>
              <p:cNvPr id="55198" name="Line 1693"/>
              <p:cNvSpPr>
                <a:spLocks noChangeShapeType="1"/>
              </p:cNvSpPr>
              <p:nvPr/>
            </p:nvSpPr>
            <p:spPr bwMode="auto">
              <a:xfrm flipV="1">
                <a:off x="4944" y="3125"/>
                <a:ext cx="0" cy="25"/>
              </a:xfrm>
              <a:prstGeom prst="line">
                <a:avLst/>
              </a:prstGeom>
              <a:noFill/>
              <a:ln w="12700">
                <a:solidFill>
                  <a:srgbClr val="000000"/>
                </a:solidFill>
                <a:round/>
                <a:headEnd/>
                <a:tailEnd/>
              </a:ln>
            </p:spPr>
            <p:txBody>
              <a:bodyPr wrap="none" anchor="ctr"/>
              <a:lstStyle/>
              <a:p>
                <a:endParaRPr lang="en-US"/>
              </a:p>
            </p:txBody>
          </p:sp>
          <p:sp>
            <p:nvSpPr>
              <p:cNvPr id="55199" name="Line 1694"/>
              <p:cNvSpPr>
                <a:spLocks noChangeShapeType="1"/>
              </p:cNvSpPr>
              <p:nvPr/>
            </p:nvSpPr>
            <p:spPr bwMode="auto">
              <a:xfrm flipV="1">
                <a:off x="4944" y="3089"/>
                <a:ext cx="0" cy="25"/>
              </a:xfrm>
              <a:prstGeom prst="line">
                <a:avLst/>
              </a:prstGeom>
              <a:noFill/>
              <a:ln w="12700">
                <a:solidFill>
                  <a:srgbClr val="000000"/>
                </a:solidFill>
                <a:round/>
                <a:headEnd/>
                <a:tailEnd/>
              </a:ln>
            </p:spPr>
            <p:txBody>
              <a:bodyPr wrap="none" anchor="ctr"/>
              <a:lstStyle/>
              <a:p>
                <a:endParaRPr lang="en-US"/>
              </a:p>
            </p:txBody>
          </p:sp>
          <p:sp>
            <p:nvSpPr>
              <p:cNvPr id="55200" name="Line 1695"/>
              <p:cNvSpPr>
                <a:spLocks noChangeShapeType="1"/>
              </p:cNvSpPr>
              <p:nvPr/>
            </p:nvSpPr>
            <p:spPr bwMode="auto">
              <a:xfrm flipV="1">
                <a:off x="4944" y="3051"/>
                <a:ext cx="0" cy="26"/>
              </a:xfrm>
              <a:prstGeom prst="line">
                <a:avLst/>
              </a:prstGeom>
              <a:noFill/>
              <a:ln w="12700">
                <a:solidFill>
                  <a:srgbClr val="000000"/>
                </a:solidFill>
                <a:round/>
                <a:headEnd/>
                <a:tailEnd/>
              </a:ln>
            </p:spPr>
            <p:txBody>
              <a:bodyPr wrap="none" anchor="ctr"/>
              <a:lstStyle/>
              <a:p>
                <a:endParaRPr lang="en-US"/>
              </a:p>
            </p:txBody>
          </p:sp>
          <p:sp>
            <p:nvSpPr>
              <p:cNvPr id="55201" name="Line 1696"/>
              <p:cNvSpPr>
                <a:spLocks noChangeShapeType="1"/>
              </p:cNvSpPr>
              <p:nvPr/>
            </p:nvSpPr>
            <p:spPr bwMode="auto">
              <a:xfrm flipV="1">
                <a:off x="4944" y="3016"/>
                <a:ext cx="0" cy="24"/>
              </a:xfrm>
              <a:prstGeom prst="line">
                <a:avLst/>
              </a:prstGeom>
              <a:noFill/>
              <a:ln w="12700">
                <a:solidFill>
                  <a:srgbClr val="000000"/>
                </a:solidFill>
                <a:round/>
                <a:headEnd/>
                <a:tailEnd/>
              </a:ln>
            </p:spPr>
            <p:txBody>
              <a:bodyPr wrap="none" anchor="ctr"/>
              <a:lstStyle/>
              <a:p>
                <a:endParaRPr lang="en-US"/>
              </a:p>
            </p:txBody>
          </p:sp>
          <p:sp>
            <p:nvSpPr>
              <p:cNvPr id="55202" name="Line 1697"/>
              <p:cNvSpPr>
                <a:spLocks noChangeShapeType="1"/>
              </p:cNvSpPr>
              <p:nvPr/>
            </p:nvSpPr>
            <p:spPr bwMode="auto">
              <a:xfrm flipV="1">
                <a:off x="4944" y="2980"/>
                <a:ext cx="0" cy="25"/>
              </a:xfrm>
              <a:prstGeom prst="line">
                <a:avLst/>
              </a:prstGeom>
              <a:noFill/>
              <a:ln w="12700">
                <a:solidFill>
                  <a:srgbClr val="000000"/>
                </a:solidFill>
                <a:round/>
                <a:headEnd/>
                <a:tailEnd/>
              </a:ln>
            </p:spPr>
            <p:txBody>
              <a:bodyPr wrap="none" anchor="ctr"/>
              <a:lstStyle/>
              <a:p>
                <a:endParaRPr lang="en-US"/>
              </a:p>
            </p:txBody>
          </p:sp>
          <p:sp>
            <p:nvSpPr>
              <p:cNvPr id="55203" name="Line 1698"/>
              <p:cNvSpPr>
                <a:spLocks noChangeShapeType="1"/>
              </p:cNvSpPr>
              <p:nvPr/>
            </p:nvSpPr>
            <p:spPr bwMode="auto">
              <a:xfrm flipV="1">
                <a:off x="4944" y="2942"/>
                <a:ext cx="0" cy="26"/>
              </a:xfrm>
              <a:prstGeom prst="line">
                <a:avLst/>
              </a:prstGeom>
              <a:noFill/>
              <a:ln w="12700">
                <a:solidFill>
                  <a:srgbClr val="000000"/>
                </a:solidFill>
                <a:round/>
                <a:headEnd/>
                <a:tailEnd/>
              </a:ln>
            </p:spPr>
            <p:txBody>
              <a:bodyPr wrap="none" anchor="ctr"/>
              <a:lstStyle/>
              <a:p>
                <a:endParaRPr lang="en-US"/>
              </a:p>
            </p:txBody>
          </p:sp>
          <p:sp>
            <p:nvSpPr>
              <p:cNvPr id="55204" name="Line 1699"/>
              <p:cNvSpPr>
                <a:spLocks noChangeShapeType="1"/>
              </p:cNvSpPr>
              <p:nvPr/>
            </p:nvSpPr>
            <p:spPr bwMode="auto">
              <a:xfrm flipV="1">
                <a:off x="4944" y="2907"/>
                <a:ext cx="0" cy="24"/>
              </a:xfrm>
              <a:prstGeom prst="line">
                <a:avLst/>
              </a:prstGeom>
              <a:noFill/>
              <a:ln w="12700">
                <a:solidFill>
                  <a:srgbClr val="000000"/>
                </a:solidFill>
                <a:round/>
                <a:headEnd/>
                <a:tailEnd/>
              </a:ln>
            </p:spPr>
            <p:txBody>
              <a:bodyPr wrap="none" anchor="ctr"/>
              <a:lstStyle/>
              <a:p>
                <a:endParaRPr lang="en-US"/>
              </a:p>
            </p:txBody>
          </p:sp>
          <p:sp>
            <p:nvSpPr>
              <p:cNvPr id="55205" name="Line 1700"/>
              <p:cNvSpPr>
                <a:spLocks noChangeShapeType="1"/>
              </p:cNvSpPr>
              <p:nvPr/>
            </p:nvSpPr>
            <p:spPr bwMode="auto">
              <a:xfrm flipV="1">
                <a:off x="4944" y="2870"/>
                <a:ext cx="0" cy="26"/>
              </a:xfrm>
              <a:prstGeom prst="line">
                <a:avLst/>
              </a:prstGeom>
              <a:noFill/>
              <a:ln w="12700">
                <a:solidFill>
                  <a:srgbClr val="000000"/>
                </a:solidFill>
                <a:round/>
                <a:headEnd/>
                <a:tailEnd/>
              </a:ln>
            </p:spPr>
            <p:txBody>
              <a:bodyPr wrap="none" anchor="ctr"/>
              <a:lstStyle/>
              <a:p>
                <a:endParaRPr lang="en-US"/>
              </a:p>
            </p:txBody>
          </p:sp>
          <p:sp>
            <p:nvSpPr>
              <p:cNvPr id="55206" name="Line 1701"/>
              <p:cNvSpPr>
                <a:spLocks noChangeShapeType="1"/>
              </p:cNvSpPr>
              <p:nvPr/>
            </p:nvSpPr>
            <p:spPr bwMode="auto">
              <a:xfrm flipV="1">
                <a:off x="4944" y="2835"/>
                <a:ext cx="0" cy="25"/>
              </a:xfrm>
              <a:prstGeom prst="line">
                <a:avLst/>
              </a:prstGeom>
              <a:noFill/>
              <a:ln w="12700">
                <a:solidFill>
                  <a:srgbClr val="000000"/>
                </a:solidFill>
                <a:round/>
                <a:headEnd/>
                <a:tailEnd/>
              </a:ln>
            </p:spPr>
            <p:txBody>
              <a:bodyPr wrap="none" anchor="ctr"/>
              <a:lstStyle/>
              <a:p>
                <a:endParaRPr lang="en-US"/>
              </a:p>
            </p:txBody>
          </p:sp>
          <p:sp>
            <p:nvSpPr>
              <p:cNvPr id="55207" name="Line 1702"/>
              <p:cNvSpPr>
                <a:spLocks noChangeShapeType="1"/>
              </p:cNvSpPr>
              <p:nvPr/>
            </p:nvSpPr>
            <p:spPr bwMode="auto">
              <a:xfrm flipV="1">
                <a:off x="4944" y="2799"/>
                <a:ext cx="0" cy="25"/>
              </a:xfrm>
              <a:prstGeom prst="line">
                <a:avLst/>
              </a:prstGeom>
              <a:noFill/>
              <a:ln w="12700">
                <a:solidFill>
                  <a:srgbClr val="000000"/>
                </a:solidFill>
                <a:round/>
                <a:headEnd/>
                <a:tailEnd/>
              </a:ln>
            </p:spPr>
            <p:txBody>
              <a:bodyPr wrap="none" anchor="ctr"/>
              <a:lstStyle/>
              <a:p>
                <a:endParaRPr lang="en-US"/>
              </a:p>
            </p:txBody>
          </p:sp>
          <p:sp>
            <p:nvSpPr>
              <p:cNvPr id="55208" name="Line 1703"/>
              <p:cNvSpPr>
                <a:spLocks noChangeShapeType="1"/>
              </p:cNvSpPr>
              <p:nvPr/>
            </p:nvSpPr>
            <p:spPr bwMode="auto">
              <a:xfrm flipV="1">
                <a:off x="4944" y="2763"/>
                <a:ext cx="0" cy="25"/>
              </a:xfrm>
              <a:prstGeom prst="line">
                <a:avLst/>
              </a:prstGeom>
              <a:noFill/>
              <a:ln w="12700">
                <a:solidFill>
                  <a:srgbClr val="000000"/>
                </a:solidFill>
                <a:round/>
                <a:headEnd/>
                <a:tailEnd/>
              </a:ln>
            </p:spPr>
            <p:txBody>
              <a:bodyPr wrap="none" anchor="ctr"/>
              <a:lstStyle/>
              <a:p>
                <a:endParaRPr lang="en-US"/>
              </a:p>
            </p:txBody>
          </p:sp>
          <p:sp>
            <p:nvSpPr>
              <p:cNvPr id="55209" name="Line 1704"/>
              <p:cNvSpPr>
                <a:spLocks noChangeShapeType="1"/>
              </p:cNvSpPr>
              <p:nvPr/>
            </p:nvSpPr>
            <p:spPr bwMode="auto">
              <a:xfrm flipV="1">
                <a:off x="4944" y="2726"/>
                <a:ext cx="0" cy="25"/>
              </a:xfrm>
              <a:prstGeom prst="line">
                <a:avLst/>
              </a:prstGeom>
              <a:noFill/>
              <a:ln w="12700">
                <a:solidFill>
                  <a:srgbClr val="000000"/>
                </a:solidFill>
                <a:round/>
                <a:headEnd/>
                <a:tailEnd/>
              </a:ln>
            </p:spPr>
            <p:txBody>
              <a:bodyPr wrap="none" anchor="ctr"/>
              <a:lstStyle/>
              <a:p>
                <a:endParaRPr lang="en-US"/>
              </a:p>
            </p:txBody>
          </p:sp>
          <p:sp>
            <p:nvSpPr>
              <p:cNvPr id="55210" name="Line 1705"/>
              <p:cNvSpPr>
                <a:spLocks noChangeShapeType="1"/>
              </p:cNvSpPr>
              <p:nvPr/>
            </p:nvSpPr>
            <p:spPr bwMode="auto">
              <a:xfrm flipV="1">
                <a:off x="4944" y="2690"/>
                <a:ext cx="0" cy="25"/>
              </a:xfrm>
              <a:prstGeom prst="line">
                <a:avLst/>
              </a:prstGeom>
              <a:noFill/>
              <a:ln w="12700">
                <a:solidFill>
                  <a:srgbClr val="000000"/>
                </a:solidFill>
                <a:round/>
                <a:headEnd/>
                <a:tailEnd/>
              </a:ln>
            </p:spPr>
            <p:txBody>
              <a:bodyPr wrap="none" anchor="ctr"/>
              <a:lstStyle/>
              <a:p>
                <a:endParaRPr lang="en-US"/>
              </a:p>
            </p:txBody>
          </p:sp>
          <p:sp>
            <p:nvSpPr>
              <p:cNvPr id="55211" name="Line 1706"/>
              <p:cNvSpPr>
                <a:spLocks noChangeShapeType="1"/>
              </p:cNvSpPr>
              <p:nvPr/>
            </p:nvSpPr>
            <p:spPr bwMode="auto">
              <a:xfrm flipV="1">
                <a:off x="4944" y="2654"/>
                <a:ext cx="0" cy="25"/>
              </a:xfrm>
              <a:prstGeom prst="line">
                <a:avLst/>
              </a:prstGeom>
              <a:noFill/>
              <a:ln w="12700">
                <a:solidFill>
                  <a:srgbClr val="000000"/>
                </a:solidFill>
                <a:round/>
                <a:headEnd/>
                <a:tailEnd/>
              </a:ln>
            </p:spPr>
            <p:txBody>
              <a:bodyPr wrap="none" anchor="ctr"/>
              <a:lstStyle/>
              <a:p>
                <a:endParaRPr lang="en-US"/>
              </a:p>
            </p:txBody>
          </p:sp>
          <p:sp>
            <p:nvSpPr>
              <p:cNvPr id="55212" name="Line 1707"/>
              <p:cNvSpPr>
                <a:spLocks noChangeShapeType="1"/>
              </p:cNvSpPr>
              <p:nvPr/>
            </p:nvSpPr>
            <p:spPr bwMode="auto">
              <a:xfrm flipV="1">
                <a:off x="4944" y="2616"/>
                <a:ext cx="0" cy="26"/>
              </a:xfrm>
              <a:prstGeom prst="line">
                <a:avLst/>
              </a:prstGeom>
              <a:noFill/>
              <a:ln w="12700">
                <a:solidFill>
                  <a:srgbClr val="000000"/>
                </a:solidFill>
                <a:round/>
                <a:headEnd/>
                <a:tailEnd/>
              </a:ln>
            </p:spPr>
            <p:txBody>
              <a:bodyPr wrap="none" anchor="ctr"/>
              <a:lstStyle/>
              <a:p>
                <a:endParaRPr lang="en-US"/>
              </a:p>
            </p:txBody>
          </p:sp>
          <p:sp>
            <p:nvSpPr>
              <p:cNvPr id="55213" name="Line 1708"/>
              <p:cNvSpPr>
                <a:spLocks noChangeShapeType="1"/>
              </p:cNvSpPr>
              <p:nvPr/>
            </p:nvSpPr>
            <p:spPr bwMode="auto">
              <a:xfrm flipV="1">
                <a:off x="4944" y="2581"/>
                <a:ext cx="0" cy="24"/>
              </a:xfrm>
              <a:prstGeom prst="line">
                <a:avLst/>
              </a:prstGeom>
              <a:noFill/>
              <a:ln w="12700">
                <a:solidFill>
                  <a:srgbClr val="000000"/>
                </a:solidFill>
                <a:round/>
                <a:headEnd/>
                <a:tailEnd/>
              </a:ln>
            </p:spPr>
            <p:txBody>
              <a:bodyPr wrap="none" anchor="ctr"/>
              <a:lstStyle/>
              <a:p>
                <a:endParaRPr lang="en-US"/>
              </a:p>
            </p:txBody>
          </p:sp>
          <p:sp>
            <p:nvSpPr>
              <p:cNvPr id="55214" name="Line 1709"/>
              <p:cNvSpPr>
                <a:spLocks noChangeShapeType="1"/>
              </p:cNvSpPr>
              <p:nvPr/>
            </p:nvSpPr>
            <p:spPr bwMode="auto">
              <a:xfrm flipV="1">
                <a:off x="4944" y="2544"/>
                <a:ext cx="0" cy="26"/>
              </a:xfrm>
              <a:prstGeom prst="line">
                <a:avLst/>
              </a:prstGeom>
              <a:noFill/>
              <a:ln w="12700">
                <a:solidFill>
                  <a:srgbClr val="000000"/>
                </a:solidFill>
                <a:round/>
                <a:headEnd/>
                <a:tailEnd/>
              </a:ln>
            </p:spPr>
            <p:txBody>
              <a:bodyPr wrap="none" anchor="ctr"/>
              <a:lstStyle/>
              <a:p>
                <a:endParaRPr lang="en-US"/>
              </a:p>
            </p:txBody>
          </p:sp>
          <p:sp>
            <p:nvSpPr>
              <p:cNvPr id="55215" name="Line 1710"/>
              <p:cNvSpPr>
                <a:spLocks noChangeShapeType="1"/>
              </p:cNvSpPr>
              <p:nvPr/>
            </p:nvSpPr>
            <p:spPr bwMode="auto">
              <a:xfrm flipV="1">
                <a:off x="4944" y="2509"/>
                <a:ext cx="0" cy="25"/>
              </a:xfrm>
              <a:prstGeom prst="line">
                <a:avLst/>
              </a:prstGeom>
              <a:noFill/>
              <a:ln w="12700">
                <a:solidFill>
                  <a:srgbClr val="000000"/>
                </a:solidFill>
                <a:round/>
                <a:headEnd/>
                <a:tailEnd/>
              </a:ln>
            </p:spPr>
            <p:txBody>
              <a:bodyPr wrap="none" anchor="ctr"/>
              <a:lstStyle/>
              <a:p>
                <a:endParaRPr lang="en-US"/>
              </a:p>
            </p:txBody>
          </p:sp>
          <p:sp>
            <p:nvSpPr>
              <p:cNvPr id="55216" name="Line 1711"/>
              <p:cNvSpPr>
                <a:spLocks noChangeShapeType="1"/>
              </p:cNvSpPr>
              <p:nvPr/>
            </p:nvSpPr>
            <p:spPr bwMode="auto">
              <a:xfrm flipV="1">
                <a:off x="4944" y="2472"/>
                <a:ext cx="0" cy="24"/>
              </a:xfrm>
              <a:prstGeom prst="line">
                <a:avLst/>
              </a:prstGeom>
              <a:noFill/>
              <a:ln w="12700">
                <a:solidFill>
                  <a:srgbClr val="000000"/>
                </a:solidFill>
                <a:round/>
                <a:headEnd/>
                <a:tailEnd/>
              </a:ln>
            </p:spPr>
            <p:txBody>
              <a:bodyPr wrap="none" anchor="ctr"/>
              <a:lstStyle/>
              <a:p>
                <a:endParaRPr lang="en-US"/>
              </a:p>
            </p:txBody>
          </p:sp>
          <p:sp>
            <p:nvSpPr>
              <p:cNvPr id="55217" name="Line 1712"/>
              <p:cNvSpPr>
                <a:spLocks noChangeShapeType="1"/>
              </p:cNvSpPr>
              <p:nvPr/>
            </p:nvSpPr>
            <p:spPr bwMode="auto">
              <a:xfrm flipV="1">
                <a:off x="4944" y="2435"/>
                <a:ext cx="0" cy="26"/>
              </a:xfrm>
              <a:prstGeom prst="line">
                <a:avLst/>
              </a:prstGeom>
              <a:noFill/>
              <a:ln w="12700">
                <a:solidFill>
                  <a:srgbClr val="000000"/>
                </a:solidFill>
                <a:round/>
                <a:headEnd/>
                <a:tailEnd/>
              </a:ln>
            </p:spPr>
            <p:txBody>
              <a:bodyPr wrap="none" anchor="ctr"/>
              <a:lstStyle/>
              <a:p>
                <a:endParaRPr lang="en-US"/>
              </a:p>
            </p:txBody>
          </p:sp>
          <p:sp>
            <p:nvSpPr>
              <p:cNvPr id="55218" name="Line 1713"/>
              <p:cNvSpPr>
                <a:spLocks noChangeShapeType="1"/>
              </p:cNvSpPr>
              <p:nvPr/>
            </p:nvSpPr>
            <p:spPr bwMode="auto">
              <a:xfrm flipV="1">
                <a:off x="4944" y="2400"/>
                <a:ext cx="0" cy="25"/>
              </a:xfrm>
              <a:prstGeom prst="line">
                <a:avLst/>
              </a:prstGeom>
              <a:noFill/>
              <a:ln w="12700">
                <a:solidFill>
                  <a:srgbClr val="000000"/>
                </a:solidFill>
                <a:round/>
                <a:headEnd/>
                <a:tailEnd/>
              </a:ln>
            </p:spPr>
            <p:txBody>
              <a:bodyPr wrap="none" anchor="ctr"/>
              <a:lstStyle/>
              <a:p>
                <a:endParaRPr lang="en-US"/>
              </a:p>
            </p:txBody>
          </p:sp>
          <p:sp>
            <p:nvSpPr>
              <p:cNvPr id="55219" name="Line 1714"/>
              <p:cNvSpPr>
                <a:spLocks noChangeShapeType="1"/>
              </p:cNvSpPr>
              <p:nvPr/>
            </p:nvSpPr>
            <p:spPr bwMode="auto">
              <a:xfrm flipV="1">
                <a:off x="4944" y="2364"/>
                <a:ext cx="0" cy="25"/>
              </a:xfrm>
              <a:prstGeom prst="line">
                <a:avLst/>
              </a:prstGeom>
              <a:noFill/>
              <a:ln w="12700">
                <a:solidFill>
                  <a:srgbClr val="000000"/>
                </a:solidFill>
                <a:round/>
                <a:headEnd/>
                <a:tailEnd/>
              </a:ln>
            </p:spPr>
            <p:txBody>
              <a:bodyPr wrap="none" anchor="ctr"/>
              <a:lstStyle/>
              <a:p>
                <a:endParaRPr lang="en-US"/>
              </a:p>
            </p:txBody>
          </p:sp>
          <p:sp>
            <p:nvSpPr>
              <p:cNvPr id="55220" name="Line 1715"/>
              <p:cNvSpPr>
                <a:spLocks noChangeShapeType="1"/>
              </p:cNvSpPr>
              <p:nvPr/>
            </p:nvSpPr>
            <p:spPr bwMode="auto">
              <a:xfrm flipV="1">
                <a:off x="4944" y="2328"/>
                <a:ext cx="0" cy="25"/>
              </a:xfrm>
              <a:prstGeom prst="line">
                <a:avLst/>
              </a:prstGeom>
              <a:noFill/>
              <a:ln w="12700">
                <a:solidFill>
                  <a:srgbClr val="000000"/>
                </a:solidFill>
                <a:round/>
                <a:headEnd/>
                <a:tailEnd/>
              </a:ln>
            </p:spPr>
            <p:txBody>
              <a:bodyPr wrap="none" anchor="ctr"/>
              <a:lstStyle/>
              <a:p>
                <a:endParaRPr lang="en-US"/>
              </a:p>
            </p:txBody>
          </p:sp>
          <p:sp>
            <p:nvSpPr>
              <p:cNvPr id="55221" name="Line 1716"/>
              <p:cNvSpPr>
                <a:spLocks noChangeShapeType="1"/>
              </p:cNvSpPr>
              <p:nvPr/>
            </p:nvSpPr>
            <p:spPr bwMode="auto">
              <a:xfrm flipV="1">
                <a:off x="4944" y="2291"/>
                <a:ext cx="0" cy="24"/>
              </a:xfrm>
              <a:prstGeom prst="line">
                <a:avLst/>
              </a:prstGeom>
              <a:noFill/>
              <a:ln w="12700">
                <a:solidFill>
                  <a:srgbClr val="000000"/>
                </a:solidFill>
                <a:round/>
                <a:headEnd/>
                <a:tailEnd/>
              </a:ln>
            </p:spPr>
            <p:txBody>
              <a:bodyPr wrap="none" anchor="ctr"/>
              <a:lstStyle/>
              <a:p>
                <a:endParaRPr lang="en-US"/>
              </a:p>
            </p:txBody>
          </p:sp>
          <p:sp>
            <p:nvSpPr>
              <p:cNvPr id="55222" name="Line 1717"/>
              <p:cNvSpPr>
                <a:spLocks noChangeShapeType="1"/>
              </p:cNvSpPr>
              <p:nvPr/>
            </p:nvSpPr>
            <p:spPr bwMode="auto">
              <a:xfrm flipV="1">
                <a:off x="4944" y="2255"/>
                <a:ext cx="0" cy="25"/>
              </a:xfrm>
              <a:prstGeom prst="line">
                <a:avLst/>
              </a:prstGeom>
              <a:noFill/>
              <a:ln w="12700">
                <a:solidFill>
                  <a:srgbClr val="000000"/>
                </a:solidFill>
                <a:round/>
                <a:headEnd/>
                <a:tailEnd/>
              </a:ln>
            </p:spPr>
            <p:txBody>
              <a:bodyPr wrap="none" anchor="ctr"/>
              <a:lstStyle/>
              <a:p>
                <a:endParaRPr lang="en-US"/>
              </a:p>
            </p:txBody>
          </p:sp>
          <p:sp>
            <p:nvSpPr>
              <p:cNvPr id="55223" name="Line 1718"/>
              <p:cNvSpPr>
                <a:spLocks noChangeShapeType="1"/>
              </p:cNvSpPr>
              <p:nvPr/>
            </p:nvSpPr>
            <p:spPr bwMode="auto">
              <a:xfrm flipV="1">
                <a:off x="4944" y="2219"/>
                <a:ext cx="0" cy="25"/>
              </a:xfrm>
              <a:prstGeom prst="line">
                <a:avLst/>
              </a:prstGeom>
              <a:noFill/>
              <a:ln w="12700">
                <a:solidFill>
                  <a:srgbClr val="000000"/>
                </a:solidFill>
                <a:round/>
                <a:headEnd/>
                <a:tailEnd/>
              </a:ln>
            </p:spPr>
            <p:txBody>
              <a:bodyPr wrap="none" anchor="ctr"/>
              <a:lstStyle/>
              <a:p>
                <a:endParaRPr lang="en-US"/>
              </a:p>
            </p:txBody>
          </p:sp>
          <p:sp>
            <p:nvSpPr>
              <p:cNvPr id="55224" name="Line 1719"/>
              <p:cNvSpPr>
                <a:spLocks noChangeShapeType="1"/>
              </p:cNvSpPr>
              <p:nvPr/>
            </p:nvSpPr>
            <p:spPr bwMode="auto">
              <a:xfrm flipV="1">
                <a:off x="4944" y="2183"/>
                <a:ext cx="0" cy="25"/>
              </a:xfrm>
              <a:prstGeom prst="line">
                <a:avLst/>
              </a:prstGeom>
              <a:noFill/>
              <a:ln w="12700">
                <a:solidFill>
                  <a:srgbClr val="000000"/>
                </a:solidFill>
                <a:round/>
                <a:headEnd/>
                <a:tailEnd/>
              </a:ln>
            </p:spPr>
            <p:txBody>
              <a:bodyPr wrap="none" anchor="ctr"/>
              <a:lstStyle/>
              <a:p>
                <a:endParaRPr lang="en-US"/>
              </a:p>
            </p:txBody>
          </p:sp>
          <p:sp>
            <p:nvSpPr>
              <p:cNvPr id="55225" name="Line 1720"/>
              <p:cNvSpPr>
                <a:spLocks noChangeShapeType="1"/>
              </p:cNvSpPr>
              <p:nvPr/>
            </p:nvSpPr>
            <p:spPr bwMode="auto">
              <a:xfrm flipV="1">
                <a:off x="4944" y="2146"/>
                <a:ext cx="0" cy="24"/>
              </a:xfrm>
              <a:prstGeom prst="line">
                <a:avLst/>
              </a:prstGeom>
              <a:noFill/>
              <a:ln w="12700">
                <a:solidFill>
                  <a:srgbClr val="000000"/>
                </a:solidFill>
                <a:round/>
                <a:headEnd/>
                <a:tailEnd/>
              </a:ln>
            </p:spPr>
            <p:txBody>
              <a:bodyPr wrap="none" anchor="ctr"/>
              <a:lstStyle/>
              <a:p>
                <a:endParaRPr lang="en-US"/>
              </a:p>
            </p:txBody>
          </p:sp>
          <p:sp>
            <p:nvSpPr>
              <p:cNvPr id="55226" name="Line 1721"/>
              <p:cNvSpPr>
                <a:spLocks noChangeShapeType="1"/>
              </p:cNvSpPr>
              <p:nvPr/>
            </p:nvSpPr>
            <p:spPr bwMode="auto">
              <a:xfrm flipV="1">
                <a:off x="4944" y="2109"/>
                <a:ext cx="0" cy="26"/>
              </a:xfrm>
              <a:prstGeom prst="line">
                <a:avLst/>
              </a:prstGeom>
              <a:noFill/>
              <a:ln w="12700">
                <a:solidFill>
                  <a:srgbClr val="000000"/>
                </a:solidFill>
                <a:round/>
                <a:headEnd/>
                <a:tailEnd/>
              </a:ln>
            </p:spPr>
            <p:txBody>
              <a:bodyPr wrap="none" anchor="ctr"/>
              <a:lstStyle/>
              <a:p>
                <a:endParaRPr lang="en-US"/>
              </a:p>
            </p:txBody>
          </p:sp>
          <p:sp>
            <p:nvSpPr>
              <p:cNvPr id="55227" name="Line 1722"/>
              <p:cNvSpPr>
                <a:spLocks noChangeShapeType="1"/>
              </p:cNvSpPr>
              <p:nvPr/>
            </p:nvSpPr>
            <p:spPr bwMode="auto">
              <a:xfrm flipV="1">
                <a:off x="4944" y="2074"/>
                <a:ext cx="0" cy="25"/>
              </a:xfrm>
              <a:prstGeom prst="line">
                <a:avLst/>
              </a:prstGeom>
              <a:noFill/>
              <a:ln w="12700">
                <a:solidFill>
                  <a:srgbClr val="000000"/>
                </a:solidFill>
                <a:round/>
                <a:headEnd/>
                <a:tailEnd/>
              </a:ln>
            </p:spPr>
            <p:txBody>
              <a:bodyPr wrap="none" anchor="ctr"/>
              <a:lstStyle/>
              <a:p>
                <a:endParaRPr lang="en-US"/>
              </a:p>
            </p:txBody>
          </p:sp>
          <p:sp>
            <p:nvSpPr>
              <p:cNvPr id="55228" name="Line 1723"/>
              <p:cNvSpPr>
                <a:spLocks noChangeShapeType="1"/>
              </p:cNvSpPr>
              <p:nvPr/>
            </p:nvSpPr>
            <p:spPr bwMode="auto">
              <a:xfrm flipV="1">
                <a:off x="4944" y="2038"/>
                <a:ext cx="0" cy="25"/>
              </a:xfrm>
              <a:prstGeom prst="line">
                <a:avLst/>
              </a:prstGeom>
              <a:noFill/>
              <a:ln w="12700">
                <a:solidFill>
                  <a:srgbClr val="000000"/>
                </a:solidFill>
                <a:round/>
                <a:headEnd/>
                <a:tailEnd/>
              </a:ln>
            </p:spPr>
            <p:txBody>
              <a:bodyPr wrap="none" anchor="ctr"/>
              <a:lstStyle/>
              <a:p>
                <a:endParaRPr lang="en-US"/>
              </a:p>
            </p:txBody>
          </p:sp>
          <p:sp>
            <p:nvSpPr>
              <p:cNvPr id="55229" name="Line 1724"/>
              <p:cNvSpPr>
                <a:spLocks noChangeShapeType="1"/>
              </p:cNvSpPr>
              <p:nvPr/>
            </p:nvSpPr>
            <p:spPr bwMode="auto">
              <a:xfrm flipV="1">
                <a:off x="4944" y="2000"/>
                <a:ext cx="0" cy="26"/>
              </a:xfrm>
              <a:prstGeom prst="line">
                <a:avLst/>
              </a:prstGeom>
              <a:noFill/>
              <a:ln w="12700">
                <a:solidFill>
                  <a:srgbClr val="000000"/>
                </a:solidFill>
                <a:round/>
                <a:headEnd/>
                <a:tailEnd/>
              </a:ln>
            </p:spPr>
            <p:txBody>
              <a:bodyPr wrap="none" anchor="ctr"/>
              <a:lstStyle/>
              <a:p>
                <a:endParaRPr lang="en-US"/>
              </a:p>
            </p:txBody>
          </p:sp>
          <p:sp>
            <p:nvSpPr>
              <p:cNvPr id="55230" name="Line 1725"/>
              <p:cNvSpPr>
                <a:spLocks noChangeShapeType="1"/>
              </p:cNvSpPr>
              <p:nvPr/>
            </p:nvSpPr>
            <p:spPr bwMode="auto">
              <a:xfrm flipV="1">
                <a:off x="4944" y="1965"/>
                <a:ext cx="0" cy="24"/>
              </a:xfrm>
              <a:prstGeom prst="line">
                <a:avLst/>
              </a:prstGeom>
              <a:noFill/>
              <a:ln w="12700">
                <a:solidFill>
                  <a:srgbClr val="000000"/>
                </a:solidFill>
                <a:round/>
                <a:headEnd/>
                <a:tailEnd/>
              </a:ln>
            </p:spPr>
            <p:txBody>
              <a:bodyPr wrap="none" anchor="ctr"/>
              <a:lstStyle/>
              <a:p>
                <a:endParaRPr lang="en-US"/>
              </a:p>
            </p:txBody>
          </p:sp>
          <p:sp>
            <p:nvSpPr>
              <p:cNvPr id="55231" name="Line 1726"/>
              <p:cNvSpPr>
                <a:spLocks noChangeShapeType="1"/>
              </p:cNvSpPr>
              <p:nvPr/>
            </p:nvSpPr>
            <p:spPr bwMode="auto">
              <a:xfrm flipV="1">
                <a:off x="4944" y="1929"/>
                <a:ext cx="0" cy="25"/>
              </a:xfrm>
              <a:prstGeom prst="line">
                <a:avLst/>
              </a:prstGeom>
              <a:noFill/>
              <a:ln w="12700">
                <a:solidFill>
                  <a:srgbClr val="000000"/>
                </a:solidFill>
                <a:round/>
                <a:headEnd/>
                <a:tailEnd/>
              </a:ln>
            </p:spPr>
            <p:txBody>
              <a:bodyPr wrap="none" anchor="ctr"/>
              <a:lstStyle/>
              <a:p>
                <a:endParaRPr lang="en-US"/>
              </a:p>
            </p:txBody>
          </p:sp>
          <p:sp>
            <p:nvSpPr>
              <p:cNvPr id="55232" name="Line 1727"/>
              <p:cNvSpPr>
                <a:spLocks noChangeShapeType="1"/>
              </p:cNvSpPr>
              <p:nvPr/>
            </p:nvSpPr>
            <p:spPr bwMode="auto">
              <a:xfrm flipV="1">
                <a:off x="4944" y="1893"/>
                <a:ext cx="0" cy="25"/>
              </a:xfrm>
              <a:prstGeom prst="line">
                <a:avLst/>
              </a:prstGeom>
              <a:noFill/>
              <a:ln w="12700">
                <a:solidFill>
                  <a:srgbClr val="000000"/>
                </a:solidFill>
                <a:round/>
                <a:headEnd/>
                <a:tailEnd/>
              </a:ln>
            </p:spPr>
            <p:txBody>
              <a:bodyPr wrap="none" anchor="ctr"/>
              <a:lstStyle/>
              <a:p>
                <a:endParaRPr lang="en-US"/>
              </a:p>
            </p:txBody>
          </p:sp>
          <p:sp>
            <p:nvSpPr>
              <p:cNvPr id="55233" name="Line 1728"/>
              <p:cNvSpPr>
                <a:spLocks noChangeShapeType="1"/>
              </p:cNvSpPr>
              <p:nvPr/>
            </p:nvSpPr>
            <p:spPr bwMode="auto">
              <a:xfrm flipV="1">
                <a:off x="4944" y="1857"/>
                <a:ext cx="0" cy="25"/>
              </a:xfrm>
              <a:prstGeom prst="line">
                <a:avLst/>
              </a:prstGeom>
              <a:noFill/>
              <a:ln w="12700">
                <a:solidFill>
                  <a:srgbClr val="000000"/>
                </a:solidFill>
                <a:round/>
                <a:headEnd/>
                <a:tailEnd/>
              </a:ln>
            </p:spPr>
            <p:txBody>
              <a:bodyPr wrap="none" anchor="ctr"/>
              <a:lstStyle/>
              <a:p>
                <a:endParaRPr lang="en-US"/>
              </a:p>
            </p:txBody>
          </p:sp>
          <p:sp>
            <p:nvSpPr>
              <p:cNvPr id="55234" name="Line 1729"/>
              <p:cNvSpPr>
                <a:spLocks noChangeShapeType="1"/>
              </p:cNvSpPr>
              <p:nvPr/>
            </p:nvSpPr>
            <p:spPr bwMode="auto">
              <a:xfrm flipV="1">
                <a:off x="4944" y="1819"/>
                <a:ext cx="0" cy="26"/>
              </a:xfrm>
              <a:prstGeom prst="line">
                <a:avLst/>
              </a:prstGeom>
              <a:noFill/>
              <a:ln w="12700">
                <a:solidFill>
                  <a:srgbClr val="000000"/>
                </a:solidFill>
                <a:round/>
                <a:headEnd/>
                <a:tailEnd/>
              </a:ln>
            </p:spPr>
            <p:txBody>
              <a:bodyPr wrap="none" anchor="ctr"/>
              <a:lstStyle/>
              <a:p>
                <a:endParaRPr lang="en-US"/>
              </a:p>
            </p:txBody>
          </p:sp>
          <p:sp>
            <p:nvSpPr>
              <p:cNvPr id="55235" name="Line 1730"/>
              <p:cNvSpPr>
                <a:spLocks noChangeShapeType="1"/>
              </p:cNvSpPr>
              <p:nvPr/>
            </p:nvSpPr>
            <p:spPr bwMode="auto">
              <a:xfrm flipV="1">
                <a:off x="4944" y="1784"/>
                <a:ext cx="0" cy="25"/>
              </a:xfrm>
              <a:prstGeom prst="line">
                <a:avLst/>
              </a:prstGeom>
              <a:noFill/>
              <a:ln w="12700">
                <a:solidFill>
                  <a:srgbClr val="000000"/>
                </a:solidFill>
                <a:round/>
                <a:headEnd/>
                <a:tailEnd/>
              </a:ln>
            </p:spPr>
            <p:txBody>
              <a:bodyPr wrap="none" anchor="ctr"/>
              <a:lstStyle/>
              <a:p>
                <a:endParaRPr lang="en-US"/>
              </a:p>
            </p:txBody>
          </p:sp>
          <p:sp>
            <p:nvSpPr>
              <p:cNvPr id="55236" name="Line 1731"/>
              <p:cNvSpPr>
                <a:spLocks noChangeShapeType="1"/>
              </p:cNvSpPr>
              <p:nvPr/>
            </p:nvSpPr>
            <p:spPr bwMode="auto">
              <a:xfrm flipV="1">
                <a:off x="4944" y="1748"/>
                <a:ext cx="0" cy="25"/>
              </a:xfrm>
              <a:prstGeom prst="line">
                <a:avLst/>
              </a:prstGeom>
              <a:noFill/>
              <a:ln w="12700">
                <a:solidFill>
                  <a:srgbClr val="000000"/>
                </a:solidFill>
                <a:round/>
                <a:headEnd/>
                <a:tailEnd/>
              </a:ln>
            </p:spPr>
            <p:txBody>
              <a:bodyPr wrap="none" anchor="ctr"/>
              <a:lstStyle/>
              <a:p>
                <a:endParaRPr lang="en-US"/>
              </a:p>
            </p:txBody>
          </p:sp>
          <p:sp>
            <p:nvSpPr>
              <p:cNvPr id="55237" name="Line 1732"/>
              <p:cNvSpPr>
                <a:spLocks noChangeShapeType="1"/>
              </p:cNvSpPr>
              <p:nvPr/>
            </p:nvSpPr>
            <p:spPr bwMode="auto">
              <a:xfrm flipV="1">
                <a:off x="4944" y="1712"/>
                <a:ext cx="0" cy="25"/>
              </a:xfrm>
              <a:prstGeom prst="line">
                <a:avLst/>
              </a:prstGeom>
              <a:noFill/>
              <a:ln w="12700">
                <a:solidFill>
                  <a:srgbClr val="000000"/>
                </a:solidFill>
                <a:round/>
                <a:headEnd/>
                <a:tailEnd/>
              </a:ln>
            </p:spPr>
            <p:txBody>
              <a:bodyPr wrap="none" anchor="ctr"/>
              <a:lstStyle/>
              <a:p>
                <a:endParaRPr lang="en-US"/>
              </a:p>
            </p:txBody>
          </p:sp>
          <p:sp>
            <p:nvSpPr>
              <p:cNvPr id="55238" name="Line 1733"/>
              <p:cNvSpPr>
                <a:spLocks noChangeShapeType="1"/>
              </p:cNvSpPr>
              <p:nvPr/>
            </p:nvSpPr>
            <p:spPr bwMode="auto">
              <a:xfrm flipV="1">
                <a:off x="4944" y="1674"/>
                <a:ext cx="0" cy="26"/>
              </a:xfrm>
              <a:prstGeom prst="line">
                <a:avLst/>
              </a:prstGeom>
              <a:noFill/>
              <a:ln w="12700">
                <a:solidFill>
                  <a:srgbClr val="000000"/>
                </a:solidFill>
                <a:round/>
                <a:headEnd/>
                <a:tailEnd/>
              </a:ln>
            </p:spPr>
            <p:txBody>
              <a:bodyPr wrap="none" anchor="ctr"/>
              <a:lstStyle/>
              <a:p>
                <a:endParaRPr lang="en-US"/>
              </a:p>
            </p:txBody>
          </p:sp>
          <p:sp>
            <p:nvSpPr>
              <p:cNvPr id="55239" name="Line 1734"/>
              <p:cNvSpPr>
                <a:spLocks noChangeShapeType="1"/>
              </p:cNvSpPr>
              <p:nvPr/>
            </p:nvSpPr>
            <p:spPr bwMode="auto">
              <a:xfrm flipV="1">
                <a:off x="4944" y="1639"/>
                <a:ext cx="0" cy="25"/>
              </a:xfrm>
              <a:prstGeom prst="line">
                <a:avLst/>
              </a:prstGeom>
              <a:noFill/>
              <a:ln w="12700">
                <a:solidFill>
                  <a:srgbClr val="000000"/>
                </a:solidFill>
                <a:round/>
                <a:headEnd/>
                <a:tailEnd/>
              </a:ln>
            </p:spPr>
            <p:txBody>
              <a:bodyPr wrap="none" anchor="ctr"/>
              <a:lstStyle/>
              <a:p>
                <a:endParaRPr lang="en-US"/>
              </a:p>
            </p:txBody>
          </p:sp>
          <p:sp>
            <p:nvSpPr>
              <p:cNvPr id="55240" name="Line 1735"/>
              <p:cNvSpPr>
                <a:spLocks noChangeShapeType="1"/>
              </p:cNvSpPr>
              <p:nvPr/>
            </p:nvSpPr>
            <p:spPr bwMode="auto">
              <a:xfrm flipV="1">
                <a:off x="4944" y="1603"/>
                <a:ext cx="0" cy="25"/>
              </a:xfrm>
              <a:prstGeom prst="line">
                <a:avLst/>
              </a:prstGeom>
              <a:noFill/>
              <a:ln w="12700">
                <a:solidFill>
                  <a:srgbClr val="000000"/>
                </a:solidFill>
                <a:round/>
                <a:headEnd/>
                <a:tailEnd/>
              </a:ln>
            </p:spPr>
            <p:txBody>
              <a:bodyPr wrap="none" anchor="ctr"/>
              <a:lstStyle/>
              <a:p>
                <a:endParaRPr lang="en-US"/>
              </a:p>
            </p:txBody>
          </p:sp>
          <p:sp>
            <p:nvSpPr>
              <p:cNvPr id="55241" name="Line 1736"/>
              <p:cNvSpPr>
                <a:spLocks noChangeShapeType="1"/>
              </p:cNvSpPr>
              <p:nvPr/>
            </p:nvSpPr>
            <p:spPr bwMode="auto">
              <a:xfrm flipV="1">
                <a:off x="4944" y="1565"/>
                <a:ext cx="0" cy="26"/>
              </a:xfrm>
              <a:prstGeom prst="line">
                <a:avLst/>
              </a:prstGeom>
              <a:noFill/>
              <a:ln w="12700">
                <a:solidFill>
                  <a:srgbClr val="000000"/>
                </a:solidFill>
                <a:round/>
                <a:headEnd/>
                <a:tailEnd/>
              </a:ln>
            </p:spPr>
            <p:txBody>
              <a:bodyPr wrap="none" anchor="ctr"/>
              <a:lstStyle/>
              <a:p>
                <a:endParaRPr lang="en-US"/>
              </a:p>
            </p:txBody>
          </p:sp>
          <p:sp>
            <p:nvSpPr>
              <p:cNvPr id="55242" name="Line 1737"/>
              <p:cNvSpPr>
                <a:spLocks noChangeShapeType="1"/>
              </p:cNvSpPr>
              <p:nvPr/>
            </p:nvSpPr>
            <p:spPr bwMode="auto">
              <a:xfrm flipV="1">
                <a:off x="4944" y="1530"/>
                <a:ext cx="0" cy="24"/>
              </a:xfrm>
              <a:prstGeom prst="line">
                <a:avLst/>
              </a:prstGeom>
              <a:noFill/>
              <a:ln w="12700">
                <a:solidFill>
                  <a:srgbClr val="000000"/>
                </a:solidFill>
                <a:round/>
                <a:headEnd/>
                <a:tailEnd/>
              </a:ln>
            </p:spPr>
            <p:txBody>
              <a:bodyPr wrap="none" anchor="ctr"/>
              <a:lstStyle/>
              <a:p>
                <a:endParaRPr lang="en-US"/>
              </a:p>
            </p:txBody>
          </p:sp>
          <p:sp>
            <p:nvSpPr>
              <p:cNvPr id="55243" name="Line 1738"/>
              <p:cNvSpPr>
                <a:spLocks noChangeShapeType="1"/>
              </p:cNvSpPr>
              <p:nvPr/>
            </p:nvSpPr>
            <p:spPr bwMode="auto">
              <a:xfrm flipV="1">
                <a:off x="4944" y="1493"/>
                <a:ext cx="0" cy="26"/>
              </a:xfrm>
              <a:prstGeom prst="line">
                <a:avLst/>
              </a:prstGeom>
              <a:noFill/>
              <a:ln w="12700">
                <a:solidFill>
                  <a:srgbClr val="000000"/>
                </a:solidFill>
                <a:round/>
                <a:headEnd/>
                <a:tailEnd/>
              </a:ln>
            </p:spPr>
            <p:txBody>
              <a:bodyPr wrap="none" anchor="ctr"/>
              <a:lstStyle/>
              <a:p>
                <a:endParaRPr lang="en-US"/>
              </a:p>
            </p:txBody>
          </p:sp>
          <p:sp>
            <p:nvSpPr>
              <p:cNvPr id="55244" name="Line 1739"/>
              <p:cNvSpPr>
                <a:spLocks noChangeShapeType="1"/>
              </p:cNvSpPr>
              <p:nvPr/>
            </p:nvSpPr>
            <p:spPr bwMode="auto">
              <a:xfrm flipV="1">
                <a:off x="4944" y="1458"/>
                <a:ext cx="0" cy="25"/>
              </a:xfrm>
              <a:prstGeom prst="line">
                <a:avLst/>
              </a:prstGeom>
              <a:noFill/>
              <a:ln w="12700">
                <a:solidFill>
                  <a:srgbClr val="000000"/>
                </a:solidFill>
                <a:round/>
                <a:headEnd/>
                <a:tailEnd/>
              </a:ln>
            </p:spPr>
            <p:txBody>
              <a:bodyPr wrap="none" anchor="ctr"/>
              <a:lstStyle/>
              <a:p>
                <a:endParaRPr lang="en-US"/>
              </a:p>
            </p:txBody>
          </p:sp>
          <p:sp>
            <p:nvSpPr>
              <p:cNvPr id="55245" name="Line 1740"/>
              <p:cNvSpPr>
                <a:spLocks noChangeShapeType="1"/>
              </p:cNvSpPr>
              <p:nvPr/>
            </p:nvSpPr>
            <p:spPr bwMode="auto">
              <a:xfrm flipV="1">
                <a:off x="4944" y="1422"/>
                <a:ext cx="0" cy="25"/>
              </a:xfrm>
              <a:prstGeom prst="line">
                <a:avLst/>
              </a:prstGeom>
              <a:noFill/>
              <a:ln w="12700">
                <a:solidFill>
                  <a:srgbClr val="000000"/>
                </a:solidFill>
                <a:round/>
                <a:headEnd/>
                <a:tailEnd/>
              </a:ln>
            </p:spPr>
            <p:txBody>
              <a:bodyPr wrap="none" anchor="ctr"/>
              <a:lstStyle/>
              <a:p>
                <a:endParaRPr lang="en-US"/>
              </a:p>
            </p:txBody>
          </p:sp>
          <p:sp>
            <p:nvSpPr>
              <p:cNvPr id="55246" name="Line 1741"/>
              <p:cNvSpPr>
                <a:spLocks noChangeShapeType="1"/>
              </p:cNvSpPr>
              <p:nvPr/>
            </p:nvSpPr>
            <p:spPr bwMode="auto">
              <a:xfrm flipV="1">
                <a:off x="5017" y="3377"/>
                <a:ext cx="0" cy="26"/>
              </a:xfrm>
              <a:prstGeom prst="line">
                <a:avLst/>
              </a:prstGeom>
              <a:noFill/>
              <a:ln w="12700">
                <a:solidFill>
                  <a:srgbClr val="000000"/>
                </a:solidFill>
                <a:round/>
                <a:headEnd/>
                <a:tailEnd/>
              </a:ln>
            </p:spPr>
            <p:txBody>
              <a:bodyPr wrap="none" anchor="ctr"/>
              <a:lstStyle/>
              <a:p>
                <a:endParaRPr lang="en-US"/>
              </a:p>
            </p:txBody>
          </p:sp>
          <p:sp>
            <p:nvSpPr>
              <p:cNvPr id="55247" name="Line 1742"/>
              <p:cNvSpPr>
                <a:spLocks noChangeShapeType="1"/>
              </p:cNvSpPr>
              <p:nvPr/>
            </p:nvSpPr>
            <p:spPr bwMode="auto">
              <a:xfrm flipV="1">
                <a:off x="5017" y="3342"/>
                <a:ext cx="0" cy="24"/>
              </a:xfrm>
              <a:prstGeom prst="line">
                <a:avLst/>
              </a:prstGeom>
              <a:noFill/>
              <a:ln w="12700">
                <a:solidFill>
                  <a:srgbClr val="000000"/>
                </a:solidFill>
                <a:round/>
                <a:headEnd/>
                <a:tailEnd/>
              </a:ln>
            </p:spPr>
            <p:txBody>
              <a:bodyPr wrap="none" anchor="ctr"/>
              <a:lstStyle/>
              <a:p>
                <a:endParaRPr lang="en-US"/>
              </a:p>
            </p:txBody>
          </p:sp>
          <p:sp>
            <p:nvSpPr>
              <p:cNvPr id="55248" name="Line 1743"/>
              <p:cNvSpPr>
                <a:spLocks noChangeShapeType="1"/>
              </p:cNvSpPr>
              <p:nvPr/>
            </p:nvSpPr>
            <p:spPr bwMode="auto">
              <a:xfrm flipV="1">
                <a:off x="5017" y="3306"/>
                <a:ext cx="0" cy="25"/>
              </a:xfrm>
              <a:prstGeom prst="line">
                <a:avLst/>
              </a:prstGeom>
              <a:noFill/>
              <a:ln w="12700">
                <a:solidFill>
                  <a:srgbClr val="000000"/>
                </a:solidFill>
                <a:round/>
                <a:headEnd/>
                <a:tailEnd/>
              </a:ln>
            </p:spPr>
            <p:txBody>
              <a:bodyPr wrap="none" anchor="ctr"/>
              <a:lstStyle/>
              <a:p>
                <a:endParaRPr lang="en-US"/>
              </a:p>
            </p:txBody>
          </p:sp>
          <p:sp>
            <p:nvSpPr>
              <p:cNvPr id="55249" name="Line 1744"/>
              <p:cNvSpPr>
                <a:spLocks noChangeShapeType="1"/>
              </p:cNvSpPr>
              <p:nvPr/>
            </p:nvSpPr>
            <p:spPr bwMode="auto">
              <a:xfrm flipV="1">
                <a:off x="5017" y="3270"/>
                <a:ext cx="0" cy="25"/>
              </a:xfrm>
              <a:prstGeom prst="line">
                <a:avLst/>
              </a:prstGeom>
              <a:noFill/>
              <a:ln w="12700">
                <a:solidFill>
                  <a:srgbClr val="000000"/>
                </a:solidFill>
                <a:round/>
                <a:headEnd/>
                <a:tailEnd/>
              </a:ln>
            </p:spPr>
            <p:txBody>
              <a:bodyPr wrap="none" anchor="ctr"/>
              <a:lstStyle/>
              <a:p>
                <a:endParaRPr lang="en-US"/>
              </a:p>
            </p:txBody>
          </p:sp>
          <p:sp>
            <p:nvSpPr>
              <p:cNvPr id="55250" name="Line 1745"/>
              <p:cNvSpPr>
                <a:spLocks noChangeShapeType="1"/>
              </p:cNvSpPr>
              <p:nvPr/>
            </p:nvSpPr>
            <p:spPr bwMode="auto">
              <a:xfrm flipV="1">
                <a:off x="5017" y="3234"/>
                <a:ext cx="0" cy="25"/>
              </a:xfrm>
              <a:prstGeom prst="line">
                <a:avLst/>
              </a:prstGeom>
              <a:noFill/>
              <a:ln w="12700">
                <a:solidFill>
                  <a:srgbClr val="000000"/>
                </a:solidFill>
                <a:round/>
                <a:headEnd/>
                <a:tailEnd/>
              </a:ln>
            </p:spPr>
            <p:txBody>
              <a:bodyPr wrap="none" anchor="ctr"/>
              <a:lstStyle/>
              <a:p>
                <a:endParaRPr lang="en-US"/>
              </a:p>
            </p:txBody>
          </p:sp>
          <p:sp>
            <p:nvSpPr>
              <p:cNvPr id="55251" name="Line 1746"/>
              <p:cNvSpPr>
                <a:spLocks noChangeShapeType="1"/>
              </p:cNvSpPr>
              <p:nvPr/>
            </p:nvSpPr>
            <p:spPr bwMode="auto">
              <a:xfrm flipV="1">
                <a:off x="5017" y="3196"/>
                <a:ext cx="0" cy="26"/>
              </a:xfrm>
              <a:prstGeom prst="line">
                <a:avLst/>
              </a:prstGeom>
              <a:noFill/>
              <a:ln w="12700">
                <a:solidFill>
                  <a:srgbClr val="000000"/>
                </a:solidFill>
                <a:round/>
                <a:headEnd/>
                <a:tailEnd/>
              </a:ln>
            </p:spPr>
            <p:txBody>
              <a:bodyPr wrap="none" anchor="ctr"/>
              <a:lstStyle/>
              <a:p>
                <a:endParaRPr lang="en-US"/>
              </a:p>
            </p:txBody>
          </p:sp>
          <p:sp>
            <p:nvSpPr>
              <p:cNvPr id="55252" name="Line 1747"/>
              <p:cNvSpPr>
                <a:spLocks noChangeShapeType="1"/>
              </p:cNvSpPr>
              <p:nvPr/>
            </p:nvSpPr>
            <p:spPr bwMode="auto">
              <a:xfrm flipV="1">
                <a:off x="5017" y="3161"/>
                <a:ext cx="0" cy="25"/>
              </a:xfrm>
              <a:prstGeom prst="line">
                <a:avLst/>
              </a:prstGeom>
              <a:noFill/>
              <a:ln w="12700">
                <a:solidFill>
                  <a:srgbClr val="000000"/>
                </a:solidFill>
                <a:round/>
                <a:headEnd/>
                <a:tailEnd/>
              </a:ln>
            </p:spPr>
            <p:txBody>
              <a:bodyPr wrap="none" anchor="ctr"/>
              <a:lstStyle/>
              <a:p>
                <a:endParaRPr lang="en-US"/>
              </a:p>
            </p:txBody>
          </p:sp>
          <p:sp>
            <p:nvSpPr>
              <p:cNvPr id="55253" name="Line 1748"/>
              <p:cNvSpPr>
                <a:spLocks noChangeShapeType="1"/>
              </p:cNvSpPr>
              <p:nvPr/>
            </p:nvSpPr>
            <p:spPr bwMode="auto">
              <a:xfrm flipV="1">
                <a:off x="5017" y="3125"/>
                <a:ext cx="0" cy="25"/>
              </a:xfrm>
              <a:prstGeom prst="line">
                <a:avLst/>
              </a:prstGeom>
              <a:noFill/>
              <a:ln w="12700">
                <a:solidFill>
                  <a:srgbClr val="000000"/>
                </a:solidFill>
                <a:round/>
                <a:headEnd/>
                <a:tailEnd/>
              </a:ln>
            </p:spPr>
            <p:txBody>
              <a:bodyPr wrap="none" anchor="ctr"/>
              <a:lstStyle/>
              <a:p>
                <a:endParaRPr lang="en-US"/>
              </a:p>
            </p:txBody>
          </p:sp>
          <p:sp>
            <p:nvSpPr>
              <p:cNvPr id="55254" name="Line 1749"/>
              <p:cNvSpPr>
                <a:spLocks noChangeShapeType="1"/>
              </p:cNvSpPr>
              <p:nvPr/>
            </p:nvSpPr>
            <p:spPr bwMode="auto">
              <a:xfrm flipV="1">
                <a:off x="5017" y="3089"/>
                <a:ext cx="0" cy="25"/>
              </a:xfrm>
              <a:prstGeom prst="line">
                <a:avLst/>
              </a:prstGeom>
              <a:noFill/>
              <a:ln w="12700">
                <a:solidFill>
                  <a:srgbClr val="000000"/>
                </a:solidFill>
                <a:round/>
                <a:headEnd/>
                <a:tailEnd/>
              </a:ln>
            </p:spPr>
            <p:txBody>
              <a:bodyPr wrap="none" anchor="ctr"/>
              <a:lstStyle/>
              <a:p>
                <a:endParaRPr lang="en-US"/>
              </a:p>
            </p:txBody>
          </p:sp>
          <p:sp>
            <p:nvSpPr>
              <p:cNvPr id="55255" name="Line 1750"/>
              <p:cNvSpPr>
                <a:spLocks noChangeShapeType="1"/>
              </p:cNvSpPr>
              <p:nvPr/>
            </p:nvSpPr>
            <p:spPr bwMode="auto">
              <a:xfrm flipV="1">
                <a:off x="5017" y="3051"/>
                <a:ext cx="0" cy="26"/>
              </a:xfrm>
              <a:prstGeom prst="line">
                <a:avLst/>
              </a:prstGeom>
              <a:noFill/>
              <a:ln w="12700">
                <a:solidFill>
                  <a:srgbClr val="000000"/>
                </a:solidFill>
                <a:round/>
                <a:headEnd/>
                <a:tailEnd/>
              </a:ln>
            </p:spPr>
            <p:txBody>
              <a:bodyPr wrap="none" anchor="ctr"/>
              <a:lstStyle/>
              <a:p>
                <a:endParaRPr lang="en-US"/>
              </a:p>
            </p:txBody>
          </p:sp>
          <p:sp>
            <p:nvSpPr>
              <p:cNvPr id="55256" name="Line 1751"/>
              <p:cNvSpPr>
                <a:spLocks noChangeShapeType="1"/>
              </p:cNvSpPr>
              <p:nvPr/>
            </p:nvSpPr>
            <p:spPr bwMode="auto">
              <a:xfrm flipV="1">
                <a:off x="5017" y="3016"/>
                <a:ext cx="0" cy="24"/>
              </a:xfrm>
              <a:prstGeom prst="line">
                <a:avLst/>
              </a:prstGeom>
              <a:noFill/>
              <a:ln w="12700">
                <a:solidFill>
                  <a:srgbClr val="000000"/>
                </a:solidFill>
                <a:round/>
                <a:headEnd/>
                <a:tailEnd/>
              </a:ln>
            </p:spPr>
            <p:txBody>
              <a:bodyPr wrap="none" anchor="ctr"/>
              <a:lstStyle/>
              <a:p>
                <a:endParaRPr lang="en-US"/>
              </a:p>
            </p:txBody>
          </p:sp>
          <p:sp>
            <p:nvSpPr>
              <p:cNvPr id="55257" name="Line 1752"/>
              <p:cNvSpPr>
                <a:spLocks noChangeShapeType="1"/>
              </p:cNvSpPr>
              <p:nvPr/>
            </p:nvSpPr>
            <p:spPr bwMode="auto">
              <a:xfrm flipV="1">
                <a:off x="5017" y="2980"/>
                <a:ext cx="0" cy="25"/>
              </a:xfrm>
              <a:prstGeom prst="line">
                <a:avLst/>
              </a:prstGeom>
              <a:noFill/>
              <a:ln w="12700">
                <a:solidFill>
                  <a:srgbClr val="000000"/>
                </a:solidFill>
                <a:round/>
                <a:headEnd/>
                <a:tailEnd/>
              </a:ln>
            </p:spPr>
            <p:txBody>
              <a:bodyPr wrap="none" anchor="ctr"/>
              <a:lstStyle/>
              <a:p>
                <a:endParaRPr lang="en-US"/>
              </a:p>
            </p:txBody>
          </p:sp>
          <p:sp>
            <p:nvSpPr>
              <p:cNvPr id="55258" name="Line 1753"/>
              <p:cNvSpPr>
                <a:spLocks noChangeShapeType="1"/>
              </p:cNvSpPr>
              <p:nvPr/>
            </p:nvSpPr>
            <p:spPr bwMode="auto">
              <a:xfrm flipV="1">
                <a:off x="5017" y="2942"/>
                <a:ext cx="0" cy="26"/>
              </a:xfrm>
              <a:prstGeom prst="line">
                <a:avLst/>
              </a:prstGeom>
              <a:noFill/>
              <a:ln w="12700">
                <a:solidFill>
                  <a:srgbClr val="000000"/>
                </a:solidFill>
                <a:round/>
                <a:headEnd/>
                <a:tailEnd/>
              </a:ln>
            </p:spPr>
            <p:txBody>
              <a:bodyPr wrap="none" anchor="ctr"/>
              <a:lstStyle/>
              <a:p>
                <a:endParaRPr lang="en-US"/>
              </a:p>
            </p:txBody>
          </p:sp>
          <p:sp>
            <p:nvSpPr>
              <p:cNvPr id="55259" name="Line 1754"/>
              <p:cNvSpPr>
                <a:spLocks noChangeShapeType="1"/>
              </p:cNvSpPr>
              <p:nvPr/>
            </p:nvSpPr>
            <p:spPr bwMode="auto">
              <a:xfrm flipV="1">
                <a:off x="5017" y="2907"/>
                <a:ext cx="0" cy="24"/>
              </a:xfrm>
              <a:prstGeom prst="line">
                <a:avLst/>
              </a:prstGeom>
              <a:noFill/>
              <a:ln w="12700">
                <a:solidFill>
                  <a:srgbClr val="000000"/>
                </a:solidFill>
                <a:round/>
                <a:headEnd/>
                <a:tailEnd/>
              </a:ln>
            </p:spPr>
            <p:txBody>
              <a:bodyPr wrap="none" anchor="ctr"/>
              <a:lstStyle/>
              <a:p>
                <a:endParaRPr lang="en-US"/>
              </a:p>
            </p:txBody>
          </p:sp>
          <p:sp>
            <p:nvSpPr>
              <p:cNvPr id="55260" name="Line 1755"/>
              <p:cNvSpPr>
                <a:spLocks noChangeShapeType="1"/>
              </p:cNvSpPr>
              <p:nvPr/>
            </p:nvSpPr>
            <p:spPr bwMode="auto">
              <a:xfrm flipV="1">
                <a:off x="5017" y="2870"/>
                <a:ext cx="0" cy="26"/>
              </a:xfrm>
              <a:prstGeom prst="line">
                <a:avLst/>
              </a:prstGeom>
              <a:noFill/>
              <a:ln w="12700">
                <a:solidFill>
                  <a:srgbClr val="000000"/>
                </a:solidFill>
                <a:round/>
                <a:headEnd/>
                <a:tailEnd/>
              </a:ln>
            </p:spPr>
            <p:txBody>
              <a:bodyPr wrap="none" anchor="ctr"/>
              <a:lstStyle/>
              <a:p>
                <a:endParaRPr lang="en-US"/>
              </a:p>
            </p:txBody>
          </p:sp>
          <p:sp>
            <p:nvSpPr>
              <p:cNvPr id="55261" name="Line 1756"/>
              <p:cNvSpPr>
                <a:spLocks noChangeShapeType="1"/>
              </p:cNvSpPr>
              <p:nvPr/>
            </p:nvSpPr>
            <p:spPr bwMode="auto">
              <a:xfrm flipV="1">
                <a:off x="5017" y="2835"/>
                <a:ext cx="0" cy="25"/>
              </a:xfrm>
              <a:prstGeom prst="line">
                <a:avLst/>
              </a:prstGeom>
              <a:noFill/>
              <a:ln w="12700">
                <a:solidFill>
                  <a:srgbClr val="000000"/>
                </a:solidFill>
                <a:round/>
                <a:headEnd/>
                <a:tailEnd/>
              </a:ln>
            </p:spPr>
            <p:txBody>
              <a:bodyPr wrap="none" anchor="ctr"/>
              <a:lstStyle/>
              <a:p>
                <a:endParaRPr lang="en-US"/>
              </a:p>
            </p:txBody>
          </p:sp>
          <p:sp>
            <p:nvSpPr>
              <p:cNvPr id="55262" name="Line 1757"/>
              <p:cNvSpPr>
                <a:spLocks noChangeShapeType="1"/>
              </p:cNvSpPr>
              <p:nvPr/>
            </p:nvSpPr>
            <p:spPr bwMode="auto">
              <a:xfrm flipV="1">
                <a:off x="5017" y="2799"/>
                <a:ext cx="0" cy="25"/>
              </a:xfrm>
              <a:prstGeom prst="line">
                <a:avLst/>
              </a:prstGeom>
              <a:noFill/>
              <a:ln w="12700">
                <a:solidFill>
                  <a:srgbClr val="000000"/>
                </a:solidFill>
                <a:round/>
                <a:headEnd/>
                <a:tailEnd/>
              </a:ln>
            </p:spPr>
            <p:txBody>
              <a:bodyPr wrap="none" anchor="ctr"/>
              <a:lstStyle/>
              <a:p>
                <a:endParaRPr lang="en-US"/>
              </a:p>
            </p:txBody>
          </p:sp>
          <p:sp>
            <p:nvSpPr>
              <p:cNvPr id="55263" name="Line 1758"/>
              <p:cNvSpPr>
                <a:spLocks noChangeShapeType="1"/>
              </p:cNvSpPr>
              <p:nvPr/>
            </p:nvSpPr>
            <p:spPr bwMode="auto">
              <a:xfrm flipV="1">
                <a:off x="5017" y="2763"/>
                <a:ext cx="0" cy="25"/>
              </a:xfrm>
              <a:prstGeom prst="line">
                <a:avLst/>
              </a:prstGeom>
              <a:noFill/>
              <a:ln w="12700">
                <a:solidFill>
                  <a:srgbClr val="000000"/>
                </a:solidFill>
                <a:round/>
                <a:headEnd/>
                <a:tailEnd/>
              </a:ln>
            </p:spPr>
            <p:txBody>
              <a:bodyPr wrap="none" anchor="ctr"/>
              <a:lstStyle/>
              <a:p>
                <a:endParaRPr lang="en-US"/>
              </a:p>
            </p:txBody>
          </p:sp>
          <p:sp>
            <p:nvSpPr>
              <p:cNvPr id="55264" name="Line 1759"/>
              <p:cNvSpPr>
                <a:spLocks noChangeShapeType="1"/>
              </p:cNvSpPr>
              <p:nvPr/>
            </p:nvSpPr>
            <p:spPr bwMode="auto">
              <a:xfrm flipV="1">
                <a:off x="5017" y="2726"/>
                <a:ext cx="0" cy="25"/>
              </a:xfrm>
              <a:prstGeom prst="line">
                <a:avLst/>
              </a:prstGeom>
              <a:noFill/>
              <a:ln w="12700">
                <a:solidFill>
                  <a:srgbClr val="000000"/>
                </a:solidFill>
                <a:round/>
                <a:headEnd/>
                <a:tailEnd/>
              </a:ln>
            </p:spPr>
            <p:txBody>
              <a:bodyPr wrap="none" anchor="ctr"/>
              <a:lstStyle/>
              <a:p>
                <a:endParaRPr lang="en-US"/>
              </a:p>
            </p:txBody>
          </p:sp>
          <p:sp>
            <p:nvSpPr>
              <p:cNvPr id="55265" name="Line 1760"/>
              <p:cNvSpPr>
                <a:spLocks noChangeShapeType="1"/>
              </p:cNvSpPr>
              <p:nvPr/>
            </p:nvSpPr>
            <p:spPr bwMode="auto">
              <a:xfrm flipV="1">
                <a:off x="5017" y="2690"/>
                <a:ext cx="0" cy="25"/>
              </a:xfrm>
              <a:prstGeom prst="line">
                <a:avLst/>
              </a:prstGeom>
              <a:noFill/>
              <a:ln w="12700">
                <a:solidFill>
                  <a:srgbClr val="000000"/>
                </a:solidFill>
                <a:round/>
                <a:headEnd/>
                <a:tailEnd/>
              </a:ln>
            </p:spPr>
            <p:txBody>
              <a:bodyPr wrap="none" anchor="ctr"/>
              <a:lstStyle/>
              <a:p>
                <a:endParaRPr lang="en-US"/>
              </a:p>
            </p:txBody>
          </p:sp>
          <p:sp>
            <p:nvSpPr>
              <p:cNvPr id="55266" name="Line 1761"/>
              <p:cNvSpPr>
                <a:spLocks noChangeShapeType="1"/>
              </p:cNvSpPr>
              <p:nvPr/>
            </p:nvSpPr>
            <p:spPr bwMode="auto">
              <a:xfrm flipV="1">
                <a:off x="5017" y="2654"/>
                <a:ext cx="0" cy="25"/>
              </a:xfrm>
              <a:prstGeom prst="line">
                <a:avLst/>
              </a:prstGeom>
              <a:noFill/>
              <a:ln w="12700">
                <a:solidFill>
                  <a:srgbClr val="000000"/>
                </a:solidFill>
                <a:round/>
                <a:headEnd/>
                <a:tailEnd/>
              </a:ln>
            </p:spPr>
            <p:txBody>
              <a:bodyPr wrap="none" anchor="ctr"/>
              <a:lstStyle/>
              <a:p>
                <a:endParaRPr lang="en-US"/>
              </a:p>
            </p:txBody>
          </p:sp>
          <p:sp>
            <p:nvSpPr>
              <p:cNvPr id="55267" name="Line 1762"/>
              <p:cNvSpPr>
                <a:spLocks noChangeShapeType="1"/>
              </p:cNvSpPr>
              <p:nvPr/>
            </p:nvSpPr>
            <p:spPr bwMode="auto">
              <a:xfrm flipV="1">
                <a:off x="5017" y="2616"/>
                <a:ext cx="0" cy="26"/>
              </a:xfrm>
              <a:prstGeom prst="line">
                <a:avLst/>
              </a:prstGeom>
              <a:noFill/>
              <a:ln w="12700">
                <a:solidFill>
                  <a:srgbClr val="000000"/>
                </a:solidFill>
                <a:round/>
                <a:headEnd/>
                <a:tailEnd/>
              </a:ln>
            </p:spPr>
            <p:txBody>
              <a:bodyPr wrap="none" anchor="ctr"/>
              <a:lstStyle/>
              <a:p>
                <a:endParaRPr lang="en-US"/>
              </a:p>
            </p:txBody>
          </p:sp>
          <p:sp>
            <p:nvSpPr>
              <p:cNvPr id="55268" name="Line 1763"/>
              <p:cNvSpPr>
                <a:spLocks noChangeShapeType="1"/>
              </p:cNvSpPr>
              <p:nvPr/>
            </p:nvSpPr>
            <p:spPr bwMode="auto">
              <a:xfrm flipV="1">
                <a:off x="5017" y="2581"/>
                <a:ext cx="0" cy="24"/>
              </a:xfrm>
              <a:prstGeom prst="line">
                <a:avLst/>
              </a:prstGeom>
              <a:noFill/>
              <a:ln w="12700">
                <a:solidFill>
                  <a:srgbClr val="000000"/>
                </a:solidFill>
                <a:round/>
                <a:headEnd/>
                <a:tailEnd/>
              </a:ln>
            </p:spPr>
            <p:txBody>
              <a:bodyPr wrap="none" anchor="ctr"/>
              <a:lstStyle/>
              <a:p>
                <a:endParaRPr lang="en-US"/>
              </a:p>
            </p:txBody>
          </p:sp>
          <p:sp>
            <p:nvSpPr>
              <p:cNvPr id="55269" name="Line 1764"/>
              <p:cNvSpPr>
                <a:spLocks noChangeShapeType="1"/>
              </p:cNvSpPr>
              <p:nvPr/>
            </p:nvSpPr>
            <p:spPr bwMode="auto">
              <a:xfrm flipV="1">
                <a:off x="5017" y="2544"/>
                <a:ext cx="0" cy="26"/>
              </a:xfrm>
              <a:prstGeom prst="line">
                <a:avLst/>
              </a:prstGeom>
              <a:noFill/>
              <a:ln w="12700">
                <a:solidFill>
                  <a:srgbClr val="000000"/>
                </a:solidFill>
                <a:round/>
                <a:headEnd/>
                <a:tailEnd/>
              </a:ln>
            </p:spPr>
            <p:txBody>
              <a:bodyPr wrap="none" anchor="ctr"/>
              <a:lstStyle/>
              <a:p>
                <a:endParaRPr lang="en-US"/>
              </a:p>
            </p:txBody>
          </p:sp>
          <p:sp>
            <p:nvSpPr>
              <p:cNvPr id="55270" name="Line 1765"/>
              <p:cNvSpPr>
                <a:spLocks noChangeShapeType="1"/>
              </p:cNvSpPr>
              <p:nvPr/>
            </p:nvSpPr>
            <p:spPr bwMode="auto">
              <a:xfrm flipV="1">
                <a:off x="5017" y="2509"/>
                <a:ext cx="0" cy="25"/>
              </a:xfrm>
              <a:prstGeom prst="line">
                <a:avLst/>
              </a:prstGeom>
              <a:noFill/>
              <a:ln w="12700">
                <a:solidFill>
                  <a:srgbClr val="000000"/>
                </a:solidFill>
                <a:round/>
                <a:headEnd/>
                <a:tailEnd/>
              </a:ln>
            </p:spPr>
            <p:txBody>
              <a:bodyPr wrap="none" anchor="ctr"/>
              <a:lstStyle/>
              <a:p>
                <a:endParaRPr lang="en-US"/>
              </a:p>
            </p:txBody>
          </p:sp>
          <p:sp>
            <p:nvSpPr>
              <p:cNvPr id="55271" name="Line 1766"/>
              <p:cNvSpPr>
                <a:spLocks noChangeShapeType="1"/>
              </p:cNvSpPr>
              <p:nvPr/>
            </p:nvSpPr>
            <p:spPr bwMode="auto">
              <a:xfrm flipV="1">
                <a:off x="5017" y="2472"/>
                <a:ext cx="0" cy="24"/>
              </a:xfrm>
              <a:prstGeom prst="line">
                <a:avLst/>
              </a:prstGeom>
              <a:noFill/>
              <a:ln w="12700">
                <a:solidFill>
                  <a:srgbClr val="000000"/>
                </a:solidFill>
                <a:round/>
                <a:headEnd/>
                <a:tailEnd/>
              </a:ln>
            </p:spPr>
            <p:txBody>
              <a:bodyPr wrap="none" anchor="ctr"/>
              <a:lstStyle/>
              <a:p>
                <a:endParaRPr lang="en-US"/>
              </a:p>
            </p:txBody>
          </p:sp>
          <p:sp>
            <p:nvSpPr>
              <p:cNvPr id="55272" name="Line 1767"/>
              <p:cNvSpPr>
                <a:spLocks noChangeShapeType="1"/>
              </p:cNvSpPr>
              <p:nvPr/>
            </p:nvSpPr>
            <p:spPr bwMode="auto">
              <a:xfrm flipV="1">
                <a:off x="5017" y="2435"/>
                <a:ext cx="0" cy="26"/>
              </a:xfrm>
              <a:prstGeom prst="line">
                <a:avLst/>
              </a:prstGeom>
              <a:noFill/>
              <a:ln w="12700">
                <a:solidFill>
                  <a:srgbClr val="000000"/>
                </a:solidFill>
                <a:round/>
                <a:headEnd/>
                <a:tailEnd/>
              </a:ln>
            </p:spPr>
            <p:txBody>
              <a:bodyPr wrap="none" anchor="ctr"/>
              <a:lstStyle/>
              <a:p>
                <a:endParaRPr lang="en-US"/>
              </a:p>
            </p:txBody>
          </p:sp>
          <p:sp>
            <p:nvSpPr>
              <p:cNvPr id="55273" name="Line 1768"/>
              <p:cNvSpPr>
                <a:spLocks noChangeShapeType="1"/>
              </p:cNvSpPr>
              <p:nvPr/>
            </p:nvSpPr>
            <p:spPr bwMode="auto">
              <a:xfrm flipV="1">
                <a:off x="5017" y="2400"/>
                <a:ext cx="0" cy="25"/>
              </a:xfrm>
              <a:prstGeom prst="line">
                <a:avLst/>
              </a:prstGeom>
              <a:noFill/>
              <a:ln w="12700">
                <a:solidFill>
                  <a:srgbClr val="000000"/>
                </a:solidFill>
                <a:round/>
                <a:headEnd/>
                <a:tailEnd/>
              </a:ln>
            </p:spPr>
            <p:txBody>
              <a:bodyPr wrap="none" anchor="ctr"/>
              <a:lstStyle/>
              <a:p>
                <a:endParaRPr lang="en-US"/>
              </a:p>
            </p:txBody>
          </p:sp>
          <p:sp>
            <p:nvSpPr>
              <p:cNvPr id="55274" name="Line 1769"/>
              <p:cNvSpPr>
                <a:spLocks noChangeShapeType="1"/>
              </p:cNvSpPr>
              <p:nvPr/>
            </p:nvSpPr>
            <p:spPr bwMode="auto">
              <a:xfrm flipV="1">
                <a:off x="5017" y="2364"/>
                <a:ext cx="0" cy="25"/>
              </a:xfrm>
              <a:prstGeom prst="line">
                <a:avLst/>
              </a:prstGeom>
              <a:noFill/>
              <a:ln w="12700">
                <a:solidFill>
                  <a:srgbClr val="000000"/>
                </a:solidFill>
                <a:round/>
                <a:headEnd/>
                <a:tailEnd/>
              </a:ln>
            </p:spPr>
            <p:txBody>
              <a:bodyPr wrap="none" anchor="ctr"/>
              <a:lstStyle/>
              <a:p>
                <a:endParaRPr lang="en-US"/>
              </a:p>
            </p:txBody>
          </p:sp>
          <p:sp>
            <p:nvSpPr>
              <p:cNvPr id="55275" name="Line 1770"/>
              <p:cNvSpPr>
                <a:spLocks noChangeShapeType="1"/>
              </p:cNvSpPr>
              <p:nvPr/>
            </p:nvSpPr>
            <p:spPr bwMode="auto">
              <a:xfrm flipV="1">
                <a:off x="5017" y="2328"/>
                <a:ext cx="0" cy="25"/>
              </a:xfrm>
              <a:prstGeom prst="line">
                <a:avLst/>
              </a:prstGeom>
              <a:noFill/>
              <a:ln w="12700">
                <a:solidFill>
                  <a:srgbClr val="000000"/>
                </a:solidFill>
                <a:round/>
                <a:headEnd/>
                <a:tailEnd/>
              </a:ln>
            </p:spPr>
            <p:txBody>
              <a:bodyPr wrap="none" anchor="ctr"/>
              <a:lstStyle/>
              <a:p>
                <a:endParaRPr lang="en-US"/>
              </a:p>
            </p:txBody>
          </p:sp>
          <p:sp>
            <p:nvSpPr>
              <p:cNvPr id="55276" name="Line 1771"/>
              <p:cNvSpPr>
                <a:spLocks noChangeShapeType="1"/>
              </p:cNvSpPr>
              <p:nvPr/>
            </p:nvSpPr>
            <p:spPr bwMode="auto">
              <a:xfrm flipV="1">
                <a:off x="5017" y="2291"/>
                <a:ext cx="0" cy="24"/>
              </a:xfrm>
              <a:prstGeom prst="line">
                <a:avLst/>
              </a:prstGeom>
              <a:noFill/>
              <a:ln w="12700">
                <a:solidFill>
                  <a:srgbClr val="000000"/>
                </a:solidFill>
                <a:round/>
                <a:headEnd/>
                <a:tailEnd/>
              </a:ln>
            </p:spPr>
            <p:txBody>
              <a:bodyPr wrap="none" anchor="ctr"/>
              <a:lstStyle/>
              <a:p>
                <a:endParaRPr lang="en-US"/>
              </a:p>
            </p:txBody>
          </p:sp>
          <p:sp>
            <p:nvSpPr>
              <p:cNvPr id="55277" name="Line 1772"/>
              <p:cNvSpPr>
                <a:spLocks noChangeShapeType="1"/>
              </p:cNvSpPr>
              <p:nvPr/>
            </p:nvSpPr>
            <p:spPr bwMode="auto">
              <a:xfrm flipV="1">
                <a:off x="5017" y="2255"/>
                <a:ext cx="0" cy="25"/>
              </a:xfrm>
              <a:prstGeom prst="line">
                <a:avLst/>
              </a:prstGeom>
              <a:noFill/>
              <a:ln w="12700">
                <a:solidFill>
                  <a:srgbClr val="000000"/>
                </a:solidFill>
                <a:round/>
                <a:headEnd/>
                <a:tailEnd/>
              </a:ln>
            </p:spPr>
            <p:txBody>
              <a:bodyPr wrap="none" anchor="ctr"/>
              <a:lstStyle/>
              <a:p>
                <a:endParaRPr lang="en-US"/>
              </a:p>
            </p:txBody>
          </p:sp>
          <p:sp>
            <p:nvSpPr>
              <p:cNvPr id="55278" name="Line 1773"/>
              <p:cNvSpPr>
                <a:spLocks noChangeShapeType="1"/>
              </p:cNvSpPr>
              <p:nvPr/>
            </p:nvSpPr>
            <p:spPr bwMode="auto">
              <a:xfrm flipV="1">
                <a:off x="5017" y="2219"/>
                <a:ext cx="0" cy="25"/>
              </a:xfrm>
              <a:prstGeom prst="line">
                <a:avLst/>
              </a:prstGeom>
              <a:noFill/>
              <a:ln w="12700">
                <a:solidFill>
                  <a:srgbClr val="000000"/>
                </a:solidFill>
                <a:round/>
                <a:headEnd/>
                <a:tailEnd/>
              </a:ln>
            </p:spPr>
            <p:txBody>
              <a:bodyPr wrap="none" anchor="ctr"/>
              <a:lstStyle/>
              <a:p>
                <a:endParaRPr lang="en-US"/>
              </a:p>
            </p:txBody>
          </p:sp>
          <p:sp>
            <p:nvSpPr>
              <p:cNvPr id="55279" name="Line 1774"/>
              <p:cNvSpPr>
                <a:spLocks noChangeShapeType="1"/>
              </p:cNvSpPr>
              <p:nvPr/>
            </p:nvSpPr>
            <p:spPr bwMode="auto">
              <a:xfrm flipV="1">
                <a:off x="5017" y="2183"/>
                <a:ext cx="0" cy="25"/>
              </a:xfrm>
              <a:prstGeom prst="line">
                <a:avLst/>
              </a:prstGeom>
              <a:noFill/>
              <a:ln w="12700">
                <a:solidFill>
                  <a:srgbClr val="000000"/>
                </a:solidFill>
                <a:round/>
                <a:headEnd/>
                <a:tailEnd/>
              </a:ln>
            </p:spPr>
            <p:txBody>
              <a:bodyPr wrap="none" anchor="ctr"/>
              <a:lstStyle/>
              <a:p>
                <a:endParaRPr lang="en-US"/>
              </a:p>
            </p:txBody>
          </p:sp>
          <p:sp>
            <p:nvSpPr>
              <p:cNvPr id="55280" name="Line 1775"/>
              <p:cNvSpPr>
                <a:spLocks noChangeShapeType="1"/>
              </p:cNvSpPr>
              <p:nvPr/>
            </p:nvSpPr>
            <p:spPr bwMode="auto">
              <a:xfrm flipV="1">
                <a:off x="5017" y="2146"/>
                <a:ext cx="0" cy="24"/>
              </a:xfrm>
              <a:prstGeom prst="line">
                <a:avLst/>
              </a:prstGeom>
              <a:noFill/>
              <a:ln w="12700">
                <a:solidFill>
                  <a:srgbClr val="000000"/>
                </a:solidFill>
                <a:round/>
                <a:headEnd/>
                <a:tailEnd/>
              </a:ln>
            </p:spPr>
            <p:txBody>
              <a:bodyPr wrap="none" anchor="ctr"/>
              <a:lstStyle/>
              <a:p>
                <a:endParaRPr lang="en-US"/>
              </a:p>
            </p:txBody>
          </p:sp>
          <p:sp>
            <p:nvSpPr>
              <p:cNvPr id="55281" name="Line 1776"/>
              <p:cNvSpPr>
                <a:spLocks noChangeShapeType="1"/>
              </p:cNvSpPr>
              <p:nvPr/>
            </p:nvSpPr>
            <p:spPr bwMode="auto">
              <a:xfrm flipV="1">
                <a:off x="5017" y="2109"/>
                <a:ext cx="0" cy="26"/>
              </a:xfrm>
              <a:prstGeom prst="line">
                <a:avLst/>
              </a:prstGeom>
              <a:noFill/>
              <a:ln w="12700">
                <a:solidFill>
                  <a:srgbClr val="000000"/>
                </a:solidFill>
                <a:round/>
                <a:headEnd/>
                <a:tailEnd/>
              </a:ln>
            </p:spPr>
            <p:txBody>
              <a:bodyPr wrap="none" anchor="ctr"/>
              <a:lstStyle/>
              <a:p>
                <a:endParaRPr lang="en-US"/>
              </a:p>
            </p:txBody>
          </p:sp>
          <p:sp>
            <p:nvSpPr>
              <p:cNvPr id="55282" name="Line 1777"/>
              <p:cNvSpPr>
                <a:spLocks noChangeShapeType="1"/>
              </p:cNvSpPr>
              <p:nvPr/>
            </p:nvSpPr>
            <p:spPr bwMode="auto">
              <a:xfrm flipV="1">
                <a:off x="5017" y="2074"/>
                <a:ext cx="0" cy="25"/>
              </a:xfrm>
              <a:prstGeom prst="line">
                <a:avLst/>
              </a:prstGeom>
              <a:noFill/>
              <a:ln w="12700">
                <a:solidFill>
                  <a:srgbClr val="000000"/>
                </a:solidFill>
                <a:round/>
                <a:headEnd/>
                <a:tailEnd/>
              </a:ln>
            </p:spPr>
            <p:txBody>
              <a:bodyPr wrap="none" anchor="ctr"/>
              <a:lstStyle/>
              <a:p>
                <a:endParaRPr lang="en-US"/>
              </a:p>
            </p:txBody>
          </p:sp>
          <p:sp>
            <p:nvSpPr>
              <p:cNvPr id="55283" name="Line 1778"/>
              <p:cNvSpPr>
                <a:spLocks noChangeShapeType="1"/>
              </p:cNvSpPr>
              <p:nvPr/>
            </p:nvSpPr>
            <p:spPr bwMode="auto">
              <a:xfrm flipV="1">
                <a:off x="5017" y="2038"/>
                <a:ext cx="0" cy="25"/>
              </a:xfrm>
              <a:prstGeom prst="line">
                <a:avLst/>
              </a:prstGeom>
              <a:noFill/>
              <a:ln w="12700">
                <a:solidFill>
                  <a:srgbClr val="000000"/>
                </a:solidFill>
                <a:round/>
                <a:headEnd/>
                <a:tailEnd/>
              </a:ln>
            </p:spPr>
            <p:txBody>
              <a:bodyPr wrap="none" anchor="ctr"/>
              <a:lstStyle/>
              <a:p>
                <a:endParaRPr lang="en-US"/>
              </a:p>
            </p:txBody>
          </p:sp>
          <p:sp>
            <p:nvSpPr>
              <p:cNvPr id="55284" name="Line 1779"/>
              <p:cNvSpPr>
                <a:spLocks noChangeShapeType="1"/>
              </p:cNvSpPr>
              <p:nvPr/>
            </p:nvSpPr>
            <p:spPr bwMode="auto">
              <a:xfrm flipV="1">
                <a:off x="5017" y="2000"/>
                <a:ext cx="0" cy="26"/>
              </a:xfrm>
              <a:prstGeom prst="line">
                <a:avLst/>
              </a:prstGeom>
              <a:noFill/>
              <a:ln w="12700">
                <a:solidFill>
                  <a:srgbClr val="000000"/>
                </a:solidFill>
                <a:round/>
                <a:headEnd/>
                <a:tailEnd/>
              </a:ln>
            </p:spPr>
            <p:txBody>
              <a:bodyPr wrap="none" anchor="ctr"/>
              <a:lstStyle/>
              <a:p>
                <a:endParaRPr lang="en-US"/>
              </a:p>
            </p:txBody>
          </p:sp>
          <p:sp>
            <p:nvSpPr>
              <p:cNvPr id="55285" name="Line 1780"/>
              <p:cNvSpPr>
                <a:spLocks noChangeShapeType="1"/>
              </p:cNvSpPr>
              <p:nvPr/>
            </p:nvSpPr>
            <p:spPr bwMode="auto">
              <a:xfrm flipV="1">
                <a:off x="5017" y="1965"/>
                <a:ext cx="0" cy="24"/>
              </a:xfrm>
              <a:prstGeom prst="line">
                <a:avLst/>
              </a:prstGeom>
              <a:noFill/>
              <a:ln w="12700">
                <a:solidFill>
                  <a:srgbClr val="000000"/>
                </a:solidFill>
                <a:round/>
                <a:headEnd/>
                <a:tailEnd/>
              </a:ln>
            </p:spPr>
            <p:txBody>
              <a:bodyPr wrap="none" anchor="ctr"/>
              <a:lstStyle/>
              <a:p>
                <a:endParaRPr lang="en-US"/>
              </a:p>
            </p:txBody>
          </p:sp>
          <p:sp>
            <p:nvSpPr>
              <p:cNvPr id="55286" name="Line 1781"/>
              <p:cNvSpPr>
                <a:spLocks noChangeShapeType="1"/>
              </p:cNvSpPr>
              <p:nvPr/>
            </p:nvSpPr>
            <p:spPr bwMode="auto">
              <a:xfrm flipV="1">
                <a:off x="5017" y="1929"/>
                <a:ext cx="0" cy="25"/>
              </a:xfrm>
              <a:prstGeom prst="line">
                <a:avLst/>
              </a:prstGeom>
              <a:noFill/>
              <a:ln w="12700">
                <a:solidFill>
                  <a:srgbClr val="000000"/>
                </a:solidFill>
                <a:round/>
                <a:headEnd/>
                <a:tailEnd/>
              </a:ln>
            </p:spPr>
            <p:txBody>
              <a:bodyPr wrap="none" anchor="ctr"/>
              <a:lstStyle/>
              <a:p>
                <a:endParaRPr lang="en-US"/>
              </a:p>
            </p:txBody>
          </p:sp>
          <p:sp>
            <p:nvSpPr>
              <p:cNvPr id="55287" name="Line 1782"/>
              <p:cNvSpPr>
                <a:spLocks noChangeShapeType="1"/>
              </p:cNvSpPr>
              <p:nvPr/>
            </p:nvSpPr>
            <p:spPr bwMode="auto">
              <a:xfrm flipV="1">
                <a:off x="5017" y="1893"/>
                <a:ext cx="0" cy="25"/>
              </a:xfrm>
              <a:prstGeom prst="line">
                <a:avLst/>
              </a:prstGeom>
              <a:noFill/>
              <a:ln w="12700">
                <a:solidFill>
                  <a:srgbClr val="000000"/>
                </a:solidFill>
                <a:round/>
                <a:headEnd/>
                <a:tailEnd/>
              </a:ln>
            </p:spPr>
            <p:txBody>
              <a:bodyPr wrap="none" anchor="ctr"/>
              <a:lstStyle/>
              <a:p>
                <a:endParaRPr lang="en-US"/>
              </a:p>
            </p:txBody>
          </p:sp>
          <p:sp>
            <p:nvSpPr>
              <p:cNvPr id="55288" name="Line 1783"/>
              <p:cNvSpPr>
                <a:spLocks noChangeShapeType="1"/>
              </p:cNvSpPr>
              <p:nvPr/>
            </p:nvSpPr>
            <p:spPr bwMode="auto">
              <a:xfrm flipV="1">
                <a:off x="5017" y="1857"/>
                <a:ext cx="0" cy="25"/>
              </a:xfrm>
              <a:prstGeom prst="line">
                <a:avLst/>
              </a:prstGeom>
              <a:noFill/>
              <a:ln w="12700">
                <a:solidFill>
                  <a:srgbClr val="000000"/>
                </a:solidFill>
                <a:round/>
                <a:headEnd/>
                <a:tailEnd/>
              </a:ln>
            </p:spPr>
            <p:txBody>
              <a:bodyPr wrap="none" anchor="ctr"/>
              <a:lstStyle/>
              <a:p>
                <a:endParaRPr lang="en-US"/>
              </a:p>
            </p:txBody>
          </p:sp>
          <p:sp>
            <p:nvSpPr>
              <p:cNvPr id="55289" name="Line 1784"/>
              <p:cNvSpPr>
                <a:spLocks noChangeShapeType="1"/>
              </p:cNvSpPr>
              <p:nvPr/>
            </p:nvSpPr>
            <p:spPr bwMode="auto">
              <a:xfrm flipV="1">
                <a:off x="5017" y="1819"/>
                <a:ext cx="0" cy="26"/>
              </a:xfrm>
              <a:prstGeom prst="line">
                <a:avLst/>
              </a:prstGeom>
              <a:noFill/>
              <a:ln w="12700">
                <a:solidFill>
                  <a:srgbClr val="000000"/>
                </a:solidFill>
                <a:round/>
                <a:headEnd/>
                <a:tailEnd/>
              </a:ln>
            </p:spPr>
            <p:txBody>
              <a:bodyPr wrap="none" anchor="ctr"/>
              <a:lstStyle/>
              <a:p>
                <a:endParaRPr lang="en-US"/>
              </a:p>
            </p:txBody>
          </p:sp>
          <p:sp>
            <p:nvSpPr>
              <p:cNvPr id="55290" name="Line 1785"/>
              <p:cNvSpPr>
                <a:spLocks noChangeShapeType="1"/>
              </p:cNvSpPr>
              <p:nvPr/>
            </p:nvSpPr>
            <p:spPr bwMode="auto">
              <a:xfrm flipV="1">
                <a:off x="5017" y="1784"/>
                <a:ext cx="0" cy="25"/>
              </a:xfrm>
              <a:prstGeom prst="line">
                <a:avLst/>
              </a:prstGeom>
              <a:noFill/>
              <a:ln w="12700">
                <a:solidFill>
                  <a:srgbClr val="000000"/>
                </a:solidFill>
                <a:round/>
                <a:headEnd/>
                <a:tailEnd/>
              </a:ln>
            </p:spPr>
            <p:txBody>
              <a:bodyPr wrap="none" anchor="ctr"/>
              <a:lstStyle/>
              <a:p>
                <a:endParaRPr lang="en-US"/>
              </a:p>
            </p:txBody>
          </p:sp>
          <p:sp>
            <p:nvSpPr>
              <p:cNvPr id="55291" name="Line 1786"/>
              <p:cNvSpPr>
                <a:spLocks noChangeShapeType="1"/>
              </p:cNvSpPr>
              <p:nvPr/>
            </p:nvSpPr>
            <p:spPr bwMode="auto">
              <a:xfrm flipV="1">
                <a:off x="5017" y="1748"/>
                <a:ext cx="0" cy="25"/>
              </a:xfrm>
              <a:prstGeom prst="line">
                <a:avLst/>
              </a:prstGeom>
              <a:noFill/>
              <a:ln w="12700">
                <a:solidFill>
                  <a:srgbClr val="000000"/>
                </a:solidFill>
                <a:round/>
                <a:headEnd/>
                <a:tailEnd/>
              </a:ln>
            </p:spPr>
            <p:txBody>
              <a:bodyPr wrap="none" anchor="ctr"/>
              <a:lstStyle/>
              <a:p>
                <a:endParaRPr lang="en-US"/>
              </a:p>
            </p:txBody>
          </p:sp>
          <p:sp>
            <p:nvSpPr>
              <p:cNvPr id="55292" name="Line 1787"/>
              <p:cNvSpPr>
                <a:spLocks noChangeShapeType="1"/>
              </p:cNvSpPr>
              <p:nvPr/>
            </p:nvSpPr>
            <p:spPr bwMode="auto">
              <a:xfrm flipV="1">
                <a:off x="5017" y="1712"/>
                <a:ext cx="0" cy="25"/>
              </a:xfrm>
              <a:prstGeom prst="line">
                <a:avLst/>
              </a:prstGeom>
              <a:noFill/>
              <a:ln w="12700">
                <a:solidFill>
                  <a:srgbClr val="000000"/>
                </a:solidFill>
                <a:round/>
                <a:headEnd/>
                <a:tailEnd/>
              </a:ln>
            </p:spPr>
            <p:txBody>
              <a:bodyPr wrap="none" anchor="ctr"/>
              <a:lstStyle/>
              <a:p>
                <a:endParaRPr lang="en-US"/>
              </a:p>
            </p:txBody>
          </p:sp>
          <p:sp>
            <p:nvSpPr>
              <p:cNvPr id="55293" name="Line 1788"/>
              <p:cNvSpPr>
                <a:spLocks noChangeShapeType="1"/>
              </p:cNvSpPr>
              <p:nvPr/>
            </p:nvSpPr>
            <p:spPr bwMode="auto">
              <a:xfrm flipV="1">
                <a:off x="5017" y="1674"/>
                <a:ext cx="0" cy="26"/>
              </a:xfrm>
              <a:prstGeom prst="line">
                <a:avLst/>
              </a:prstGeom>
              <a:noFill/>
              <a:ln w="12700">
                <a:solidFill>
                  <a:srgbClr val="000000"/>
                </a:solidFill>
                <a:round/>
                <a:headEnd/>
                <a:tailEnd/>
              </a:ln>
            </p:spPr>
            <p:txBody>
              <a:bodyPr wrap="none" anchor="ctr"/>
              <a:lstStyle/>
              <a:p>
                <a:endParaRPr lang="en-US"/>
              </a:p>
            </p:txBody>
          </p:sp>
          <p:sp>
            <p:nvSpPr>
              <p:cNvPr id="55294" name="Line 1789"/>
              <p:cNvSpPr>
                <a:spLocks noChangeShapeType="1"/>
              </p:cNvSpPr>
              <p:nvPr/>
            </p:nvSpPr>
            <p:spPr bwMode="auto">
              <a:xfrm flipV="1">
                <a:off x="5017" y="1639"/>
                <a:ext cx="0" cy="25"/>
              </a:xfrm>
              <a:prstGeom prst="line">
                <a:avLst/>
              </a:prstGeom>
              <a:noFill/>
              <a:ln w="12700">
                <a:solidFill>
                  <a:srgbClr val="000000"/>
                </a:solidFill>
                <a:round/>
                <a:headEnd/>
                <a:tailEnd/>
              </a:ln>
            </p:spPr>
            <p:txBody>
              <a:bodyPr wrap="none" anchor="ctr"/>
              <a:lstStyle/>
              <a:p>
                <a:endParaRPr lang="en-US"/>
              </a:p>
            </p:txBody>
          </p:sp>
          <p:sp>
            <p:nvSpPr>
              <p:cNvPr id="55295" name="Line 1790"/>
              <p:cNvSpPr>
                <a:spLocks noChangeShapeType="1"/>
              </p:cNvSpPr>
              <p:nvPr/>
            </p:nvSpPr>
            <p:spPr bwMode="auto">
              <a:xfrm flipV="1">
                <a:off x="5017" y="1603"/>
                <a:ext cx="0" cy="25"/>
              </a:xfrm>
              <a:prstGeom prst="line">
                <a:avLst/>
              </a:prstGeom>
              <a:noFill/>
              <a:ln w="12700">
                <a:solidFill>
                  <a:srgbClr val="000000"/>
                </a:solidFill>
                <a:round/>
                <a:headEnd/>
                <a:tailEnd/>
              </a:ln>
            </p:spPr>
            <p:txBody>
              <a:bodyPr wrap="none" anchor="ctr"/>
              <a:lstStyle/>
              <a:p>
                <a:endParaRPr lang="en-US"/>
              </a:p>
            </p:txBody>
          </p:sp>
          <p:sp>
            <p:nvSpPr>
              <p:cNvPr id="55296" name="Line 1791"/>
              <p:cNvSpPr>
                <a:spLocks noChangeShapeType="1"/>
              </p:cNvSpPr>
              <p:nvPr/>
            </p:nvSpPr>
            <p:spPr bwMode="auto">
              <a:xfrm flipV="1">
                <a:off x="5017" y="1565"/>
                <a:ext cx="0" cy="26"/>
              </a:xfrm>
              <a:prstGeom prst="line">
                <a:avLst/>
              </a:prstGeom>
              <a:noFill/>
              <a:ln w="12700">
                <a:solidFill>
                  <a:srgbClr val="000000"/>
                </a:solidFill>
                <a:round/>
                <a:headEnd/>
                <a:tailEnd/>
              </a:ln>
            </p:spPr>
            <p:txBody>
              <a:bodyPr wrap="none" anchor="ctr"/>
              <a:lstStyle/>
              <a:p>
                <a:endParaRPr lang="en-US"/>
              </a:p>
            </p:txBody>
          </p:sp>
          <p:sp>
            <p:nvSpPr>
              <p:cNvPr id="55297" name="Line 1792"/>
              <p:cNvSpPr>
                <a:spLocks noChangeShapeType="1"/>
              </p:cNvSpPr>
              <p:nvPr/>
            </p:nvSpPr>
            <p:spPr bwMode="auto">
              <a:xfrm flipV="1">
                <a:off x="5017" y="1530"/>
                <a:ext cx="0" cy="24"/>
              </a:xfrm>
              <a:prstGeom prst="line">
                <a:avLst/>
              </a:prstGeom>
              <a:noFill/>
              <a:ln w="12700">
                <a:solidFill>
                  <a:srgbClr val="000000"/>
                </a:solidFill>
                <a:round/>
                <a:headEnd/>
                <a:tailEnd/>
              </a:ln>
            </p:spPr>
            <p:txBody>
              <a:bodyPr wrap="none" anchor="ctr"/>
              <a:lstStyle/>
              <a:p>
                <a:endParaRPr lang="en-US"/>
              </a:p>
            </p:txBody>
          </p:sp>
          <p:sp>
            <p:nvSpPr>
              <p:cNvPr id="55298" name="Line 1793"/>
              <p:cNvSpPr>
                <a:spLocks noChangeShapeType="1"/>
              </p:cNvSpPr>
              <p:nvPr/>
            </p:nvSpPr>
            <p:spPr bwMode="auto">
              <a:xfrm flipV="1">
                <a:off x="5017" y="1493"/>
                <a:ext cx="0" cy="26"/>
              </a:xfrm>
              <a:prstGeom prst="line">
                <a:avLst/>
              </a:prstGeom>
              <a:noFill/>
              <a:ln w="12700">
                <a:solidFill>
                  <a:srgbClr val="000000"/>
                </a:solidFill>
                <a:round/>
                <a:headEnd/>
                <a:tailEnd/>
              </a:ln>
            </p:spPr>
            <p:txBody>
              <a:bodyPr wrap="none" anchor="ctr"/>
              <a:lstStyle/>
              <a:p>
                <a:endParaRPr lang="en-US"/>
              </a:p>
            </p:txBody>
          </p:sp>
          <p:sp>
            <p:nvSpPr>
              <p:cNvPr id="55299" name="Line 1794"/>
              <p:cNvSpPr>
                <a:spLocks noChangeShapeType="1"/>
              </p:cNvSpPr>
              <p:nvPr/>
            </p:nvSpPr>
            <p:spPr bwMode="auto">
              <a:xfrm flipV="1">
                <a:off x="5017" y="1458"/>
                <a:ext cx="0" cy="25"/>
              </a:xfrm>
              <a:prstGeom prst="line">
                <a:avLst/>
              </a:prstGeom>
              <a:noFill/>
              <a:ln w="12700">
                <a:solidFill>
                  <a:srgbClr val="000000"/>
                </a:solidFill>
                <a:round/>
                <a:headEnd/>
                <a:tailEnd/>
              </a:ln>
            </p:spPr>
            <p:txBody>
              <a:bodyPr wrap="none" anchor="ctr"/>
              <a:lstStyle/>
              <a:p>
                <a:endParaRPr lang="en-US"/>
              </a:p>
            </p:txBody>
          </p:sp>
          <p:sp>
            <p:nvSpPr>
              <p:cNvPr id="55300" name="Line 1795"/>
              <p:cNvSpPr>
                <a:spLocks noChangeShapeType="1"/>
              </p:cNvSpPr>
              <p:nvPr/>
            </p:nvSpPr>
            <p:spPr bwMode="auto">
              <a:xfrm flipV="1">
                <a:off x="5017" y="1422"/>
                <a:ext cx="0" cy="25"/>
              </a:xfrm>
              <a:prstGeom prst="line">
                <a:avLst/>
              </a:prstGeom>
              <a:noFill/>
              <a:ln w="12700">
                <a:solidFill>
                  <a:srgbClr val="000000"/>
                </a:solidFill>
                <a:round/>
                <a:headEnd/>
                <a:tailEnd/>
              </a:ln>
            </p:spPr>
            <p:txBody>
              <a:bodyPr wrap="none" anchor="ctr"/>
              <a:lstStyle/>
              <a:p>
                <a:endParaRPr lang="en-US"/>
              </a:p>
            </p:txBody>
          </p:sp>
          <p:sp>
            <p:nvSpPr>
              <p:cNvPr id="55301" name="Line 1796"/>
              <p:cNvSpPr>
                <a:spLocks noChangeShapeType="1"/>
              </p:cNvSpPr>
              <p:nvPr/>
            </p:nvSpPr>
            <p:spPr bwMode="auto">
              <a:xfrm flipV="1">
                <a:off x="3660" y="1397"/>
                <a:ext cx="0" cy="2006"/>
              </a:xfrm>
              <a:prstGeom prst="line">
                <a:avLst/>
              </a:prstGeom>
              <a:noFill/>
              <a:ln w="12700">
                <a:solidFill>
                  <a:srgbClr val="000000"/>
                </a:solidFill>
                <a:round/>
                <a:headEnd/>
                <a:tailEnd/>
              </a:ln>
            </p:spPr>
            <p:txBody>
              <a:bodyPr wrap="none" anchor="ctr"/>
              <a:lstStyle/>
              <a:p>
                <a:endParaRPr lang="en-US"/>
              </a:p>
            </p:txBody>
          </p:sp>
          <p:sp>
            <p:nvSpPr>
              <p:cNvPr id="55302" name="Line 1797"/>
              <p:cNvSpPr>
                <a:spLocks noChangeShapeType="1"/>
              </p:cNvSpPr>
              <p:nvPr/>
            </p:nvSpPr>
            <p:spPr bwMode="auto">
              <a:xfrm flipV="1">
                <a:off x="5079" y="1397"/>
                <a:ext cx="0" cy="2006"/>
              </a:xfrm>
              <a:prstGeom prst="line">
                <a:avLst/>
              </a:prstGeom>
              <a:noFill/>
              <a:ln w="12700">
                <a:solidFill>
                  <a:srgbClr val="000000"/>
                </a:solidFill>
                <a:round/>
                <a:headEnd/>
                <a:tailEnd/>
              </a:ln>
            </p:spPr>
            <p:txBody>
              <a:bodyPr wrap="none" anchor="ctr"/>
              <a:lstStyle/>
              <a:p>
                <a:endParaRPr lang="en-US"/>
              </a:p>
            </p:txBody>
          </p:sp>
          <p:sp>
            <p:nvSpPr>
              <p:cNvPr id="55303" name="Freeform 1798"/>
              <p:cNvSpPr>
                <a:spLocks/>
              </p:cNvSpPr>
              <p:nvPr/>
            </p:nvSpPr>
            <p:spPr bwMode="auto">
              <a:xfrm>
                <a:off x="2232" y="1407"/>
                <a:ext cx="2840" cy="1994"/>
              </a:xfrm>
              <a:custGeom>
                <a:avLst/>
                <a:gdLst>
                  <a:gd name="T0" fmla="*/ 0 w 2840"/>
                  <a:gd name="T1" fmla="*/ 1993 h 1994"/>
                  <a:gd name="T2" fmla="*/ 0 w 2840"/>
                  <a:gd name="T3" fmla="*/ 0 h 1994"/>
                  <a:gd name="T4" fmla="*/ 2839 w 2840"/>
                  <a:gd name="T5" fmla="*/ 0 h 1994"/>
                  <a:gd name="T6" fmla="*/ 0 60000 65536"/>
                  <a:gd name="T7" fmla="*/ 0 60000 65536"/>
                  <a:gd name="T8" fmla="*/ 0 60000 65536"/>
                  <a:gd name="T9" fmla="*/ 0 w 2840"/>
                  <a:gd name="T10" fmla="*/ 0 h 1994"/>
                  <a:gd name="T11" fmla="*/ 2840 w 2840"/>
                  <a:gd name="T12" fmla="*/ 1994 h 1994"/>
                </a:gdLst>
                <a:ahLst/>
                <a:cxnLst>
                  <a:cxn ang="T6">
                    <a:pos x="T0" y="T1"/>
                  </a:cxn>
                  <a:cxn ang="T7">
                    <a:pos x="T2" y="T3"/>
                  </a:cxn>
                  <a:cxn ang="T8">
                    <a:pos x="T4" y="T5"/>
                  </a:cxn>
                </a:cxnLst>
                <a:rect l="T9" t="T10" r="T11" b="T12"/>
                <a:pathLst>
                  <a:path w="2840" h="1994">
                    <a:moveTo>
                      <a:pt x="0" y="1993"/>
                    </a:moveTo>
                    <a:lnTo>
                      <a:pt x="0" y="0"/>
                    </a:lnTo>
                    <a:lnTo>
                      <a:pt x="2839" y="0"/>
                    </a:lnTo>
                  </a:path>
                </a:pathLst>
              </a:custGeom>
              <a:noFill/>
              <a:ln w="12700" cap="rnd">
                <a:solidFill>
                  <a:srgbClr val="000000"/>
                </a:solidFill>
                <a:round/>
                <a:headEnd/>
                <a:tailEnd/>
              </a:ln>
            </p:spPr>
            <p:txBody>
              <a:bodyPr/>
              <a:lstStyle/>
              <a:p>
                <a:endParaRPr lang="en-US"/>
              </a:p>
            </p:txBody>
          </p:sp>
          <p:sp>
            <p:nvSpPr>
              <p:cNvPr id="55304" name="Line 1799"/>
              <p:cNvSpPr>
                <a:spLocks noChangeShapeType="1"/>
              </p:cNvSpPr>
              <p:nvPr/>
            </p:nvSpPr>
            <p:spPr bwMode="auto">
              <a:xfrm flipV="1">
                <a:off x="2236" y="1392"/>
                <a:ext cx="0" cy="43"/>
              </a:xfrm>
              <a:prstGeom prst="line">
                <a:avLst/>
              </a:prstGeom>
              <a:noFill/>
              <a:ln w="12700">
                <a:solidFill>
                  <a:srgbClr val="000000"/>
                </a:solidFill>
                <a:round/>
                <a:headEnd/>
                <a:tailEnd/>
              </a:ln>
            </p:spPr>
            <p:txBody>
              <a:bodyPr wrap="none" anchor="ctr"/>
              <a:lstStyle/>
              <a:p>
                <a:endParaRPr lang="en-US"/>
              </a:p>
            </p:txBody>
          </p:sp>
          <p:sp>
            <p:nvSpPr>
              <p:cNvPr id="55305" name="Line 1800"/>
              <p:cNvSpPr>
                <a:spLocks noChangeShapeType="1"/>
              </p:cNvSpPr>
              <p:nvPr/>
            </p:nvSpPr>
            <p:spPr bwMode="auto">
              <a:xfrm flipV="1">
                <a:off x="3656" y="1392"/>
                <a:ext cx="0" cy="43"/>
              </a:xfrm>
              <a:prstGeom prst="line">
                <a:avLst/>
              </a:prstGeom>
              <a:noFill/>
              <a:ln w="12700">
                <a:solidFill>
                  <a:srgbClr val="000000"/>
                </a:solidFill>
                <a:round/>
                <a:headEnd/>
                <a:tailEnd/>
              </a:ln>
            </p:spPr>
            <p:txBody>
              <a:bodyPr wrap="none" anchor="ctr"/>
              <a:lstStyle/>
              <a:p>
                <a:endParaRPr lang="en-US"/>
              </a:p>
            </p:txBody>
          </p:sp>
          <p:sp>
            <p:nvSpPr>
              <p:cNvPr id="55306" name="Line 1801"/>
              <p:cNvSpPr>
                <a:spLocks noChangeShapeType="1"/>
              </p:cNvSpPr>
              <p:nvPr/>
            </p:nvSpPr>
            <p:spPr bwMode="auto">
              <a:xfrm flipV="1">
                <a:off x="5075" y="1392"/>
                <a:ext cx="0" cy="43"/>
              </a:xfrm>
              <a:prstGeom prst="line">
                <a:avLst/>
              </a:prstGeom>
              <a:noFill/>
              <a:ln w="12700">
                <a:solidFill>
                  <a:srgbClr val="000000"/>
                </a:solidFill>
                <a:round/>
                <a:headEnd/>
                <a:tailEnd/>
              </a:ln>
            </p:spPr>
            <p:txBody>
              <a:bodyPr wrap="none" anchor="ctr"/>
              <a:lstStyle/>
              <a:p>
                <a:endParaRPr lang="en-US"/>
              </a:p>
            </p:txBody>
          </p:sp>
          <p:sp>
            <p:nvSpPr>
              <p:cNvPr id="55307" name="Rectangle 1802"/>
              <p:cNvSpPr>
                <a:spLocks noChangeArrowheads="1"/>
              </p:cNvSpPr>
              <p:nvPr/>
            </p:nvSpPr>
            <p:spPr bwMode="auto">
              <a:xfrm>
                <a:off x="2157" y="3446"/>
                <a:ext cx="178" cy="192"/>
              </a:xfrm>
              <a:prstGeom prst="rect">
                <a:avLst/>
              </a:prstGeom>
              <a:noFill/>
              <a:ln w="12700">
                <a:noFill/>
                <a:miter lim="800000"/>
                <a:headEnd/>
                <a:tailEnd/>
              </a:ln>
            </p:spPr>
            <p:txBody>
              <a:bodyPr wrap="none" anchor="ctr"/>
              <a:lstStyle/>
              <a:p>
                <a:pPr algn="ctr" eaLnBrk="0" hangingPunct="0"/>
                <a:endParaRPr lang="en-US"/>
              </a:p>
            </p:txBody>
          </p:sp>
          <p:sp>
            <p:nvSpPr>
              <p:cNvPr id="55308" name="Rectangle 1803"/>
              <p:cNvSpPr>
                <a:spLocks noChangeArrowheads="1"/>
              </p:cNvSpPr>
              <p:nvPr/>
            </p:nvSpPr>
            <p:spPr bwMode="auto">
              <a:xfrm>
                <a:off x="3552" y="3446"/>
                <a:ext cx="241" cy="192"/>
              </a:xfrm>
              <a:prstGeom prst="rect">
                <a:avLst/>
              </a:prstGeom>
              <a:noFill/>
              <a:ln w="12700">
                <a:noFill/>
                <a:miter lim="800000"/>
                <a:headEnd/>
                <a:tailEnd/>
              </a:ln>
            </p:spPr>
            <p:txBody>
              <a:bodyPr wrap="none" anchor="ctr"/>
              <a:lstStyle/>
              <a:p>
                <a:pPr algn="ctr" eaLnBrk="0" hangingPunct="0"/>
                <a:endParaRPr lang="en-US"/>
              </a:p>
            </p:txBody>
          </p:sp>
          <p:sp>
            <p:nvSpPr>
              <p:cNvPr id="55309" name="Rectangle 1804"/>
              <p:cNvSpPr>
                <a:spLocks noChangeArrowheads="1"/>
              </p:cNvSpPr>
              <p:nvPr/>
            </p:nvSpPr>
            <p:spPr bwMode="auto">
              <a:xfrm>
                <a:off x="4948" y="3447"/>
                <a:ext cx="300" cy="190"/>
              </a:xfrm>
              <a:prstGeom prst="rect">
                <a:avLst/>
              </a:prstGeom>
              <a:noFill/>
              <a:ln w="12700">
                <a:noFill/>
                <a:miter lim="800000"/>
                <a:headEnd/>
                <a:tailEnd/>
              </a:ln>
            </p:spPr>
            <p:txBody>
              <a:bodyPr wrap="none" lIns="90488" tIns="44450" rIns="90488" bIns="44450">
                <a:spAutoFit/>
              </a:bodyPr>
              <a:lstStyle/>
              <a:p>
                <a:pPr eaLnBrk="0" hangingPunct="0"/>
                <a:r>
                  <a:rPr lang="en-US" sz="1400" b="1">
                    <a:solidFill>
                      <a:srgbClr val="000000"/>
                    </a:solidFill>
                    <a:latin typeface="Arial" pitchFamily="34" charset="0"/>
                  </a:rPr>
                  <a:t>100</a:t>
                </a:r>
              </a:p>
            </p:txBody>
          </p:sp>
        </p:grpSp>
      </p:grpSp>
      <p:sp>
        <p:nvSpPr>
          <p:cNvPr id="54276" name="Rectangle 1805"/>
          <p:cNvSpPr>
            <a:spLocks noChangeArrowheads="1"/>
          </p:cNvSpPr>
          <p:nvPr/>
        </p:nvSpPr>
        <p:spPr bwMode="auto">
          <a:xfrm>
            <a:off x="1171575" y="5451475"/>
            <a:ext cx="7086600" cy="301625"/>
          </a:xfrm>
          <a:prstGeom prst="rect">
            <a:avLst/>
          </a:prstGeom>
          <a:solidFill>
            <a:srgbClr val="A2C1FE"/>
          </a:solidFill>
          <a:ln w="12700">
            <a:noFill/>
            <a:miter lim="800000"/>
            <a:headEnd/>
            <a:tailEnd/>
          </a:ln>
        </p:spPr>
        <p:txBody>
          <a:bodyPr wrap="none" anchor="ctr"/>
          <a:lstStyle/>
          <a:p>
            <a:pPr algn="ctr" eaLnBrk="0" hangingPunct="0"/>
            <a:endParaRPr lang="en-US"/>
          </a:p>
        </p:txBody>
      </p:sp>
      <p:sp>
        <p:nvSpPr>
          <p:cNvPr id="54277" name="Rectangle 1806"/>
          <p:cNvSpPr>
            <a:spLocks noChangeArrowheads="1"/>
          </p:cNvSpPr>
          <p:nvPr/>
        </p:nvSpPr>
        <p:spPr bwMode="auto">
          <a:xfrm>
            <a:off x="1157288" y="5445125"/>
            <a:ext cx="287337" cy="317500"/>
          </a:xfrm>
          <a:prstGeom prst="rect">
            <a:avLst/>
          </a:prstGeom>
          <a:noFill/>
          <a:ln w="12700">
            <a:noFill/>
            <a:miter lim="800000"/>
            <a:headEnd/>
            <a:tailEnd/>
          </a:ln>
        </p:spPr>
        <p:txBody>
          <a:bodyPr wrap="none" lIns="90488" tIns="44450" rIns="90488" bIns="44450">
            <a:spAutoFit/>
          </a:bodyPr>
          <a:lstStyle/>
          <a:p>
            <a:pPr eaLnBrk="0" hangingPunct="0"/>
            <a:r>
              <a:rPr lang="en-US" sz="1500" b="1">
                <a:solidFill>
                  <a:srgbClr val="000000"/>
                </a:solidFill>
                <a:latin typeface="Arial" pitchFamily="34" charset="0"/>
              </a:rPr>
              <a:t>1</a:t>
            </a:r>
          </a:p>
        </p:txBody>
      </p:sp>
      <p:sp>
        <p:nvSpPr>
          <p:cNvPr id="54278" name="Rectangle 1807"/>
          <p:cNvSpPr>
            <a:spLocks noChangeArrowheads="1"/>
          </p:cNvSpPr>
          <p:nvPr/>
        </p:nvSpPr>
        <p:spPr bwMode="auto">
          <a:xfrm>
            <a:off x="1262063" y="5480050"/>
            <a:ext cx="333375" cy="271463"/>
          </a:xfrm>
          <a:prstGeom prst="rect">
            <a:avLst/>
          </a:prstGeom>
          <a:noFill/>
          <a:ln w="12700">
            <a:noFill/>
            <a:miter lim="800000"/>
            <a:headEnd/>
            <a:tailEnd/>
          </a:ln>
        </p:spPr>
        <p:txBody>
          <a:bodyPr wrap="none" lIns="90488" tIns="44450" rIns="90488" bIns="44450">
            <a:spAutoFit/>
          </a:bodyPr>
          <a:lstStyle/>
          <a:p>
            <a:pPr eaLnBrk="0" hangingPunct="0"/>
            <a:r>
              <a:rPr lang="en-US" b="1">
                <a:solidFill>
                  <a:srgbClr val="000000"/>
                </a:solidFill>
                <a:latin typeface="Arial" pitchFamily="34" charset="0"/>
              </a:rPr>
              <a:t>hr</a:t>
            </a:r>
          </a:p>
        </p:txBody>
      </p:sp>
      <p:sp>
        <p:nvSpPr>
          <p:cNvPr id="54279" name="Rectangle 1808"/>
          <p:cNvSpPr>
            <a:spLocks noChangeArrowheads="1"/>
          </p:cNvSpPr>
          <p:nvPr/>
        </p:nvSpPr>
        <p:spPr bwMode="auto">
          <a:xfrm>
            <a:off x="1411288" y="5445125"/>
            <a:ext cx="654050" cy="317500"/>
          </a:xfrm>
          <a:prstGeom prst="rect">
            <a:avLst/>
          </a:prstGeom>
          <a:noFill/>
          <a:ln w="12700">
            <a:noFill/>
            <a:miter lim="800000"/>
            <a:headEnd/>
            <a:tailEnd/>
          </a:ln>
        </p:spPr>
        <p:txBody>
          <a:bodyPr wrap="none" lIns="90488" tIns="44450" rIns="90488" bIns="44450">
            <a:spAutoFit/>
          </a:bodyPr>
          <a:lstStyle/>
          <a:p>
            <a:pPr eaLnBrk="0" hangingPunct="0"/>
            <a:r>
              <a:rPr lang="en-US" sz="1500" b="1">
                <a:solidFill>
                  <a:srgbClr val="000000"/>
                </a:solidFill>
                <a:latin typeface="Arial" pitchFamily="34" charset="0"/>
              </a:rPr>
              <a:t>       2</a:t>
            </a:r>
          </a:p>
        </p:txBody>
      </p:sp>
      <p:sp>
        <p:nvSpPr>
          <p:cNvPr id="54280" name="Rectangle 1809"/>
          <p:cNvSpPr>
            <a:spLocks noChangeArrowheads="1"/>
          </p:cNvSpPr>
          <p:nvPr/>
        </p:nvSpPr>
        <p:spPr bwMode="auto">
          <a:xfrm>
            <a:off x="1885950" y="5480050"/>
            <a:ext cx="333375" cy="271463"/>
          </a:xfrm>
          <a:prstGeom prst="rect">
            <a:avLst/>
          </a:prstGeom>
          <a:noFill/>
          <a:ln w="12700">
            <a:noFill/>
            <a:miter lim="800000"/>
            <a:headEnd/>
            <a:tailEnd/>
          </a:ln>
        </p:spPr>
        <p:txBody>
          <a:bodyPr wrap="none" lIns="90488" tIns="44450" rIns="90488" bIns="44450">
            <a:spAutoFit/>
          </a:bodyPr>
          <a:lstStyle/>
          <a:p>
            <a:pPr eaLnBrk="0" hangingPunct="0"/>
            <a:r>
              <a:rPr lang="en-US" b="1">
                <a:solidFill>
                  <a:srgbClr val="000000"/>
                </a:solidFill>
                <a:latin typeface="Arial" pitchFamily="34" charset="0"/>
              </a:rPr>
              <a:t>hr</a:t>
            </a:r>
          </a:p>
        </p:txBody>
      </p:sp>
      <p:sp>
        <p:nvSpPr>
          <p:cNvPr id="54281" name="Rectangle 1810"/>
          <p:cNvSpPr>
            <a:spLocks noChangeArrowheads="1"/>
          </p:cNvSpPr>
          <p:nvPr/>
        </p:nvSpPr>
        <p:spPr bwMode="auto">
          <a:xfrm>
            <a:off x="2033588" y="5445125"/>
            <a:ext cx="654050" cy="317500"/>
          </a:xfrm>
          <a:prstGeom prst="rect">
            <a:avLst/>
          </a:prstGeom>
          <a:noFill/>
          <a:ln w="12700">
            <a:noFill/>
            <a:miter lim="800000"/>
            <a:headEnd/>
            <a:tailEnd/>
          </a:ln>
        </p:spPr>
        <p:txBody>
          <a:bodyPr wrap="none" lIns="90488" tIns="44450" rIns="90488" bIns="44450">
            <a:spAutoFit/>
          </a:bodyPr>
          <a:lstStyle/>
          <a:p>
            <a:pPr eaLnBrk="0" hangingPunct="0"/>
            <a:r>
              <a:rPr lang="en-US" sz="1500" b="1">
                <a:solidFill>
                  <a:srgbClr val="000000"/>
                </a:solidFill>
                <a:latin typeface="Arial" pitchFamily="34" charset="0"/>
              </a:rPr>
              <a:t>       4</a:t>
            </a:r>
          </a:p>
        </p:txBody>
      </p:sp>
      <p:sp>
        <p:nvSpPr>
          <p:cNvPr id="54282" name="Rectangle 1811"/>
          <p:cNvSpPr>
            <a:spLocks noChangeArrowheads="1"/>
          </p:cNvSpPr>
          <p:nvPr/>
        </p:nvSpPr>
        <p:spPr bwMode="auto">
          <a:xfrm>
            <a:off x="2509838" y="5480050"/>
            <a:ext cx="333375" cy="271463"/>
          </a:xfrm>
          <a:prstGeom prst="rect">
            <a:avLst/>
          </a:prstGeom>
          <a:noFill/>
          <a:ln w="12700">
            <a:noFill/>
            <a:miter lim="800000"/>
            <a:headEnd/>
            <a:tailEnd/>
          </a:ln>
        </p:spPr>
        <p:txBody>
          <a:bodyPr wrap="none" lIns="90488" tIns="44450" rIns="90488" bIns="44450">
            <a:spAutoFit/>
          </a:bodyPr>
          <a:lstStyle/>
          <a:p>
            <a:pPr eaLnBrk="0" hangingPunct="0"/>
            <a:r>
              <a:rPr lang="en-US" b="1">
                <a:solidFill>
                  <a:srgbClr val="000000"/>
                </a:solidFill>
                <a:latin typeface="Arial" pitchFamily="34" charset="0"/>
              </a:rPr>
              <a:t>hr</a:t>
            </a:r>
          </a:p>
        </p:txBody>
      </p:sp>
      <p:sp>
        <p:nvSpPr>
          <p:cNvPr id="54283" name="Rectangle 1812"/>
          <p:cNvSpPr>
            <a:spLocks noChangeArrowheads="1"/>
          </p:cNvSpPr>
          <p:nvPr/>
        </p:nvSpPr>
        <p:spPr bwMode="auto">
          <a:xfrm>
            <a:off x="2657475" y="5445125"/>
            <a:ext cx="496888" cy="317500"/>
          </a:xfrm>
          <a:prstGeom prst="rect">
            <a:avLst/>
          </a:prstGeom>
          <a:noFill/>
          <a:ln w="12700">
            <a:noFill/>
            <a:miter lim="800000"/>
            <a:headEnd/>
            <a:tailEnd/>
          </a:ln>
        </p:spPr>
        <p:txBody>
          <a:bodyPr wrap="none" lIns="90488" tIns="44450" rIns="90488" bIns="44450">
            <a:spAutoFit/>
          </a:bodyPr>
          <a:lstStyle/>
          <a:p>
            <a:pPr eaLnBrk="0" hangingPunct="0"/>
            <a:r>
              <a:rPr lang="en-US" sz="1500" b="1">
                <a:solidFill>
                  <a:srgbClr val="000000"/>
                </a:solidFill>
                <a:latin typeface="Arial" pitchFamily="34" charset="0"/>
              </a:rPr>
              <a:t>    6</a:t>
            </a:r>
          </a:p>
        </p:txBody>
      </p:sp>
      <p:sp>
        <p:nvSpPr>
          <p:cNvPr id="54284" name="Rectangle 1813"/>
          <p:cNvSpPr>
            <a:spLocks noChangeArrowheads="1"/>
          </p:cNvSpPr>
          <p:nvPr/>
        </p:nvSpPr>
        <p:spPr bwMode="auto">
          <a:xfrm>
            <a:off x="2973388" y="5480050"/>
            <a:ext cx="333375" cy="271463"/>
          </a:xfrm>
          <a:prstGeom prst="rect">
            <a:avLst/>
          </a:prstGeom>
          <a:noFill/>
          <a:ln w="12700">
            <a:noFill/>
            <a:miter lim="800000"/>
            <a:headEnd/>
            <a:tailEnd/>
          </a:ln>
        </p:spPr>
        <p:txBody>
          <a:bodyPr wrap="none" lIns="90488" tIns="44450" rIns="90488" bIns="44450">
            <a:spAutoFit/>
          </a:bodyPr>
          <a:lstStyle/>
          <a:p>
            <a:pPr eaLnBrk="0" hangingPunct="0"/>
            <a:r>
              <a:rPr lang="en-US" b="1">
                <a:solidFill>
                  <a:srgbClr val="000000"/>
                </a:solidFill>
                <a:latin typeface="Arial" pitchFamily="34" charset="0"/>
              </a:rPr>
              <a:t>hr</a:t>
            </a:r>
          </a:p>
        </p:txBody>
      </p:sp>
      <p:sp>
        <p:nvSpPr>
          <p:cNvPr id="54285" name="Rectangle 1814"/>
          <p:cNvSpPr>
            <a:spLocks noChangeArrowheads="1"/>
          </p:cNvSpPr>
          <p:nvPr/>
        </p:nvSpPr>
        <p:spPr bwMode="auto">
          <a:xfrm>
            <a:off x="3121025" y="5445125"/>
            <a:ext cx="550863" cy="317500"/>
          </a:xfrm>
          <a:prstGeom prst="rect">
            <a:avLst/>
          </a:prstGeom>
          <a:noFill/>
          <a:ln w="12700">
            <a:noFill/>
            <a:miter lim="800000"/>
            <a:headEnd/>
            <a:tailEnd/>
          </a:ln>
        </p:spPr>
        <p:txBody>
          <a:bodyPr wrap="none" lIns="90488" tIns="44450" rIns="90488" bIns="44450">
            <a:spAutoFit/>
          </a:bodyPr>
          <a:lstStyle/>
          <a:p>
            <a:pPr eaLnBrk="0" hangingPunct="0"/>
            <a:r>
              <a:rPr lang="en-US" sz="1500" b="1">
                <a:solidFill>
                  <a:srgbClr val="000000"/>
                </a:solidFill>
                <a:latin typeface="Arial" pitchFamily="34" charset="0"/>
              </a:rPr>
              <a:t>   10</a:t>
            </a:r>
          </a:p>
        </p:txBody>
      </p:sp>
      <p:sp>
        <p:nvSpPr>
          <p:cNvPr id="54286" name="Rectangle 1815"/>
          <p:cNvSpPr>
            <a:spLocks noChangeArrowheads="1"/>
          </p:cNvSpPr>
          <p:nvPr/>
        </p:nvSpPr>
        <p:spPr bwMode="auto">
          <a:xfrm>
            <a:off x="3490913" y="5480050"/>
            <a:ext cx="376237" cy="271463"/>
          </a:xfrm>
          <a:prstGeom prst="rect">
            <a:avLst/>
          </a:prstGeom>
          <a:noFill/>
          <a:ln w="12700">
            <a:noFill/>
            <a:miter lim="800000"/>
            <a:headEnd/>
            <a:tailEnd/>
          </a:ln>
        </p:spPr>
        <p:txBody>
          <a:bodyPr wrap="none" lIns="90488" tIns="44450" rIns="90488" bIns="44450">
            <a:spAutoFit/>
          </a:bodyPr>
          <a:lstStyle/>
          <a:p>
            <a:pPr eaLnBrk="0" hangingPunct="0"/>
            <a:r>
              <a:rPr lang="en-US" b="1">
                <a:solidFill>
                  <a:srgbClr val="000000"/>
                </a:solidFill>
                <a:latin typeface="Arial" pitchFamily="34" charset="0"/>
              </a:rPr>
              <a:t> hr</a:t>
            </a:r>
          </a:p>
        </p:txBody>
      </p:sp>
      <p:sp>
        <p:nvSpPr>
          <p:cNvPr id="54287" name="Rectangle 1816"/>
          <p:cNvSpPr>
            <a:spLocks noChangeArrowheads="1"/>
          </p:cNvSpPr>
          <p:nvPr/>
        </p:nvSpPr>
        <p:spPr bwMode="auto">
          <a:xfrm>
            <a:off x="3679825" y="5445125"/>
            <a:ext cx="915988" cy="317500"/>
          </a:xfrm>
          <a:prstGeom prst="rect">
            <a:avLst/>
          </a:prstGeom>
          <a:noFill/>
          <a:ln w="12700">
            <a:noFill/>
            <a:miter lim="800000"/>
            <a:headEnd/>
            <a:tailEnd/>
          </a:ln>
        </p:spPr>
        <p:txBody>
          <a:bodyPr wrap="none" lIns="90488" tIns="44450" rIns="90488" bIns="44450">
            <a:spAutoFit/>
          </a:bodyPr>
          <a:lstStyle/>
          <a:p>
            <a:pPr eaLnBrk="0" hangingPunct="0"/>
            <a:r>
              <a:rPr lang="en-US" sz="1500" b="1">
                <a:solidFill>
                  <a:srgbClr val="000000"/>
                </a:solidFill>
                <a:latin typeface="Arial" pitchFamily="34" charset="0"/>
              </a:rPr>
              <a:t>            1</a:t>
            </a:r>
          </a:p>
        </p:txBody>
      </p:sp>
      <p:sp>
        <p:nvSpPr>
          <p:cNvPr id="54288" name="Rectangle 1817"/>
          <p:cNvSpPr>
            <a:spLocks noChangeArrowheads="1"/>
          </p:cNvSpPr>
          <p:nvPr/>
        </p:nvSpPr>
        <p:spPr bwMode="auto">
          <a:xfrm>
            <a:off x="4419600" y="5480050"/>
            <a:ext cx="358775" cy="271463"/>
          </a:xfrm>
          <a:prstGeom prst="rect">
            <a:avLst/>
          </a:prstGeom>
          <a:noFill/>
          <a:ln w="12700">
            <a:noFill/>
            <a:miter lim="800000"/>
            <a:headEnd/>
            <a:tailEnd/>
          </a:ln>
        </p:spPr>
        <p:txBody>
          <a:bodyPr wrap="none" lIns="90488" tIns="44450" rIns="90488" bIns="44450">
            <a:spAutoFit/>
          </a:bodyPr>
          <a:lstStyle/>
          <a:p>
            <a:pPr eaLnBrk="0" hangingPunct="0"/>
            <a:r>
              <a:rPr lang="en-US" b="1">
                <a:solidFill>
                  <a:srgbClr val="000000"/>
                </a:solidFill>
                <a:latin typeface="Arial" pitchFamily="34" charset="0"/>
              </a:rPr>
              <a:t>dy</a:t>
            </a:r>
          </a:p>
        </p:txBody>
      </p:sp>
      <p:sp>
        <p:nvSpPr>
          <p:cNvPr id="54289" name="Rectangle 1818"/>
          <p:cNvSpPr>
            <a:spLocks noChangeArrowheads="1"/>
          </p:cNvSpPr>
          <p:nvPr/>
        </p:nvSpPr>
        <p:spPr bwMode="auto">
          <a:xfrm>
            <a:off x="4592638" y="5445125"/>
            <a:ext cx="601662" cy="317500"/>
          </a:xfrm>
          <a:prstGeom prst="rect">
            <a:avLst/>
          </a:prstGeom>
          <a:noFill/>
          <a:ln w="12700">
            <a:noFill/>
            <a:miter lim="800000"/>
            <a:headEnd/>
            <a:tailEnd/>
          </a:ln>
        </p:spPr>
        <p:txBody>
          <a:bodyPr wrap="none" lIns="90488" tIns="44450" rIns="90488" bIns="44450">
            <a:spAutoFit/>
          </a:bodyPr>
          <a:lstStyle/>
          <a:p>
            <a:pPr eaLnBrk="0" hangingPunct="0"/>
            <a:r>
              <a:rPr lang="en-US" sz="1500" b="1">
                <a:solidFill>
                  <a:srgbClr val="000000"/>
                </a:solidFill>
                <a:latin typeface="Arial" pitchFamily="34" charset="0"/>
              </a:rPr>
              <a:t>      2</a:t>
            </a:r>
          </a:p>
        </p:txBody>
      </p:sp>
      <p:sp>
        <p:nvSpPr>
          <p:cNvPr id="54290" name="Rectangle 1819"/>
          <p:cNvSpPr>
            <a:spLocks noChangeArrowheads="1"/>
          </p:cNvSpPr>
          <p:nvPr/>
        </p:nvSpPr>
        <p:spPr bwMode="auto">
          <a:xfrm>
            <a:off x="5014913" y="5480050"/>
            <a:ext cx="358775" cy="271463"/>
          </a:xfrm>
          <a:prstGeom prst="rect">
            <a:avLst/>
          </a:prstGeom>
          <a:noFill/>
          <a:ln w="12700">
            <a:noFill/>
            <a:miter lim="800000"/>
            <a:headEnd/>
            <a:tailEnd/>
          </a:ln>
        </p:spPr>
        <p:txBody>
          <a:bodyPr wrap="none" lIns="90488" tIns="44450" rIns="90488" bIns="44450">
            <a:spAutoFit/>
          </a:bodyPr>
          <a:lstStyle/>
          <a:p>
            <a:pPr eaLnBrk="0" hangingPunct="0"/>
            <a:r>
              <a:rPr lang="en-US" b="1">
                <a:solidFill>
                  <a:srgbClr val="000000"/>
                </a:solidFill>
                <a:latin typeface="Arial" pitchFamily="34" charset="0"/>
              </a:rPr>
              <a:t>dy</a:t>
            </a:r>
          </a:p>
        </p:txBody>
      </p:sp>
      <p:sp>
        <p:nvSpPr>
          <p:cNvPr id="54291" name="Rectangle 1820"/>
          <p:cNvSpPr>
            <a:spLocks noChangeArrowheads="1"/>
          </p:cNvSpPr>
          <p:nvPr/>
        </p:nvSpPr>
        <p:spPr bwMode="auto">
          <a:xfrm>
            <a:off x="5187950" y="5445125"/>
            <a:ext cx="1649413" cy="317500"/>
          </a:xfrm>
          <a:prstGeom prst="rect">
            <a:avLst/>
          </a:prstGeom>
          <a:noFill/>
          <a:ln w="12700">
            <a:noFill/>
            <a:miter lim="800000"/>
            <a:headEnd/>
            <a:tailEnd/>
          </a:ln>
        </p:spPr>
        <p:txBody>
          <a:bodyPr wrap="none" lIns="90488" tIns="44450" rIns="90488" bIns="44450">
            <a:spAutoFit/>
          </a:bodyPr>
          <a:lstStyle/>
          <a:p>
            <a:pPr eaLnBrk="0" hangingPunct="0"/>
            <a:r>
              <a:rPr lang="en-US" sz="1500" b="1">
                <a:solidFill>
                  <a:srgbClr val="000000"/>
                </a:solidFill>
                <a:latin typeface="Arial" pitchFamily="34" charset="0"/>
              </a:rPr>
              <a:t>                          1</a:t>
            </a:r>
          </a:p>
        </p:txBody>
      </p:sp>
      <p:sp>
        <p:nvSpPr>
          <p:cNvPr id="54292" name="Rectangle 1821"/>
          <p:cNvSpPr>
            <a:spLocks noChangeArrowheads="1"/>
          </p:cNvSpPr>
          <p:nvPr/>
        </p:nvSpPr>
        <p:spPr bwMode="auto">
          <a:xfrm>
            <a:off x="6665913" y="5480050"/>
            <a:ext cx="641350" cy="271463"/>
          </a:xfrm>
          <a:prstGeom prst="rect">
            <a:avLst/>
          </a:prstGeom>
          <a:noFill/>
          <a:ln w="12700">
            <a:noFill/>
            <a:miter lim="800000"/>
            <a:headEnd/>
            <a:tailEnd/>
          </a:ln>
        </p:spPr>
        <p:txBody>
          <a:bodyPr wrap="none" lIns="90488" tIns="44450" rIns="90488" bIns="44450">
            <a:spAutoFit/>
          </a:bodyPr>
          <a:lstStyle/>
          <a:p>
            <a:pPr eaLnBrk="0" hangingPunct="0"/>
            <a:r>
              <a:rPr lang="en-US" b="1">
                <a:solidFill>
                  <a:srgbClr val="000000"/>
                </a:solidFill>
                <a:latin typeface="Arial" pitchFamily="34" charset="0"/>
              </a:rPr>
              <a:t>wk      </a:t>
            </a:r>
          </a:p>
        </p:txBody>
      </p:sp>
      <p:sp>
        <p:nvSpPr>
          <p:cNvPr id="54293" name="Rectangle 1822"/>
          <p:cNvSpPr>
            <a:spLocks noChangeArrowheads="1"/>
          </p:cNvSpPr>
          <p:nvPr/>
        </p:nvSpPr>
        <p:spPr bwMode="auto">
          <a:xfrm>
            <a:off x="7110413" y="5445125"/>
            <a:ext cx="287337" cy="317500"/>
          </a:xfrm>
          <a:prstGeom prst="rect">
            <a:avLst/>
          </a:prstGeom>
          <a:noFill/>
          <a:ln w="12700">
            <a:noFill/>
            <a:miter lim="800000"/>
            <a:headEnd/>
            <a:tailEnd/>
          </a:ln>
        </p:spPr>
        <p:txBody>
          <a:bodyPr wrap="none" lIns="90488" tIns="44450" rIns="90488" bIns="44450">
            <a:spAutoFit/>
          </a:bodyPr>
          <a:lstStyle/>
          <a:p>
            <a:pPr eaLnBrk="0" hangingPunct="0"/>
            <a:r>
              <a:rPr lang="en-US" sz="1500" b="1">
                <a:solidFill>
                  <a:srgbClr val="000000"/>
                </a:solidFill>
                <a:latin typeface="Arial" pitchFamily="34" charset="0"/>
              </a:rPr>
              <a:t>2</a:t>
            </a:r>
          </a:p>
        </p:txBody>
      </p:sp>
      <p:sp>
        <p:nvSpPr>
          <p:cNvPr id="54294" name="Rectangle 1823"/>
          <p:cNvSpPr>
            <a:spLocks noChangeArrowheads="1"/>
          </p:cNvSpPr>
          <p:nvPr/>
        </p:nvSpPr>
        <p:spPr bwMode="auto">
          <a:xfrm>
            <a:off x="7215188" y="5480050"/>
            <a:ext cx="384175" cy="271463"/>
          </a:xfrm>
          <a:prstGeom prst="rect">
            <a:avLst/>
          </a:prstGeom>
          <a:noFill/>
          <a:ln w="12700">
            <a:noFill/>
            <a:miter lim="800000"/>
            <a:headEnd/>
            <a:tailEnd/>
          </a:ln>
        </p:spPr>
        <p:txBody>
          <a:bodyPr wrap="none" lIns="90488" tIns="44450" rIns="90488" bIns="44450">
            <a:spAutoFit/>
          </a:bodyPr>
          <a:lstStyle/>
          <a:p>
            <a:pPr eaLnBrk="0" hangingPunct="0"/>
            <a:r>
              <a:rPr lang="en-US" b="1">
                <a:solidFill>
                  <a:srgbClr val="000000"/>
                </a:solidFill>
                <a:latin typeface="Arial" pitchFamily="34" charset="0"/>
              </a:rPr>
              <a:t>wk</a:t>
            </a:r>
          </a:p>
        </p:txBody>
      </p:sp>
      <p:sp>
        <p:nvSpPr>
          <p:cNvPr id="54295" name="Rectangle 1824"/>
          <p:cNvSpPr>
            <a:spLocks noChangeArrowheads="1"/>
          </p:cNvSpPr>
          <p:nvPr/>
        </p:nvSpPr>
        <p:spPr bwMode="auto">
          <a:xfrm>
            <a:off x="7412038" y="5445125"/>
            <a:ext cx="285750" cy="317500"/>
          </a:xfrm>
          <a:prstGeom prst="rect">
            <a:avLst/>
          </a:prstGeom>
          <a:noFill/>
          <a:ln w="12700">
            <a:noFill/>
            <a:miter lim="800000"/>
            <a:headEnd/>
            <a:tailEnd/>
          </a:ln>
        </p:spPr>
        <p:txBody>
          <a:bodyPr wrap="none" lIns="90488" tIns="44450" rIns="90488" bIns="44450">
            <a:spAutoFit/>
          </a:bodyPr>
          <a:lstStyle/>
          <a:p>
            <a:pPr eaLnBrk="0" hangingPunct="0"/>
            <a:r>
              <a:rPr lang="en-US" sz="1500" b="1">
                <a:solidFill>
                  <a:srgbClr val="000000"/>
                </a:solidFill>
                <a:latin typeface="Arial" pitchFamily="34" charset="0"/>
              </a:rPr>
              <a:t>  </a:t>
            </a:r>
          </a:p>
        </p:txBody>
      </p:sp>
      <p:grpSp>
        <p:nvGrpSpPr>
          <p:cNvPr id="54296" name="Group 1825"/>
          <p:cNvGrpSpPr>
            <a:grpSpLocks/>
          </p:cNvGrpSpPr>
          <p:nvPr/>
        </p:nvGrpSpPr>
        <p:grpSpPr bwMode="auto">
          <a:xfrm>
            <a:off x="1355725" y="5299075"/>
            <a:ext cx="7018338" cy="184150"/>
            <a:chOff x="854" y="3338"/>
            <a:chExt cx="4421" cy="116"/>
          </a:xfrm>
        </p:grpSpPr>
        <p:sp>
          <p:nvSpPr>
            <p:cNvPr id="54407" name="Line 1826"/>
            <p:cNvSpPr>
              <a:spLocks noChangeShapeType="1"/>
            </p:cNvSpPr>
            <p:nvPr/>
          </p:nvSpPr>
          <p:spPr bwMode="auto">
            <a:xfrm>
              <a:off x="854" y="3400"/>
              <a:ext cx="4371" cy="0"/>
            </a:xfrm>
            <a:prstGeom prst="line">
              <a:avLst/>
            </a:prstGeom>
            <a:noFill/>
            <a:ln w="76200">
              <a:solidFill>
                <a:srgbClr val="000000"/>
              </a:solidFill>
              <a:round/>
              <a:headEnd/>
              <a:tailEnd/>
            </a:ln>
          </p:spPr>
          <p:txBody>
            <a:bodyPr wrap="none" anchor="ctr"/>
            <a:lstStyle/>
            <a:p>
              <a:endParaRPr lang="en-US"/>
            </a:p>
          </p:txBody>
        </p:sp>
        <p:sp>
          <p:nvSpPr>
            <p:cNvPr id="54408" name="Freeform 1827"/>
            <p:cNvSpPr>
              <a:spLocks/>
            </p:cNvSpPr>
            <p:nvPr/>
          </p:nvSpPr>
          <p:spPr bwMode="auto">
            <a:xfrm>
              <a:off x="5075" y="3338"/>
              <a:ext cx="200" cy="116"/>
            </a:xfrm>
            <a:custGeom>
              <a:avLst/>
              <a:gdLst>
                <a:gd name="T0" fmla="*/ 199 w 200"/>
                <a:gd name="T1" fmla="*/ 58 h 116"/>
                <a:gd name="T2" fmla="*/ 0 w 200"/>
                <a:gd name="T3" fmla="*/ 0 h 116"/>
                <a:gd name="T4" fmla="*/ 0 w 200"/>
                <a:gd name="T5" fmla="*/ 115 h 116"/>
                <a:gd name="T6" fmla="*/ 199 w 200"/>
                <a:gd name="T7" fmla="*/ 58 h 116"/>
                <a:gd name="T8" fmla="*/ 0 60000 65536"/>
                <a:gd name="T9" fmla="*/ 0 60000 65536"/>
                <a:gd name="T10" fmla="*/ 0 60000 65536"/>
                <a:gd name="T11" fmla="*/ 0 60000 65536"/>
                <a:gd name="T12" fmla="*/ 0 w 200"/>
                <a:gd name="T13" fmla="*/ 0 h 116"/>
                <a:gd name="T14" fmla="*/ 200 w 200"/>
                <a:gd name="T15" fmla="*/ 116 h 116"/>
              </a:gdLst>
              <a:ahLst/>
              <a:cxnLst>
                <a:cxn ang="T8">
                  <a:pos x="T0" y="T1"/>
                </a:cxn>
                <a:cxn ang="T9">
                  <a:pos x="T2" y="T3"/>
                </a:cxn>
                <a:cxn ang="T10">
                  <a:pos x="T4" y="T5"/>
                </a:cxn>
                <a:cxn ang="T11">
                  <a:pos x="T6" y="T7"/>
                </a:cxn>
              </a:cxnLst>
              <a:rect l="T12" t="T13" r="T14" b="T15"/>
              <a:pathLst>
                <a:path w="200" h="116">
                  <a:moveTo>
                    <a:pt x="199" y="58"/>
                  </a:moveTo>
                  <a:lnTo>
                    <a:pt x="0" y="0"/>
                  </a:lnTo>
                  <a:lnTo>
                    <a:pt x="0" y="115"/>
                  </a:lnTo>
                  <a:lnTo>
                    <a:pt x="199" y="58"/>
                  </a:lnTo>
                </a:path>
              </a:pathLst>
            </a:custGeom>
            <a:noFill/>
            <a:ln w="12700" cap="rnd">
              <a:solidFill>
                <a:srgbClr val="000000"/>
              </a:solidFill>
              <a:round/>
              <a:headEnd/>
              <a:tailEnd/>
            </a:ln>
          </p:spPr>
          <p:txBody>
            <a:bodyPr/>
            <a:lstStyle/>
            <a:p>
              <a:endParaRPr lang="en-US"/>
            </a:p>
          </p:txBody>
        </p:sp>
        <p:sp>
          <p:nvSpPr>
            <p:cNvPr id="54409" name="Freeform 1828"/>
            <p:cNvSpPr>
              <a:spLocks/>
            </p:cNvSpPr>
            <p:nvPr/>
          </p:nvSpPr>
          <p:spPr bwMode="auto">
            <a:xfrm>
              <a:off x="5075" y="3338"/>
              <a:ext cx="192" cy="109"/>
            </a:xfrm>
            <a:custGeom>
              <a:avLst/>
              <a:gdLst>
                <a:gd name="T0" fmla="*/ 191 w 192"/>
                <a:gd name="T1" fmla="*/ 54 h 109"/>
                <a:gd name="T2" fmla="*/ 0 w 192"/>
                <a:gd name="T3" fmla="*/ 0 h 109"/>
                <a:gd name="T4" fmla="*/ 0 w 192"/>
                <a:gd name="T5" fmla="*/ 108 h 109"/>
                <a:gd name="T6" fmla="*/ 191 w 192"/>
                <a:gd name="T7" fmla="*/ 54 h 109"/>
                <a:gd name="T8" fmla="*/ 0 60000 65536"/>
                <a:gd name="T9" fmla="*/ 0 60000 65536"/>
                <a:gd name="T10" fmla="*/ 0 60000 65536"/>
                <a:gd name="T11" fmla="*/ 0 60000 65536"/>
                <a:gd name="T12" fmla="*/ 0 w 192"/>
                <a:gd name="T13" fmla="*/ 0 h 109"/>
                <a:gd name="T14" fmla="*/ 192 w 192"/>
                <a:gd name="T15" fmla="*/ 109 h 109"/>
              </a:gdLst>
              <a:ahLst/>
              <a:cxnLst>
                <a:cxn ang="T8">
                  <a:pos x="T0" y="T1"/>
                </a:cxn>
                <a:cxn ang="T9">
                  <a:pos x="T2" y="T3"/>
                </a:cxn>
                <a:cxn ang="T10">
                  <a:pos x="T4" y="T5"/>
                </a:cxn>
                <a:cxn ang="T11">
                  <a:pos x="T6" y="T7"/>
                </a:cxn>
              </a:cxnLst>
              <a:rect l="T12" t="T13" r="T14" b="T15"/>
              <a:pathLst>
                <a:path w="192" h="109">
                  <a:moveTo>
                    <a:pt x="191" y="54"/>
                  </a:moveTo>
                  <a:lnTo>
                    <a:pt x="0" y="0"/>
                  </a:lnTo>
                  <a:lnTo>
                    <a:pt x="0" y="108"/>
                  </a:lnTo>
                  <a:lnTo>
                    <a:pt x="191" y="54"/>
                  </a:lnTo>
                </a:path>
              </a:pathLst>
            </a:custGeom>
            <a:solidFill>
              <a:srgbClr val="000000"/>
            </a:solidFill>
            <a:ln w="12700" cap="rnd">
              <a:noFill/>
              <a:round/>
              <a:headEnd/>
              <a:tailEnd/>
            </a:ln>
          </p:spPr>
          <p:txBody>
            <a:bodyPr/>
            <a:lstStyle/>
            <a:p>
              <a:endParaRPr lang="en-US"/>
            </a:p>
          </p:txBody>
        </p:sp>
      </p:grpSp>
      <p:grpSp>
        <p:nvGrpSpPr>
          <p:cNvPr id="54297" name="Group 1829"/>
          <p:cNvGrpSpPr>
            <a:grpSpLocks/>
          </p:cNvGrpSpPr>
          <p:nvPr/>
        </p:nvGrpSpPr>
        <p:grpSpPr bwMode="auto">
          <a:xfrm>
            <a:off x="3133725" y="5673725"/>
            <a:ext cx="2874963" cy="434975"/>
            <a:chOff x="1974" y="3574"/>
            <a:chExt cx="1811" cy="274"/>
          </a:xfrm>
        </p:grpSpPr>
        <p:sp>
          <p:nvSpPr>
            <p:cNvPr id="54405" name="Rectangle 1830"/>
            <p:cNvSpPr>
              <a:spLocks noChangeArrowheads="1"/>
            </p:cNvSpPr>
            <p:nvPr/>
          </p:nvSpPr>
          <p:spPr bwMode="auto">
            <a:xfrm>
              <a:off x="1974" y="3648"/>
              <a:ext cx="1782" cy="200"/>
            </a:xfrm>
            <a:prstGeom prst="rect">
              <a:avLst/>
            </a:prstGeom>
            <a:noFill/>
            <a:ln w="12700">
              <a:noFill/>
              <a:miter lim="800000"/>
              <a:headEnd/>
              <a:tailEnd/>
            </a:ln>
          </p:spPr>
          <p:txBody>
            <a:bodyPr wrap="none" lIns="90488" tIns="44450" rIns="90488" bIns="44450">
              <a:spAutoFit/>
            </a:bodyPr>
            <a:lstStyle/>
            <a:p>
              <a:pPr eaLnBrk="0" hangingPunct="0"/>
              <a:r>
                <a:rPr lang="en-US" sz="1500" b="1">
                  <a:solidFill>
                    <a:srgbClr val="000000"/>
                  </a:solidFill>
                  <a:latin typeface="Arial" pitchFamily="34" charset="0"/>
                </a:rPr>
                <a:t>Time after Event Occurrence </a:t>
              </a:r>
            </a:p>
          </p:txBody>
        </p:sp>
        <p:sp>
          <p:nvSpPr>
            <p:cNvPr id="54406" name="Rectangle 1831"/>
            <p:cNvSpPr>
              <a:spLocks noChangeArrowheads="1"/>
            </p:cNvSpPr>
            <p:nvPr/>
          </p:nvSpPr>
          <p:spPr bwMode="auto">
            <a:xfrm>
              <a:off x="3637" y="3574"/>
              <a:ext cx="148" cy="173"/>
            </a:xfrm>
            <a:prstGeom prst="rect">
              <a:avLst/>
            </a:prstGeom>
            <a:noFill/>
            <a:ln w="12700">
              <a:noFill/>
              <a:miter lim="800000"/>
              <a:headEnd/>
              <a:tailEnd/>
            </a:ln>
          </p:spPr>
          <p:txBody>
            <a:bodyPr wrap="none" anchor="ctr"/>
            <a:lstStyle/>
            <a:p>
              <a:pPr algn="ctr" eaLnBrk="0" hangingPunct="0"/>
              <a:endParaRPr lang="en-US"/>
            </a:p>
          </p:txBody>
        </p:sp>
      </p:grpSp>
      <p:sp>
        <p:nvSpPr>
          <p:cNvPr id="54298" name="Line 1832"/>
          <p:cNvSpPr>
            <a:spLocks noChangeShapeType="1"/>
          </p:cNvSpPr>
          <p:nvPr/>
        </p:nvSpPr>
        <p:spPr bwMode="auto">
          <a:xfrm>
            <a:off x="1306513" y="2282825"/>
            <a:ext cx="0" cy="3035300"/>
          </a:xfrm>
          <a:prstGeom prst="line">
            <a:avLst/>
          </a:prstGeom>
          <a:noFill/>
          <a:ln w="50800">
            <a:solidFill>
              <a:srgbClr val="000000"/>
            </a:solidFill>
            <a:round/>
            <a:headEnd/>
            <a:tailEnd/>
          </a:ln>
        </p:spPr>
        <p:txBody>
          <a:bodyPr wrap="none" anchor="ctr"/>
          <a:lstStyle/>
          <a:p>
            <a:endParaRPr lang="en-US"/>
          </a:p>
        </p:txBody>
      </p:sp>
      <p:sp>
        <p:nvSpPr>
          <p:cNvPr id="54299" name="Line 1833"/>
          <p:cNvSpPr>
            <a:spLocks noChangeShapeType="1"/>
          </p:cNvSpPr>
          <p:nvPr/>
        </p:nvSpPr>
        <p:spPr bwMode="auto">
          <a:xfrm>
            <a:off x="6772275" y="2201863"/>
            <a:ext cx="0" cy="3221037"/>
          </a:xfrm>
          <a:prstGeom prst="line">
            <a:avLst/>
          </a:prstGeom>
          <a:noFill/>
          <a:ln w="50800">
            <a:solidFill>
              <a:srgbClr val="000000"/>
            </a:solidFill>
            <a:round/>
            <a:headEnd/>
            <a:tailEnd/>
          </a:ln>
        </p:spPr>
        <p:txBody>
          <a:bodyPr wrap="none" anchor="ctr"/>
          <a:lstStyle/>
          <a:p>
            <a:endParaRPr lang="en-US"/>
          </a:p>
        </p:txBody>
      </p:sp>
      <p:sp>
        <p:nvSpPr>
          <p:cNvPr id="54300" name="Line 1834"/>
          <p:cNvSpPr>
            <a:spLocks noChangeShapeType="1"/>
          </p:cNvSpPr>
          <p:nvPr/>
        </p:nvSpPr>
        <p:spPr bwMode="auto">
          <a:xfrm>
            <a:off x="4503738" y="2201863"/>
            <a:ext cx="9525" cy="3243262"/>
          </a:xfrm>
          <a:prstGeom prst="line">
            <a:avLst/>
          </a:prstGeom>
          <a:noFill/>
          <a:ln w="50800">
            <a:solidFill>
              <a:srgbClr val="000000"/>
            </a:solidFill>
            <a:round/>
            <a:headEnd/>
            <a:tailEnd/>
          </a:ln>
        </p:spPr>
        <p:txBody>
          <a:bodyPr wrap="none" anchor="ctr"/>
          <a:lstStyle/>
          <a:p>
            <a:endParaRPr lang="en-US"/>
          </a:p>
        </p:txBody>
      </p:sp>
      <p:sp>
        <p:nvSpPr>
          <p:cNvPr id="54301" name="Line 1835"/>
          <p:cNvSpPr>
            <a:spLocks noChangeShapeType="1"/>
          </p:cNvSpPr>
          <p:nvPr/>
        </p:nvSpPr>
        <p:spPr bwMode="auto">
          <a:xfrm>
            <a:off x="8061325" y="2265363"/>
            <a:ext cx="0" cy="3062287"/>
          </a:xfrm>
          <a:prstGeom prst="line">
            <a:avLst/>
          </a:prstGeom>
          <a:noFill/>
          <a:ln w="50800">
            <a:solidFill>
              <a:srgbClr val="000000"/>
            </a:solidFill>
            <a:round/>
            <a:headEnd/>
            <a:tailEnd/>
          </a:ln>
        </p:spPr>
        <p:txBody>
          <a:bodyPr wrap="none" anchor="ctr"/>
          <a:lstStyle/>
          <a:p>
            <a:endParaRPr lang="en-US"/>
          </a:p>
        </p:txBody>
      </p:sp>
      <p:sp>
        <p:nvSpPr>
          <p:cNvPr id="54302" name="Line 1836"/>
          <p:cNvSpPr>
            <a:spLocks noChangeShapeType="1"/>
          </p:cNvSpPr>
          <p:nvPr/>
        </p:nvSpPr>
        <p:spPr bwMode="auto">
          <a:xfrm>
            <a:off x="1312863" y="5402263"/>
            <a:ext cx="0" cy="20637"/>
          </a:xfrm>
          <a:prstGeom prst="line">
            <a:avLst/>
          </a:prstGeom>
          <a:noFill/>
          <a:ln w="50800">
            <a:solidFill>
              <a:srgbClr val="000000"/>
            </a:solidFill>
            <a:round/>
            <a:headEnd/>
            <a:tailEnd/>
          </a:ln>
        </p:spPr>
        <p:txBody>
          <a:bodyPr wrap="none" anchor="ctr"/>
          <a:lstStyle/>
          <a:p>
            <a:endParaRPr lang="en-US"/>
          </a:p>
        </p:txBody>
      </p:sp>
      <p:sp>
        <p:nvSpPr>
          <p:cNvPr id="54303" name="Line 1837"/>
          <p:cNvSpPr>
            <a:spLocks noChangeShapeType="1"/>
          </p:cNvSpPr>
          <p:nvPr/>
        </p:nvSpPr>
        <p:spPr bwMode="auto">
          <a:xfrm>
            <a:off x="3562350" y="5402263"/>
            <a:ext cx="0" cy="20637"/>
          </a:xfrm>
          <a:prstGeom prst="line">
            <a:avLst/>
          </a:prstGeom>
          <a:noFill/>
          <a:ln w="50800">
            <a:solidFill>
              <a:srgbClr val="000000"/>
            </a:solidFill>
            <a:round/>
            <a:headEnd/>
            <a:tailEnd/>
          </a:ln>
        </p:spPr>
        <p:txBody>
          <a:bodyPr wrap="none" anchor="ctr"/>
          <a:lstStyle/>
          <a:p>
            <a:endParaRPr lang="en-US"/>
          </a:p>
        </p:txBody>
      </p:sp>
      <p:sp>
        <p:nvSpPr>
          <p:cNvPr id="54304" name="Line 1838"/>
          <p:cNvSpPr>
            <a:spLocks noChangeShapeType="1"/>
          </p:cNvSpPr>
          <p:nvPr/>
        </p:nvSpPr>
        <p:spPr bwMode="auto">
          <a:xfrm>
            <a:off x="1989138" y="5402263"/>
            <a:ext cx="0" cy="20637"/>
          </a:xfrm>
          <a:prstGeom prst="line">
            <a:avLst/>
          </a:prstGeom>
          <a:noFill/>
          <a:ln w="50800">
            <a:solidFill>
              <a:srgbClr val="000000"/>
            </a:solidFill>
            <a:round/>
            <a:headEnd/>
            <a:tailEnd/>
          </a:ln>
        </p:spPr>
        <p:txBody>
          <a:bodyPr wrap="none" anchor="ctr"/>
          <a:lstStyle/>
          <a:p>
            <a:endParaRPr lang="en-US"/>
          </a:p>
        </p:txBody>
      </p:sp>
      <p:sp>
        <p:nvSpPr>
          <p:cNvPr id="54305" name="Line 1839"/>
          <p:cNvSpPr>
            <a:spLocks noChangeShapeType="1"/>
          </p:cNvSpPr>
          <p:nvPr/>
        </p:nvSpPr>
        <p:spPr bwMode="auto">
          <a:xfrm>
            <a:off x="3055938" y="5402263"/>
            <a:ext cx="0" cy="20637"/>
          </a:xfrm>
          <a:prstGeom prst="line">
            <a:avLst/>
          </a:prstGeom>
          <a:noFill/>
          <a:ln w="50800">
            <a:solidFill>
              <a:srgbClr val="000000"/>
            </a:solidFill>
            <a:round/>
            <a:headEnd/>
            <a:tailEnd/>
          </a:ln>
        </p:spPr>
        <p:txBody>
          <a:bodyPr wrap="none" anchor="ctr"/>
          <a:lstStyle/>
          <a:p>
            <a:endParaRPr lang="en-US"/>
          </a:p>
        </p:txBody>
      </p:sp>
      <p:sp>
        <p:nvSpPr>
          <p:cNvPr id="54306" name="Line 1840"/>
          <p:cNvSpPr>
            <a:spLocks noChangeShapeType="1"/>
          </p:cNvSpPr>
          <p:nvPr/>
        </p:nvSpPr>
        <p:spPr bwMode="auto">
          <a:xfrm>
            <a:off x="7300913" y="5434013"/>
            <a:ext cx="0" cy="20637"/>
          </a:xfrm>
          <a:prstGeom prst="line">
            <a:avLst/>
          </a:prstGeom>
          <a:noFill/>
          <a:ln w="50800">
            <a:solidFill>
              <a:srgbClr val="000000"/>
            </a:solidFill>
            <a:round/>
            <a:headEnd/>
            <a:tailEnd/>
          </a:ln>
        </p:spPr>
        <p:txBody>
          <a:bodyPr wrap="none" anchor="ctr"/>
          <a:lstStyle/>
          <a:p>
            <a:endParaRPr lang="en-US"/>
          </a:p>
        </p:txBody>
      </p:sp>
      <p:sp>
        <p:nvSpPr>
          <p:cNvPr id="54307" name="Line 1841"/>
          <p:cNvSpPr>
            <a:spLocks noChangeShapeType="1"/>
          </p:cNvSpPr>
          <p:nvPr/>
        </p:nvSpPr>
        <p:spPr bwMode="auto">
          <a:xfrm>
            <a:off x="1339850" y="2227263"/>
            <a:ext cx="6664325" cy="0"/>
          </a:xfrm>
          <a:prstGeom prst="line">
            <a:avLst/>
          </a:prstGeom>
          <a:noFill/>
          <a:ln w="50800">
            <a:solidFill>
              <a:srgbClr val="000000"/>
            </a:solidFill>
            <a:round/>
            <a:headEnd/>
            <a:tailEnd/>
          </a:ln>
        </p:spPr>
        <p:txBody>
          <a:bodyPr wrap="none" anchor="ctr"/>
          <a:lstStyle/>
          <a:p>
            <a:endParaRPr lang="en-US"/>
          </a:p>
        </p:txBody>
      </p:sp>
      <p:grpSp>
        <p:nvGrpSpPr>
          <p:cNvPr id="54308" name="Group 1842"/>
          <p:cNvGrpSpPr>
            <a:grpSpLocks/>
          </p:cNvGrpSpPr>
          <p:nvPr/>
        </p:nvGrpSpPr>
        <p:grpSpPr bwMode="auto">
          <a:xfrm>
            <a:off x="1330325" y="3770313"/>
            <a:ext cx="1370013" cy="371475"/>
            <a:chOff x="838" y="2375"/>
            <a:chExt cx="863" cy="234"/>
          </a:xfrm>
        </p:grpSpPr>
        <p:sp>
          <p:nvSpPr>
            <p:cNvPr id="54402" name="Rectangle 1843"/>
            <p:cNvSpPr>
              <a:spLocks noChangeArrowheads="1"/>
            </p:cNvSpPr>
            <p:nvPr/>
          </p:nvSpPr>
          <p:spPr bwMode="auto">
            <a:xfrm>
              <a:off x="847" y="2401"/>
              <a:ext cx="714" cy="190"/>
            </a:xfrm>
            <a:prstGeom prst="rect">
              <a:avLst/>
            </a:prstGeom>
            <a:noFill/>
            <a:ln w="12700">
              <a:noFill/>
              <a:miter lim="800000"/>
              <a:headEnd/>
              <a:tailEnd/>
            </a:ln>
          </p:spPr>
          <p:txBody>
            <a:bodyPr wrap="none" anchor="ctr"/>
            <a:lstStyle/>
            <a:p>
              <a:pPr algn="ctr" eaLnBrk="0" hangingPunct="0"/>
              <a:endParaRPr lang="en-US"/>
            </a:p>
          </p:txBody>
        </p:sp>
        <p:sp>
          <p:nvSpPr>
            <p:cNvPr id="207668" name="Rectangle 1844"/>
            <p:cNvSpPr>
              <a:spLocks noChangeArrowheads="1"/>
            </p:cNvSpPr>
            <p:nvPr/>
          </p:nvSpPr>
          <p:spPr bwMode="auto">
            <a:xfrm>
              <a:off x="843" y="2380"/>
              <a:ext cx="858" cy="229"/>
            </a:xfrm>
            <a:prstGeom prst="rect">
              <a:avLst/>
            </a:prstGeom>
            <a:noFill/>
            <a:ln w="12700">
              <a:noFill/>
              <a:miter lim="800000"/>
              <a:headEnd/>
              <a:tailEnd/>
            </a:ln>
            <a:effectLst/>
          </p:spPr>
          <p:txBody>
            <a:bodyPr wrap="none" lIns="90488" tIns="44450" rIns="90488" bIns="44450">
              <a:spAutoFit/>
            </a:bodyPr>
            <a:lstStyle/>
            <a:p>
              <a:pPr eaLnBrk="0" hangingPunct="0">
                <a:defRPr/>
              </a:pPr>
              <a:r>
                <a:rPr lang="en-US" b="1">
                  <a:solidFill>
                    <a:schemeClr val="hlink"/>
                  </a:solidFill>
                  <a:effectLst>
                    <a:outerShdw blurRad="38100" dist="38100" dir="2700000" algn="tl">
                      <a:srgbClr val="000000"/>
                    </a:outerShdw>
                  </a:effectLst>
                  <a:latin typeface="Arial" pitchFamily="34" charset="0"/>
                  <a:cs typeface="+mn-cs"/>
                </a:rPr>
                <a:t>Infrasound</a:t>
              </a:r>
            </a:p>
          </p:txBody>
        </p:sp>
        <p:sp>
          <p:nvSpPr>
            <p:cNvPr id="207669" name="Rectangle 1845"/>
            <p:cNvSpPr>
              <a:spLocks noChangeArrowheads="1"/>
            </p:cNvSpPr>
            <p:nvPr/>
          </p:nvSpPr>
          <p:spPr bwMode="auto">
            <a:xfrm>
              <a:off x="838" y="2375"/>
              <a:ext cx="858" cy="229"/>
            </a:xfrm>
            <a:prstGeom prst="rect">
              <a:avLst/>
            </a:prstGeom>
            <a:noFill/>
            <a:ln w="12700">
              <a:noFill/>
              <a:miter lim="800000"/>
              <a:headEnd/>
              <a:tailEnd/>
            </a:ln>
            <a:effectLst/>
          </p:spPr>
          <p:txBody>
            <a:bodyPr wrap="none" lIns="90488" tIns="44450" rIns="90488" bIns="44450">
              <a:spAutoFit/>
            </a:bodyPr>
            <a:lstStyle/>
            <a:p>
              <a:pPr eaLnBrk="0" hangingPunct="0">
                <a:defRPr/>
              </a:pPr>
              <a:r>
                <a:rPr lang="en-US" b="1">
                  <a:solidFill>
                    <a:schemeClr val="hlink"/>
                  </a:solidFill>
                  <a:effectLst>
                    <a:outerShdw blurRad="38100" dist="38100" dir="2700000" algn="tl">
                      <a:srgbClr val="000000"/>
                    </a:outerShdw>
                  </a:effectLst>
                  <a:latin typeface="Arial" pitchFamily="34" charset="0"/>
                  <a:cs typeface="+mn-cs"/>
                </a:rPr>
                <a:t>Infrasound</a:t>
              </a:r>
            </a:p>
          </p:txBody>
        </p:sp>
      </p:grpSp>
      <p:sp>
        <p:nvSpPr>
          <p:cNvPr id="54309" name="Line 1846"/>
          <p:cNvSpPr>
            <a:spLocks noChangeShapeType="1"/>
          </p:cNvSpPr>
          <p:nvPr/>
        </p:nvSpPr>
        <p:spPr bwMode="auto">
          <a:xfrm>
            <a:off x="1303338" y="2181225"/>
            <a:ext cx="0" cy="20638"/>
          </a:xfrm>
          <a:prstGeom prst="line">
            <a:avLst/>
          </a:prstGeom>
          <a:noFill/>
          <a:ln w="50800">
            <a:solidFill>
              <a:srgbClr val="000000"/>
            </a:solidFill>
            <a:round/>
            <a:headEnd/>
            <a:tailEnd/>
          </a:ln>
        </p:spPr>
        <p:txBody>
          <a:bodyPr wrap="none" anchor="ctr"/>
          <a:lstStyle/>
          <a:p>
            <a:endParaRPr lang="en-US"/>
          </a:p>
        </p:txBody>
      </p:sp>
      <p:sp>
        <p:nvSpPr>
          <p:cNvPr id="54310" name="Line 1847"/>
          <p:cNvSpPr>
            <a:spLocks noChangeShapeType="1"/>
          </p:cNvSpPr>
          <p:nvPr/>
        </p:nvSpPr>
        <p:spPr bwMode="auto">
          <a:xfrm>
            <a:off x="3551238" y="2181225"/>
            <a:ext cx="0" cy="20638"/>
          </a:xfrm>
          <a:prstGeom prst="line">
            <a:avLst/>
          </a:prstGeom>
          <a:noFill/>
          <a:ln w="50800">
            <a:solidFill>
              <a:srgbClr val="000000"/>
            </a:solidFill>
            <a:round/>
            <a:headEnd/>
            <a:tailEnd/>
          </a:ln>
        </p:spPr>
        <p:txBody>
          <a:bodyPr wrap="none" anchor="ctr"/>
          <a:lstStyle/>
          <a:p>
            <a:endParaRPr lang="en-US"/>
          </a:p>
        </p:txBody>
      </p:sp>
      <p:sp>
        <p:nvSpPr>
          <p:cNvPr id="54311" name="Line 1848"/>
          <p:cNvSpPr>
            <a:spLocks noChangeShapeType="1"/>
          </p:cNvSpPr>
          <p:nvPr/>
        </p:nvSpPr>
        <p:spPr bwMode="auto">
          <a:xfrm>
            <a:off x="1978025" y="2181225"/>
            <a:ext cx="0" cy="20638"/>
          </a:xfrm>
          <a:prstGeom prst="line">
            <a:avLst/>
          </a:prstGeom>
          <a:noFill/>
          <a:ln w="50800">
            <a:solidFill>
              <a:srgbClr val="000000"/>
            </a:solidFill>
            <a:round/>
            <a:headEnd/>
            <a:tailEnd/>
          </a:ln>
        </p:spPr>
        <p:txBody>
          <a:bodyPr wrap="none" anchor="ctr"/>
          <a:lstStyle/>
          <a:p>
            <a:endParaRPr lang="en-US"/>
          </a:p>
        </p:txBody>
      </p:sp>
      <p:sp>
        <p:nvSpPr>
          <p:cNvPr id="54312" name="Line 1849"/>
          <p:cNvSpPr>
            <a:spLocks noChangeShapeType="1"/>
          </p:cNvSpPr>
          <p:nvPr/>
        </p:nvSpPr>
        <p:spPr bwMode="auto">
          <a:xfrm>
            <a:off x="3044825" y="2181225"/>
            <a:ext cx="0" cy="20638"/>
          </a:xfrm>
          <a:prstGeom prst="line">
            <a:avLst/>
          </a:prstGeom>
          <a:noFill/>
          <a:ln w="50800">
            <a:solidFill>
              <a:srgbClr val="000000"/>
            </a:solidFill>
            <a:round/>
            <a:headEnd/>
            <a:tailEnd/>
          </a:ln>
        </p:spPr>
        <p:txBody>
          <a:bodyPr wrap="none" anchor="ctr"/>
          <a:lstStyle/>
          <a:p>
            <a:endParaRPr lang="en-US"/>
          </a:p>
        </p:txBody>
      </p:sp>
      <p:sp>
        <p:nvSpPr>
          <p:cNvPr id="54313" name="Line 1850"/>
          <p:cNvSpPr>
            <a:spLocks noChangeShapeType="1"/>
          </p:cNvSpPr>
          <p:nvPr/>
        </p:nvSpPr>
        <p:spPr bwMode="auto">
          <a:xfrm>
            <a:off x="7300913" y="2181225"/>
            <a:ext cx="0" cy="20638"/>
          </a:xfrm>
          <a:prstGeom prst="line">
            <a:avLst/>
          </a:prstGeom>
          <a:noFill/>
          <a:ln w="50800">
            <a:solidFill>
              <a:srgbClr val="000000"/>
            </a:solidFill>
            <a:round/>
            <a:headEnd/>
            <a:tailEnd/>
          </a:ln>
        </p:spPr>
        <p:txBody>
          <a:bodyPr wrap="none" anchor="ctr"/>
          <a:lstStyle/>
          <a:p>
            <a:endParaRPr lang="en-US"/>
          </a:p>
        </p:txBody>
      </p:sp>
      <p:sp>
        <p:nvSpPr>
          <p:cNvPr id="54314" name="Rectangle 1851" descr="Wide upward diagonal"/>
          <p:cNvSpPr>
            <a:spLocks noChangeArrowheads="1"/>
          </p:cNvSpPr>
          <p:nvPr/>
        </p:nvSpPr>
        <p:spPr bwMode="auto">
          <a:xfrm>
            <a:off x="1360488" y="2365375"/>
            <a:ext cx="639762" cy="1414463"/>
          </a:xfrm>
          <a:prstGeom prst="rect">
            <a:avLst/>
          </a:prstGeom>
          <a:pattFill prst="wdUpDiag">
            <a:fgClr>
              <a:srgbClr val="F6BF69"/>
            </a:fgClr>
            <a:bgClr>
              <a:srgbClr val="FFFFFF"/>
            </a:bgClr>
          </a:pattFill>
          <a:ln w="50800">
            <a:solidFill>
              <a:srgbClr val="D93192"/>
            </a:solidFill>
            <a:miter lim="800000"/>
            <a:headEnd/>
            <a:tailEnd/>
          </a:ln>
        </p:spPr>
        <p:txBody>
          <a:bodyPr wrap="none" anchor="ctr"/>
          <a:lstStyle/>
          <a:p>
            <a:pPr algn="ctr" eaLnBrk="0" hangingPunct="0"/>
            <a:endParaRPr lang="en-US"/>
          </a:p>
        </p:txBody>
      </p:sp>
      <p:sp>
        <p:nvSpPr>
          <p:cNvPr id="54315" name="Rectangle 1852" descr="Wide upward diagonal"/>
          <p:cNvSpPr>
            <a:spLocks noChangeArrowheads="1"/>
          </p:cNvSpPr>
          <p:nvPr/>
        </p:nvSpPr>
        <p:spPr bwMode="auto">
          <a:xfrm>
            <a:off x="2517775" y="2397125"/>
            <a:ext cx="263525" cy="1403350"/>
          </a:xfrm>
          <a:prstGeom prst="rect">
            <a:avLst/>
          </a:prstGeom>
          <a:pattFill prst="wdUpDiag">
            <a:fgClr>
              <a:srgbClr val="F6BF69"/>
            </a:fgClr>
            <a:bgClr>
              <a:srgbClr val="FFFFFF"/>
            </a:bgClr>
          </a:pattFill>
          <a:ln w="50800">
            <a:solidFill>
              <a:srgbClr val="D93192"/>
            </a:solidFill>
            <a:miter lim="800000"/>
            <a:headEnd/>
            <a:tailEnd/>
          </a:ln>
        </p:spPr>
        <p:txBody>
          <a:bodyPr wrap="none" anchor="ctr"/>
          <a:lstStyle/>
          <a:p>
            <a:pPr algn="ctr" eaLnBrk="0" hangingPunct="0"/>
            <a:endParaRPr lang="en-US"/>
          </a:p>
        </p:txBody>
      </p:sp>
      <p:sp>
        <p:nvSpPr>
          <p:cNvPr id="54316" name="Line 1853"/>
          <p:cNvSpPr>
            <a:spLocks noChangeShapeType="1"/>
          </p:cNvSpPr>
          <p:nvPr/>
        </p:nvSpPr>
        <p:spPr bwMode="auto">
          <a:xfrm>
            <a:off x="2665413" y="5402263"/>
            <a:ext cx="0" cy="20637"/>
          </a:xfrm>
          <a:prstGeom prst="line">
            <a:avLst/>
          </a:prstGeom>
          <a:noFill/>
          <a:ln w="50800">
            <a:solidFill>
              <a:srgbClr val="000000"/>
            </a:solidFill>
            <a:round/>
            <a:headEnd/>
            <a:tailEnd/>
          </a:ln>
        </p:spPr>
        <p:txBody>
          <a:bodyPr wrap="none" anchor="ctr"/>
          <a:lstStyle/>
          <a:p>
            <a:endParaRPr lang="en-US"/>
          </a:p>
        </p:txBody>
      </p:sp>
      <p:sp>
        <p:nvSpPr>
          <p:cNvPr id="54317" name="Rectangle 1854" descr="Wide upward diagonal"/>
          <p:cNvSpPr>
            <a:spLocks noChangeArrowheads="1"/>
          </p:cNvSpPr>
          <p:nvPr/>
        </p:nvSpPr>
        <p:spPr bwMode="auto">
          <a:xfrm>
            <a:off x="2940050" y="3990975"/>
            <a:ext cx="168275" cy="395288"/>
          </a:xfrm>
          <a:prstGeom prst="rect">
            <a:avLst/>
          </a:prstGeom>
          <a:pattFill prst="wdUpDiag">
            <a:fgClr>
              <a:srgbClr val="F6BF69"/>
            </a:fgClr>
            <a:bgClr>
              <a:srgbClr val="FFFFFF"/>
            </a:bgClr>
          </a:pattFill>
          <a:ln w="50800">
            <a:solidFill>
              <a:srgbClr val="D93192"/>
            </a:solidFill>
            <a:miter lim="800000"/>
            <a:headEnd/>
            <a:tailEnd/>
          </a:ln>
        </p:spPr>
        <p:txBody>
          <a:bodyPr wrap="none" anchor="ctr"/>
          <a:lstStyle/>
          <a:p>
            <a:pPr algn="ctr" eaLnBrk="0" hangingPunct="0"/>
            <a:endParaRPr lang="en-US"/>
          </a:p>
        </p:txBody>
      </p:sp>
      <p:sp>
        <p:nvSpPr>
          <p:cNvPr id="54318" name="Rectangle 1855" descr="Wide upward diagonal"/>
          <p:cNvSpPr>
            <a:spLocks noChangeArrowheads="1"/>
          </p:cNvSpPr>
          <p:nvPr/>
        </p:nvSpPr>
        <p:spPr bwMode="auto">
          <a:xfrm>
            <a:off x="3489325" y="2386013"/>
            <a:ext cx="157163" cy="2006600"/>
          </a:xfrm>
          <a:prstGeom prst="rect">
            <a:avLst/>
          </a:prstGeom>
          <a:pattFill prst="wdUpDiag">
            <a:fgClr>
              <a:srgbClr val="F6BF69"/>
            </a:fgClr>
            <a:bgClr>
              <a:srgbClr val="FFFFFF"/>
            </a:bgClr>
          </a:pattFill>
          <a:ln w="50800">
            <a:solidFill>
              <a:srgbClr val="D93192"/>
            </a:solidFill>
            <a:miter lim="800000"/>
            <a:headEnd/>
            <a:tailEnd/>
          </a:ln>
        </p:spPr>
        <p:txBody>
          <a:bodyPr wrap="none" anchor="ctr"/>
          <a:lstStyle/>
          <a:p>
            <a:pPr algn="ctr" eaLnBrk="0" hangingPunct="0"/>
            <a:endParaRPr lang="en-US"/>
          </a:p>
        </p:txBody>
      </p:sp>
      <p:sp>
        <p:nvSpPr>
          <p:cNvPr id="54319" name="Rectangle 1856"/>
          <p:cNvSpPr>
            <a:spLocks noChangeArrowheads="1"/>
          </p:cNvSpPr>
          <p:nvPr/>
        </p:nvSpPr>
        <p:spPr bwMode="auto">
          <a:xfrm>
            <a:off x="793750" y="3355975"/>
            <a:ext cx="1182688" cy="98425"/>
          </a:xfrm>
          <a:prstGeom prst="rect">
            <a:avLst/>
          </a:prstGeom>
          <a:solidFill>
            <a:srgbClr val="C0FEF9"/>
          </a:solidFill>
          <a:ln w="25400">
            <a:solidFill>
              <a:srgbClr val="00279F"/>
            </a:solidFill>
            <a:miter lim="800000"/>
            <a:headEnd/>
            <a:tailEnd/>
          </a:ln>
        </p:spPr>
        <p:txBody>
          <a:bodyPr wrap="none" anchor="ctr"/>
          <a:lstStyle/>
          <a:p>
            <a:pPr algn="ctr" eaLnBrk="0" hangingPunct="0"/>
            <a:endParaRPr lang="en-US"/>
          </a:p>
        </p:txBody>
      </p:sp>
      <p:sp>
        <p:nvSpPr>
          <p:cNvPr id="54320" name="Rectangle 1857"/>
          <p:cNvSpPr>
            <a:spLocks noChangeArrowheads="1"/>
          </p:cNvSpPr>
          <p:nvPr/>
        </p:nvSpPr>
        <p:spPr bwMode="auto">
          <a:xfrm>
            <a:off x="793750" y="2638425"/>
            <a:ext cx="1176338" cy="98425"/>
          </a:xfrm>
          <a:prstGeom prst="rect">
            <a:avLst/>
          </a:prstGeom>
          <a:solidFill>
            <a:srgbClr val="C0FEF9"/>
          </a:solidFill>
          <a:ln w="25400">
            <a:solidFill>
              <a:srgbClr val="00279F"/>
            </a:solidFill>
            <a:miter lim="800000"/>
            <a:headEnd/>
            <a:tailEnd/>
          </a:ln>
        </p:spPr>
        <p:txBody>
          <a:bodyPr wrap="none" anchor="ctr"/>
          <a:lstStyle/>
          <a:p>
            <a:pPr algn="ctr" eaLnBrk="0" hangingPunct="0"/>
            <a:endParaRPr lang="en-US"/>
          </a:p>
        </p:txBody>
      </p:sp>
      <p:sp>
        <p:nvSpPr>
          <p:cNvPr id="54321" name="Rectangle 1858"/>
          <p:cNvSpPr>
            <a:spLocks noChangeArrowheads="1"/>
          </p:cNvSpPr>
          <p:nvPr/>
        </p:nvSpPr>
        <p:spPr bwMode="auto">
          <a:xfrm>
            <a:off x="2097088" y="2638425"/>
            <a:ext cx="654050" cy="98425"/>
          </a:xfrm>
          <a:prstGeom prst="rect">
            <a:avLst/>
          </a:prstGeom>
          <a:solidFill>
            <a:srgbClr val="C0FEF9"/>
          </a:solidFill>
          <a:ln w="25400">
            <a:solidFill>
              <a:srgbClr val="00279F"/>
            </a:solidFill>
            <a:miter lim="800000"/>
            <a:headEnd/>
            <a:tailEnd/>
          </a:ln>
        </p:spPr>
        <p:txBody>
          <a:bodyPr wrap="none" anchor="ctr"/>
          <a:lstStyle/>
          <a:p>
            <a:pPr algn="ctr" eaLnBrk="0" hangingPunct="0"/>
            <a:endParaRPr lang="en-US"/>
          </a:p>
        </p:txBody>
      </p:sp>
      <p:sp>
        <p:nvSpPr>
          <p:cNvPr id="54322" name="Rectangle 1859"/>
          <p:cNvSpPr>
            <a:spLocks noChangeArrowheads="1"/>
          </p:cNvSpPr>
          <p:nvPr/>
        </p:nvSpPr>
        <p:spPr bwMode="auto">
          <a:xfrm>
            <a:off x="2097088" y="2757488"/>
            <a:ext cx="654050" cy="98425"/>
          </a:xfrm>
          <a:prstGeom prst="rect">
            <a:avLst/>
          </a:prstGeom>
          <a:solidFill>
            <a:schemeClr val="tx1"/>
          </a:solidFill>
          <a:ln w="25400">
            <a:solidFill>
              <a:srgbClr val="00279F"/>
            </a:solidFill>
            <a:miter lim="800000"/>
            <a:headEnd/>
            <a:tailEnd/>
          </a:ln>
        </p:spPr>
        <p:txBody>
          <a:bodyPr wrap="none" anchor="ctr"/>
          <a:lstStyle/>
          <a:p>
            <a:pPr algn="ctr" eaLnBrk="0" hangingPunct="0"/>
            <a:endParaRPr lang="en-US"/>
          </a:p>
        </p:txBody>
      </p:sp>
      <p:sp>
        <p:nvSpPr>
          <p:cNvPr id="54323" name="Rectangle 1860"/>
          <p:cNvSpPr>
            <a:spLocks noChangeArrowheads="1"/>
          </p:cNvSpPr>
          <p:nvPr/>
        </p:nvSpPr>
        <p:spPr bwMode="auto">
          <a:xfrm>
            <a:off x="2097088" y="3363913"/>
            <a:ext cx="655637" cy="98425"/>
          </a:xfrm>
          <a:prstGeom prst="rect">
            <a:avLst/>
          </a:prstGeom>
          <a:solidFill>
            <a:srgbClr val="C0FEF9"/>
          </a:solidFill>
          <a:ln w="25400">
            <a:solidFill>
              <a:srgbClr val="00279F"/>
            </a:solidFill>
            <a:miter lim="800000"/>
            <a:headEnd/>
            <a:tailEnd/>
          </a:ln>
        </p:spPr>
        <p:txBody>
          <a:bodyPr wrap="none" anchor="ctr"/>
          <a:lstStyle/>
          <a:p>
            <a:pPr algn="ctr" eaLnBrk="0" hangingPunct="0"/>
            <a:endParaRPr lang="en-US"/>
          </a:p>
        </p:txBody>
      </p:sp>
      <p:sp>
        <p:nvSpPr>
          <p:cNvPr id="54324" name="Rectangle 1861"/>
          <p:cNvSpPr>
            <a:spLocks noChangeArrowheads="1"/>
          </p:cNvSpPr>
          <p:nvPr/>
        </p:nvSpPr>
        <p:spPr bwMode="auto">
          <a:xfrm>
            <a:off x="2967038" y="3455988"/>
            <a:ext cx="655637" cy="96837"/>
          </a:xfrm>
          <a:prstGeom prst="rect">
            <a:avLst/>
          </a:prstGeom>
          <a:solidFill>
            <a:schemeClr val="hlink"/>
          </a:solidFill>
          <a:ln w="25400">
            <a:solidFill>
              <a:srgbClr val="00279F"/>
            </a:solidFill>
            <a:miter lim="800000"/>
            <a:headEnd/>
            <a:tailEnd/>
          </a:ln>
        </p:spPr>
        <p:txBody>
          <a:bodyPr wrap="none" anchor="ctr"/>
          <a:lstStyle/>
          <a:p>
            <a:pPr algn="ctr" eaLnBrk="0" hangingPunct="0"/>
            <a:endParaRPr lang="en-US"/>
          </a:p>
        </p:txBody>
      </p:sp>
      <p:sp>
        <p:nvSpPr>
          <p:cNvPr id="54325" name="Rectangle 1862"/>
          <p:cNvSpPr>
            <a:spLocks noChangeArrowheads="1"/>
          </p:cNvSpPr>
          <p:nvPr/>
        </p:nvSpPr>
        <p:spPr bwMode="auto">
          <a:xfrm>
            <a:off x="2967038" y="3343275"/>
            <a:ext cx="655637" cy="98425"/>
          </a:xfrm>
          <a:prstGeom prst="rect">
            <a:avLst/>
          </a:prstGeom>
          <a:solidFill>
            <a:srgbClr val="C0FEF9"/>
          </a:solidFill>
          <a:ln w="25400">
            <a:solidFill>
              <a:srgbClr val="00279F"/>
            </a:solidFill>
            <a:miter lim="800000"/>
            <a:headEnd/>
            <a:tailEnd/>
          </a:ln>
        </p:spPr>
        <p:txBody>
          <a:bodyPr wrap="none" anchor="ctr"/>
          <a:lstStyle/>
          <a:p>
            <a:pPr algn="ctr" eaLnBrk="0" hangingPunct="0"/>
            <a:endParaRPr lang="en-US"/>
          </a:p>
        </p:txBody>
      </p:sp>
      <p:sp>
        <p:nvSpPr>
          <p:cNvPr id="54326" name="Rectangle 1863"/>
          <p:cNvSpPr>
            <a:spLocks noChangeArrowheads="1"/>
          </p:cNvSpPr>
          <p:nvPr/>
        </p:nvSpPr>
        <p:spPr bwMode="auto">
          <a:xfrm>
            <a:off x="2967038" y="2862263"/>
            <a:ext cx="655637" cy="98425"/>
          </a:xfrm>
          <a:prstGeom prst="rect">
            <a:avLst/>
          </a:prstGeom>
          <a:solidFill>
            <a:schemeClr val="hlink"/>
          </a:solidFill>
          <a:ln w="25400">
            <a:solidFill>
              <a:srgbClr val="00279F"/>
            </a:solidFill>
            <a:miter lim="800000"/>
            <a:headEnd/>
            <a:tailEnd/>
          </a:ln>
        </p:spPr>
        <p:txBody>
          <a:bodyPr wrap="none" anchor="ctr"/>
          <a:lstStyle/>
          <a:p>
            <a:pPr algn="ctr" eaLnBrk="0" hangingPunct="0"/>
            <a:endParaRPr lang="en-US"/>
          </a:p>
        </p:txBody>
      </p:sp>
      <p:sp>
        <p:nvSpPr>
          <p:cNvPr id="54327" name="Rectangle 1864"/>
          <p:cNvSpPr>
            <a:spLocks noChangeArrowheads="1"/>
          </p:cNvSpPr>
          <p:nvPr/>
        </p:nvSpPr>
        <p:spPr bwMode="auto">
          <a:xfrm>
            <a:off x="2967038" y="2638425"/>
            <a:ext cx="655637" cy="98425"/>
          </a:xfrm>
          <a:prstGeom prst="rect">
            <a:avLst/>
          </a:prstGeom>
          <a:solidFill>
            <a:srgbClr val="C0FEF9"/>
          </a:solidFill>
          <a:ln w="25400">
            <a:solidFill>
              <a:srgbClr val="00279F"/>
            </a:solidFill>
            <a:miter lim="800000"/>
            <a:headEnd/>
            <a:tailEnd/>
          </a:ln>
        </p:spPr>
        <p:txBody>
          <a:bodyPr wrap="none" anchor="ctr"/>
          <a:lstStyle/>
          <a:p>
            <a:pPr algn="ctr" eaLnBrk="0" hangingPunct="0"/>
            <a:endParaRPr lang="en-US"/>
          </a:p>
        </p:txBody>
      </p:sp>
      <p:sp>
        <p:nvSpPr>
          <p:cNvPr id="54328" name="Rectangle 1865"/>
          <p:cNvSpPr>
            <a:spLocks noChangeArrowheads="1"/>
          </p:cNvSpPr>
          <p:nvPr/>
        </p:nvSpPr>
        <p:spPr bwMode="auto">
          <a:xfrm>
            <a:off x="2967038" y="2751138"/>
            <a:ext cx="655637" cy="96837"/>
          </a:xfrm>
          <a:prstGeom prst="rect">
            <a:avLst/>
          </a:prstGeom>
          <a:solidFill>
            <a:schemeClr val="tx1"/>
          </a:solidFill>
          <a:ln w="25400">
            <a:solidFill>
              <a:srgbClr val="00279F"/>
            </a:solidFill>
            <a:miter lim="800000"/>
            <a:headEnd/>
            <a:tailEnd/>
          </a:ln>
        </p:spPr>
        <p:txBody>
          <a:bodyPr wrap="none" anchor="ctr"/>
          <a:lstStyle/>
          <a:p>
            <a:pPr algn="ctr" eaLnBrk="0" hangingPunct="0"/>
            <a:endParaRPr lang="en-US"/>
          </a:p>
        </p:txBody>
      </p:sp>
      <p:sp>
        <p:nvSpPr>
          <p:cNvPr id="54329" name="Rectangle 1866"/>
          <p:cNvSpPr>
            <a:spLocks noChangeArrowheads="1"/>
          </p:cNvSpPr>
          <p:nvPr/>
        </p:nvSpPr>
        <p:spPr bwMode="auto">
          <a:xfrm>
            <a:off x="793750" y="4075113"/>
            <a:ext cx="2252663" cy="96837"/>
          </a:xfrm>
          <a:prstGeom prst="rect">
            <a:avLst/>
          </a:prstGeom>
          <a:solidFill>
            <a:srgbClr val="C0FEF9"/>
          </a:solidFill>
          <a:ln w="25400">
            <a:solidFill>
              <a:srgbClr val="00279F"/>
            </a:solidFill>
            <a:miter lim="800000"/>
            <a:headEnd/>
            <a:tailEnd/>
          </a:ln>
        </p:spPr>
        <p:txBody>
          <a:bodyPr wrap="none" anchor="ctr"/>
          <a:lstStyle/>
          <a:p>
            <a:pPr algn="ctr" eaLnBrk="0" hangingPunct="0"/>
            <a:endParaRPr lang="en-US"/>
          </a:p>
        </p:txBody>
      </p:sp>
      <p:sp>
        <p:nvSpPr>
          <p:cNvPr id="54330" name="Rectangle 1867"/>
          <p:cNvSpPr>
            <a:spLocks noChangeArrowheads="1"/>
          </p:cNvSpPr>
          <p:nvPr/>
        </p:nvSpPr>
        <p:spPr bwMode="auto">
          <a:xfrm>
            <a:off x="3233738" y="4081463"/>
            <a:ext cx="393700" cy="98425"/>
          </a:xfrm>
          <a:prstGeom prst="rect">
            <a:avLst/>
          </a:prstGeom>
          <a:solidFill>
            <a:srgbClr val="C0FEF9"/>
          </a:solidFill>
          <a:ln w="25400">
            <a:solidFill>
              <a:srgbClr val="00279F"/>
            </a:solidFill>
            <a:miter lim="800000"/>
            <a:headEnd/>
            <a:tailEnd/>
          </a:ln>
        </p:spPr>
        <p:txBody>
          <a:bodyPr wrap="none" anchor="ctr"/>
          <a:lstStyle/>
          <a:p>
            <a:pPr algn="ctr" eaLnBrk="0" hangingPunct="0"/>
            <a:endParaRPr lang="en-US"/>
          </a:p>
        </p:txBody>
      </p:sp>
      <p:sp>
        <p:nvSpPr>
          <p:cNvPr id="54331" name="Rectangle 1868"/>
          <p:cNvSpPr>
            <a:spLocks noChangeArrowheads="1"/>
          </p:cNvSpPr>
          <p:nvPr/>
        </p:nvSpPr>
        <p:spPr bwMode="auto">
          <a:xfrm>
            <a:off x="3233738" y="4194175"/>
            <a:ext cx="396875" cy="98425"/>
          </a:xfrm>
          <a:prstGeom prst="rect">
            <a:avLst/>
          </a:prstGeom>
          <a:solidFill>
            <a:schemeClr val="hlink"/>
          </a:solidFill>
          <a:ln w="25400">
            <a:solidFill>
              <a:srgbClr val="00279F"/>
            </a:solidFill>
            <a:miter lim="800000"/>
            <a:headEnd/>
            <a:tailEnd/>
          </a:ln>
        </p:spPr>
        <p:txBody>
          <a:bodyPr wrap="none" anchor="ctr"/>
          <a:lstStyle/>
          <a:p>
            <a:pPr algn="ctr" eaLnBrk="0" hangingPunct="0"/>
            <a:endParaRPr lang="en-US"/>
          </a:p>
        </p:txBody>
      </p:sp>
      <p:sp>
        <p:nvSpPr>
          <p:cNvPr id="54332" name="Rectangle 1869"/>
          <p:cNvSpPr>
            <a:spLocks noChangeArrowheads="1"/>
          </p:cNvSpPr>
          <p:nvPr/>
        </p:nvSpPr>
        <p:spPr bwMode="auto">
          <a:xfrm>
            <a:off x="577850" y="6556375"/>
            <a:ext cx="180975" cy="88900"/>
          </a:xfrm>
          <a:prstGeom prst="rect">
            <a:avLst/>
          </a:prstGeom>
          <a:solidFill>
            <a:schemeClr val="hlink"/>
          </a:solidFill>
          <a:ln w="25400">
            <a:solidFill>
              <a:srgbClr val="00279F"/>
            </a:solidFill>
            <a:miter lim="800000"/>
            <a:headEnd/>
            <a:tailEnd/>
          </a:ln>
        </p:spPr>
        <p:txBody>
          <a:bodyPr wrap="none" anchor="ctr"/>
          <a:lstStyle/>
          <a:p>
            <a:pPr algn="ctr" eaLnBrk="0" hangingPunct="0"/>
            <a:endParaRPr lang="en-US"/>
          </a:p>
        </p:txBody>
      </p:sp>
      <p:sp>
        <p:nvSpPr>
          <p:cNvPr id="54333" name="Rectangle 1870"/>
          <p:cNvSpPr>
            <a:spLocks noChangeArrowheads="1"/>
          </p:cNvSpPr>
          <p:nvPr/>
        </p:nvSpPr>
        <p:spPr bwMode="auto">
          <a:xfrm>
            <a:off x="571500" y="6299200"/>
            <a:ext cx="196850" cy="84138"/>
          </a:xfrm>
          <a:prstGeom prst="rect">
            <a:avLst/>
          </a:prstGeom>
          <a:solidFill>
            <a:srgbClr val="C0FEF9"/>
          </a:solidFill>
          <a:ln w="25400">
            <a:solidFill>
              <a:srgbClr val="00279F"/>
            </a:solidFill>
            <a:miter lim="800000"/>
            <a:headEnd/>
            <a:tailEnd/>
          </a:ln>
        </p:spPr>
        <p:txBody>
          <a:bodyPr wrap="none" anchor="ctr"/>
          <a:lstStyle/>
          <a:p>
            <a:pPr algn="ctr" eaLnBrk="0" hangingPunct="0"/>
            <a:endParaRPr lang="en-US"/>
          </a:p>
        </p:txBody>
      </p:sp>
      <p:sp>
        <p:nvSpPr>
          <p:cNvPr id="54334" name="Rectangle 1871"/>
          <p:cNvSpPr>
            <a:spLocks noChangeArrowheads="1"/>
          </p:cNvSpPr>
          <p:nvPr/>
        </p:nvSpPr>
        <p:spPr bwMode="auto">
          <a:xfrm>
            <a:off x="577850" y="6430963"/>
            <a:ext cx="180975" cy="87312"/>
          </a:xfrm>
          <a:prstGeom prst="rect">
            <a:avLst/>
          </a:prstGeom>
          <a:solidFill>
            <a:schemeClr val="tx1"/>
          </a:solidFill>
          <a:ln w="25400">
            <a:solidFill>
              <a:srgbClr val="00279F"/>
            </a:solidFill>
            <a:miter lim="800000"/>
            <a:headEnd/>
            <a:tailEnd/>
          </a:ln>
        </p:spPr>
        <p:txBody>
          <a:bodyPr wrap="none" anchor="ctr"/>
          <a:lstStyle/>
          <a:p>
            <a:pPr algn="ctr" eaLnBrk="0" hangingPunct="0"/>
            <a:endParaRPr lang="en-US"/>
          </a:p>
        </p:txBody>
      </p:sp>
      <p:grpSp>
        <p:nvGrpSpPr>
          <p:cNvPr id="54335" name="Group 1872"/>
          <p:cNvGrpSpPr>
            <a:grpSpLocks/>
          </p:cNvGrpSpPr>
          <p:nvPr/>
        </p:nvGrpSpPr>
        <p:grpSpPr bwMode="auto">
          <a:xfrm>
            <a:off x="793750" y="6246813"/>
            <a:ext cx="2773363" cy="915987"/>
            <a:chOff x="500" y="3709"/>
            <a:chExt cx="1747" cy="577"/>
          </a:xfrm>
        </p:grpSpPr>
        <p:sp>
          <p:nvSpPr>
            <p:cNvPr id="54397" name="Rectangle 1873"/>
            <p:cNvSpPr>
              <a:spLocks noChangeArrowheads="1"/>
            </p:cNvSpPr>
            <p:nvPr/>
          </p:nvSpPr>
          <p:spPr bwMode="auto">
            <a:xfrm>
              <a:off x="501" y="3709"/>
              <a:ext cx="1475" cy="152"/>
            </a:xfrm>
            <a:prstGeom prst="rect">
              <a:avLst/>
            </a:prstGeom>
            <a:noFill/>
            <a:ln w="12700">
              <a:noFill/>
              <a:miter lim="800000"/>
              <a:headEnd/>
              <a:tailEnd/>
            </a:ln>
          </p:spPr>
          <p:txBody>
            <a:bodyPr wrap="none" lIns="90488" tIns="44450" rIns="90488" bIns="44450">
              <a:spAutoFit/>
            </a:bodyPr>
            <a:lstStyle/>
            <a:p>
              <a:pPr eaLnBrk="0" hangingPunct="0"/>
              <a:r>
                <a:rPr lang="en-US" sz="1000" b="1">
                  <a:solidFill>
                    <a:srgbClr val="000000"/>
                  </a:solidFill>
                  <a:latin typeface="Arial" pitchFamily="34" charset="0"/>
                </a:rPr>
                <a:t>Automated primary signal detection</a:t>
              </a:r>
            </a:p>
          </p:txBody>
        </p:sp>
        <p:sp>
          <p:nvSpPr>
            <p:cNvPr id="54398" name="Rectangle 1874"/>
            <p:cNvSpPr>
              <a:spLocks noChangeArrowheads="1"/>
            </p:cNvSpPr>
            <p:nvPr/>
          </p:nvSpPr>
          <p:spPr bwMode="auto">
            <a:xfrm>
              <a:off x="501" y="3781"/>
              <a:ext cx="1505" cy="152"/>
            </a:xfrm>
            <a:prstGeom prst="rect">
              <a:avLst/>
            </a:prstGeom>
            <a:noFill/>
            <a:ln w="12700">
              <a:noFill/>
              <a:miter lim="800000"/>
              <a:headEnd/>
              <a:tailEnd/>
            </a:ln>
          </p:spPr>
          <p:txBody>
            <a:bodyPr wrap="none" lIns="90488" tIns="44450" rIns="90488" bIns="44450">
              <a:spAutoFit/>
            </a:bodyPr>
            <a:lstStyle/>
            <a:p>
              <a:pPr eaLnBrk="0" hangingPunct="0"/>
              <a:r>
                <a:rPr lang="en-US" sz="1000" b="1">
                  <a:solidFill>
                    <a:srgbClr val="000000"/>
                  </a:solidFill>
                  <a:latin typeface="Arial" pitchFamily="34" charset="0"/>
                </a:rPr>
                <a:t>Automated auxiliary signal detection</a:t>
              </a:r>
            </a:p>
          </p:txBody>
        </p:sp>
        <p:sp>
          <p:nvSpPr>
            <p:cNvPr id="54399" name="Rectangle 1875"/>
            <p:cNvSpPr>
              <a:spLocks noChangeArrowheads="1"/>
            </p:cNvSpPr>
            <p:nvPr/>
          </p:nvSpPr>
          <p:spPr bwMode="auto">
            <a:xfrm>
              <a:off x="501" y="3852"/>
              <a:ext cx="1746" cy="152"/>
            </a:xfrm>
            <a:prstGeom prst="rect">
              <a:avLst/>
            </a:prstGeom>
            <a:noFill/>
            <a:ln w="12700">
              <a:noFill/>
              <a:miter lim="800000"/>
              <a:headEnd/>
              <a:tailEnd/>
            </a:ln>
          </p:spPr>
          <p:txBody>
            <a:bodyPr wrap="none" lIns="90488" tIns="44450" rIns="90488" bIns="44450">
              <a:spAutoFit/>
            </a:bodyPr>
            <a:lstStyle/>
            <a:p>
              <a:pPr eaLnBrk="0" hangingPunct="0"/>
              <a:r>
                <a:rPr lang="en-US" sz="1000" b="1">
                  <a:solidFill>
                    <a:srgbClr val="000000"/>
                  </a:solidFill>
                  <a:latin typeface="Arial" pitchFamily="34" charset="0"/>
                </a:rPr>
                <a:t>Automated, event-focused signal detection</a:t>
              </a:r>
            </a:p>
          </p:txBody>
        </p:sp>
        <p:sp>
          <p:nvSpPr>
            <p:cNvPr id="54400" name="Rectangle 1876"/>
            <p:cNvSpPr>
              <a:spLocks noChangeArrowheads="1"/>
            </p:cNvSpPr>
            <p:nvPr/>
          </p:nvSpPr>
          <p:spPr bwMode="auto">
            <a:xfrm>
              <a:off x="500" y="4008"/>
              <a:ext cx="1332" cy="135"/>
            </a:xfrm>
            <a:prstGeom prst="rect">
              <a:avLst/>
            </a:prstGeom>
            <a:noFill/>
            <a:ln w="12700">
              <a:noFill/>
              <a:miter lim="800000"/>
              <a:headEnd/>
              <a:tailEnd/>
            </a:ln>
          </p:spPr>
          <p:txBody>
            <a:bodyPr wrap="none" anchor="ctr"/>
            <a:lstStyle/>
            <a:p>
              <a:pPr algn="ctr" eaLnBrk="0" hangingPunct="0"/>
              <a:endParaRPr lang="en-US"/>
            </a:p>
          </p:txBody>
        </p:sp>
        <p:sp>
          <p:nvSpPr>
            <p:cNvPr id="54401" name="Rectangle 1877"/>
            <p:cNvSpPr>
              <a:spLocks noChangeArrowheads="1"/>
            </p:cNvSpPr>
            <p:nvPr/>
          </p:nvSpPr>
          <p:spPr bwMode="auto">
            <a:xfrm>
              <a:off x="500" y="4151"/>
              <a:ext cx="1293" cy="135"/>
            </a:xfrm>
            <a:prstGeom prst="rect">
              <a:avLst/>
            </a:prstGeom>
            <a:noFill/>
            <a:ln w="12700">
              <a:noFill/>
              <a:miter lim="800000"/>
              <a:headEnd/>
              <a:tailEnd/>
            </a:ln>
          </p:spPr>
          <p:txBody>
            <a:bodyPr wrap="none" anchor="ctr"/>
            <a:lstStyle/>
            <a:p>
              <a:pPr algn="ctr" eaLnBrk="0" hangingPunct="0"/>
              <a:endParaRPr lang="en-US"/>
            </a:p>
          </p:txBody>
        </p:sp>
      </p:grpSp>
      <p:sp>
        <p:nvSpPr>
          <p:cNvPr id="54336" name="Rectangle 1878" descr="Wide upward diagonal"/>
          <p:cNvSpPr>
            <a:spLocks noChangeArrowheads="1"/>
          </p:cNvSpPr>
          <p:nvPr/>
        </p:nvSpPr>
        <p:spPr bwMode="auto">
          <a:xfrm>
            <a:off x="5097463" y="6270625"/>
            <a:ext cx="369887" cy="184150"/>
          </a:xfrm>
          <a:prstGeom prst="rect">
            <a:avLst/>
          </a:prstGeom>
          <a:pattFill prst="wdUpDiag">
            <a:fgClr>
              <a:srgbClr val="F6BF69"/>
            </a:fgClr>
            <a:bgClr>
              <a:srgbClr val="FFFFFF"/>
            </a:bgClr>
          </a:pattFill>
          <a:ln w="50800">
            <a:solidFill>
              <a:srgbClr val="D93192"/>
            </a:solidFill>
            <a:miter lim="800000"/>
            <a:headEnd/>
            <a:tailEnd/>
          </a:ln>
        </p:spPr>
        <p:txBody>
          <a:bodyPr wrap="none" anchor="ctr"/>
          <a:lstStyle/>
          <a:p>
            <a:pPr algn="ctr" eaLnBrk="0" hangingPunct="0"/>
            <a:endParaRPr lang="en-US"/>
          </a:p>
        </p:txBody>
      </p:sp>
      <p:sp>
        <p:nvSpPr>
          <p:cNvPr id="54337" name="Rectangle 1879" descr="Wide downward diagonal"/>
          <p:cNvSpPr>
            <a:spLocks noChangeArrowheads="1"/>
          </p:cNvSpPr>
          <p:nvPr/>
        </p:nvSpPr>
        <p:spPr bwMode="auto">
          <a:xfrm>
            <a:off x="5097463" y="6542088"/>
            <a:ext cx="382587" cy="146050"/>
          </a:xfrm>
          <a:prstGeom prst="rect">
            <a:avLst/>
          </a:prstGeom>
          <a:pattFill prst="wdDnDiag">
            <a:fgClr>
              <a:srgbClr val="FCFEB9"/>
            </a:fgClr>
            <a:bgClr>
              <a:srgbClr val="FFFFFF"/>
            </a:bgClr>
          </a:pattFill>
          <a:ln w="50800">
            <a:solidFill>
              <a:srgbClr val="D93192"/>
            </a:solidFill>
            <a:miter lim="800000"/>
            <a:headEnd/>
            <a:tailEnd/>
          </a:ln>
        </p:spPr>
        <p:txBody>
          <a:bodyPr wrap="none" anchor="ctr"/>
          <a:lstStyle/>
          <a:p>
            <a:pPr algn="ctr" eaLnBrk="0" hangingPunct="0"/>
            <a:endParaRPr lang="en-US"/>
          </a:p>
        </p:txBody>
      </p:sp>
      <p:grpSp>
        <p:nvGrpSpPr>
          <p:cNvPr id="54338" name="Group 1880"/>
          <p:cNvGrpSpPr>
            <a:grpSpLocks/>
          </p:cNvGrpSpPr>
          <p:nvPr/>
        </p:nvGrpSpPr>
        <p:grpSpPr bwMode="auto">
          <a:xfrm>
            <a:off x="766763" y="2346325"/>
            <a:ext cx="1052512" cy="371475"/>
            <a:chOff x="483" y="1478"/>
            <a:chExt cx="663" cy="234"/>
          </a:xfrm>
        </p:grpSpPr>
        <p:sp>
          <p:nvSpPr>
            <p:cNvPr id="207705" name="Rectangle 1881"/>
            <p:cNvSpPr>
              <a:spLocks noChangeArrowheads="1"/>
            </p:cNvSpPr>
            <p:nvPr/>
          </p:nvSpPr>
          <p:spPr bwMode="auto">
            <a:xfrm>
              <a:off x="488" y="1483"/>
              <a:ext cx="658" cy="229"/>
            </a:xfrm>
            <a:prstGeom prst="rect">
              <a:avLst/>
            </a:prstGeom>
            <a:noFill/>
            <a:ln w="12700">
              <a:noFill/>
              <a:miter lim="800000"/>
              <a:headEnd/>
              <a:tailEnd/>
            </a:ln>
            <a:effectLst/>
          </p:spPr>
          <p:txBody>
            <a:bodyPr wrap="none" lIns="90488" tIns="44450" rIns="90488" bIns="44450">
              <a:spAutoFit/>
            </a:bodyPr>
            <a:lstStyle/>
            <a:p>
              <a:pPr eaLnBrk="0" hangingPunct="0">
                <a:defRPr/>
              </a:pPr>
              <a:r>
                <a:rPr lang="en-US" b="1">
                  <a:solidFill>
                    <a:schemeClr val="accent2"/>
                  </a:solidFill>
                  <a:effectLst>
                    <a:outerShdw blurRad="38100" dist="38100" dir="2700000" algn="tl">
                      <a:srgbClr val="000000"/>
                    </a:outerShdw>
                  </a:effectLst>
                  <a:latin typeface="Arial" pitchFamily="34" charset="0"/>
                  <a:cs typeface="+mn-cs"/>
                </a:rPr>
                <a:t>Seismic</a:t>
              </a:r>
            </a:p>
          </p:txBody>
        </p:sp>
        <p:sp>
          <p:nvSpPr>
            <p:cNvPr id="207706" name="Rectangle 1882"/>
            <p:cNvSpPr>
              <a:spLocks noChangeArrowheads="1"/>
            </p:cNvSpPr>
            <p:nvPr/>
          </p:nvSpPr>
          <p:spPr bwMode="auto">
            <a:xfrm>
              <a:off x="483" y="1478"/>
              <a:ext cx="658" cy="229"/>
            </a:xfrm>
            <a:prstGeom prst="rect">
              <a:avLst/>
            </a:prstGeom>
            <a:noFill/>
            <a:ln w="12700">
              <a:noFill/>
              <a:miter lim="800000"/>
              <a:headEnd/>
              <a:tailEnd/>
            </a:ln>
            <a:effectLst/>
          </p:spPr>
          <p:txBody>
            <a:bodyPr wrap="none" lIns="90488" tIns="44450" rIns="90488" bIns="44450">
              <a:spAutoFit/>
            </a:bodyPr>
            <a:lstStyle/>
            <a:p>
              <a:pPr eaLnBrk="0" hangingPunct="0">
                <a:defRPr/>
              </a:pPr>
              <a:r>
                <a:rPr lang="en-US" b="1">
                  <a:solidFill>
                    <a:schemeClr val="accent2"/>
                  </a:solidFill>
                  <a:effectLst>
                    <a:outerShdw blurRad="38100" dist="38100" dir="2700000" algn="tl">
                      <a:srgbClr val="000000"/>
                    </a:outerShdw>
                  </a:effectLst>
                  <a:latin typeface="Arial" pitchFamily="34" charset="0"/>
                  <a:cs typeface="+mn-cs"/>
                </a:rPr>
                <a:t>Seismic</a:t>
              </a:r>
            </a:p>
          </p:txBody>
        </p:sp>
      </p:grpSp>
      <p:grpSp>
        <p:nvGrpSpPr>
          <p:cNvPr id="54339" name="Group 1883"/>
          <p:cNvGrpSpPr>
            <a:grpSpLocks/>
          </p:cNvGrpSpPr>
          <p:nvPr/>
        </p:nvGrpSpPr>
        <p:grpSpPr bwMode="auto">
          <a:xfrm>
            <a:off x="998538" y="3063875"/>
            <a:ext cx="1776412" cy="371475"/>
            <a:chOff x="629" y="1930"/>
            <a:chExt cx="1119" cy="234"/>
          </a:xfrm>
        </p:grpSpPr>
        <p:sp>
          <p:nvSpPr>
            <p:cNvPr id="207708" name="Rectangle 1884"/>
            <p:cNvSpPr>
              <a:spLocks noChangeArrowheads="1"/>
            </p:cNvSpPr>
            <p:nvPr/>
          </p:nvSpPr>
          <p:spPr bwMode="auto">
            <a:xfrm>
              <a:off x="634" y="1935"/>
              <a:ext cx="1114" cy="229"/>
            </a:xfrm>
            <a:prstGeom prst="rect">
              <a:avLst/>
            </a:prstGeom>
            <a:noFill/>
            <a:ln w="12700">
              <a:noFill/>
              <a:miter lim="800000"/>
              <a:headEnd/>
              <a:tailEnd/>
            </a:ln>
            <a:effectLst/>
          </p:spPr>
          <p:txBody>
            <a:bodyPr wrap="none" lIns="90488" tIns="44450" rIns="90488" bIns="44450">
              <a:spAutoFit/>
            </a:bodyPr>
            <a:lstStyle/>
            <a:p>
              <a:pPr eaLnBrk="0" hangingPunct="0">
                <a:defRPr/>
              </a:pPr>
              <a:r>
                <a:rPr lang="en-US" b="1">
                  <a:solidFill>
                    <a:schemeClr val="bg1"/>
                  </a:solidFill>
                  <a:effectLst>
                    <a:outerShdw blurRad="38100" dist="38100" dir="2700000" algn="tl">
                      <a:srgbClr val="000000"/>
                    </a:outerShdw>
                  </a:effectLst>
                  <a:latin typeface="Arial" pitchFamily="34" charset="0"/>
                  <a:cs typeface="+mn-cs"/>
                </a:rPr>
                <a:t>Hydroacoustic</a:t>
              </a:r>
            </a:p>
          </p:txBody>
        </p:sp>
        <p:sp>
          <p:nvSpPr>
            <p:cNvPr id="207709" name="Rectangle 1885"/>
            <p:cNvSpPr>
              <a:spLocks noChangeArrowheads="1"/>
            </p:cNvSpPr>
            <p:nvPr/>
          </p:nvSpPr>
          <p:spPr bwMode="auto">
            <a:xfrm>
              <a:off x="629" y="1930"/>
              <a:ext cx="1114" cy="229"/>
            </a:xfrm>
            <a:prstGeom prst="rect">
              <a:avLst/>
            </a:prstGeom>
            <a:noFill/>
            <a:ln w="12700">
              <a:noFill/>
              <a:miter lim="800000"/>
              <a:headEnd/>
              <a:tailEnd/>
            </a:ln>
            <a:effectLst/>
          </p:spPr>
          <p:txBody>
            <a:bodyPr wrap="none" lIns="90488" tIns="44450" rIns="90488" bIns="44450">
              <a:spAutoFit/>
            </a:bodyPr>
            <a:lstStyle/>
            <a:p>
              <a:pPr eaLnBrk="0" hangingPunct="0">
                <a:defRPr/>
              </a:pPr>
              <a:r>
                <a:rPr lang="en-US" b="1">
                  <a:solidFill>
                    <a:schemeClr val="bg1"/>
                  </a:solidFill>
                  <a:effectLst>
                    <a:outerShdw blurRad="38100" dist="38100" dir="2700000" algn="tl">
                      <a:srgbClr val="000000"/>
                    </a:outerShdw>
                  </a:effectLst>
                  <a:latin typeface="Arial" pitchFamily="34" charset="0"/>
                  <a:cs typeface="+mn-cs"/>
                </a:rPr>
                <a:t>Hydroacoustic</a:t>
              </a:r>
            </a:p>
          </p:txBody>
        </p:sp>
      </p:grpSp>
      <p:sp>
        <p:nvSpPr>
          <p:cNvPr id="54340" name="Rectangle 1886"/>
          <p:cNvSpPr>
            <a:spLocks noChangeArrowheads="1"/>
          </p:cNvSpPr>
          <p:nvPr/>
        </p:nvSpPr>
        <p:spPr bwMode="auto">
          <a:xfrm>
            <a:off x="1160463" y="1833563"/>
            <a:ext cx="7086600" cy="303212"/>
          </a:xfrm>
          <a:prstGeom prst="rect">
            <a:avLst/>
          </a:prstGeom>
          <a:noFill/>
          <a:ln w="12700">
            <a:noFill/>
            <a:miter lim="800000"/>
            <a:headEnd/>
            <a:tailEnd/>
          </a:ln>
        </p:spPr>
        <p:txBody>
          <a:bodyPr wrap="none" anchor="ctr"/>
          <a:lstStyle/>
          <a:p>
            <a:pPr algn="ctr" eaLnBrk="0" hangingPunct="0"/>
            <a:endParaRPr lang="en-US"/>
          </a:p>
        </p:txBody>
      </p:sp>
      <p:sp>
        <p:nvSpPr>
          <p:cNvPr id="54341" name="Rectangle 1887"/>
          <p:cNvSpPr>
            <a:spLocks noChangeArrowheads="1"/>
          </p:cNvSpPr>
          <p:nvPr/>
        </p:nvSpPr>
        <p:spPr bwMode="auto">
          <a:xfrm>
            <a:off x="1146175" y="1827213"/>
            <a:ext cx="287338" cy="317500"/>
          </a:xfrm>
          <a:prstGeom prst="rect">
            <a:avLst/>
          </a:prstGeom>
          <a:noFill/>
          <a:ln w="12700">
            <a:noFill/>
            <a:miter lim="800000"/>
            <a:headEnd/>
            <a:tailEnd/>
          </a:ln>
        </p:spPr>
        <p:txBody>
          <a:bodyPr wrap="none" lIns="90488" tIns="44450" rIns="90488" bIns="44450">
            <a:spAutoFit/>
          </a:bodyPr>
          <a:lstStyle/>
          <a:p>
            <a:pPr eaLnBrk="0" hangingPunct="0"/>
            <a:r>
              <a:rPr lang="en-US" sz="1500" b="1">
                <a:solidFill>
                  <a:srgbClr val="000000"/>
                </a:solidFill>
                <a:latin typeface="Arial" pitchFamily="34" charset="0"/>
              </a:rPr>
              <a:t>1</a:t>
            </a:r>
          </a:p>
        </p:txBody>
      </p:sp>
      <p:sp>
        <p:nvSpPr>
          <p:cNvPr id="54342" name="Rectangle 1888"/>
          <p:cNvSpPr>
            <a:spLocks noChangeArrowheads="1"/>
          </p:cNvSpPr>
          <p:nvPr/>
        </p:nvSpPr>
        <p:spPr bwMode="auto">
          <a:xfrm>
            <a:off x="1252538" y="1862138"/>
            <a:ext cx="333375" cy="271462"/>
          </a:xfrm>
          <a:prstGeom prst="rect">
            <a:avLst/>
          </a:prstGeom>
          <a:noFill/>
          <a:ln w="12700">
            <a:noFill/>
            <a:miter lim="800000"/>
            <a:headEnd/>
            <a:tailEnd/>
          </a:ln>
        </p:spPr>
        <p:txBody>
          <a:bodyPr wrap="none" lIns="90488" tIns="44450" rIns="90488" bIns="44450">
            <a:spAutoFit/>
          </a:bodyPr>
          <a:lstStyle/>
          <a:p>
            <a:pPr eaLnBrk="0" hangingPunct="0"/>
            <a:r>
              <a:rPr lang="en-US" b="1">
                <a:solidFill>
                  <a:srgbClr val="000000"/>
                </a:solidFill>
                <a:latin typeface="Arial" pitchFamily="34" charset="0"/>
              </a:rPr>
              <a:t>hr</a:t>
            </a:r>
          </a:p>
        </p:txBody>
      </p:sp>
      <p:sp>
        <p:nvSpPr>
          <p:cNvPr id="54343" name="Rectangle 1889"/>
          <p:cNvSpPr>
            <a:spLocks noChangeArrowheads="1"/>
          </p:cNvSpPr>
          <p:nvPr/>
        </p:nvSpPr>
        <p:spPr bwMode="auto">
          <a:xfrm>
            <a:off x="1400175" y="1827213"/>
            <a:ext cx="654050" cy="317500"/>
          </a:xfrm>
          <a:prstGeom prst="rect">
            <a:avLst/>
          </a:prstGeom>
          <a:noFill/>
          <a:ln w="12700">
            <a:noFill/>
            <a:miter lim="800000"/>
            <a:headEnd/>
            <a:tailEnd/>
          </a:ln>
        </p:spPr>
        <p:txBody>
          <a:bodyPr wrap="none" lIns="90488" tIns="44450" rIns="90488" bIns="44450">
            <a:spAutoFit/>
          </a:bodyPr>
          <a:lstStyle/>
          <a:p>
            <a:pPr eaLnBrk="0" hangingPunct="0"/>
            <a:r>
              <a:rPr lang="en-US" sz="1500" b="1">
                <a:solidFill>
                  <a:srgbClr val="000000"/>
                </a:solidFill>
                <a:latin typeface="Arial" pitchFamily="34" charset="0"/>
              </a:rPr>
              <a:t>       2</a:t>
            </a:r>
          </a:p>
        </p:txBody>
      </p:sp>
      <p:sp>
        <p:nvSpPr>
          <p:cNvPr id="54344" name="Rectangle 1890"/>
          <p:cNvSpPr>
            <a:spLocks noChangeArrowheads="1"/>
          </p:cNvSpPr>
          <p:nvPr/>
        </p:nvSpPr>
        <p:spPr bwMode="auto">
          <a:xfrm>
            <a:off x="1874838" y="1862138"/>
            <a:ext cx="333375" cy="271462"/>
          </a:xfrm>
          <a:prstGeom prst="rect">
            <a:avLst/>
          </a:prstGeom>
          <a:noFill/>
          <a:ln w="12700">
            <a:noFill/>
            <a:miter lim="800000"/>
            <a:headEnd/>
            <a:tailEnd/>
          </a:ln>
        </p:spPr>
        <p:txBody>
          <a:bodyPr wrap="none" lIns="90488" tIns="44450" rIns="90488" bIns="44450">
            <a:spAutoFit/>
          </a:bodyPr>
          <a:lstStyle/>
          <a:p>
            <a:pPr eaLnBrk="0" hangingPunct="0"/>
            <a:r>
              <a:rPr lang="en-US" b="1">
                <a:solidFill>
                  <a:srgbClr val="000000"/>
                </a:solidFill>
                <a:latin typeface="Arial" pitchFamily="34" charset="0"/>
              </a:rPr>
              <a:t>hr</a:t>
            </a:r>
          </a:p>
        </p:txBody>
      </p:sp>
      <p:sp>
        <p:nvSpPr>
          <p:cNvPr id="54345" name="Rectangle 1891"/>
          <p:cNvSpPr>
            <a:spLocks noChangeArrowheads="1"/>
          </p:cNvSpPr>
          <p:nvPr/>
        </p:nvSpPr>
        <p:spPr bwMode="auto">
          <a:xfrm>
            <a:off x="2022475" y="1827213"/>
            <a:ext cx="654050" cy="317500"/>
          </a:xfrm>
          <a:prstGeom prst="rect">
            <a:avLst/>
          </a:prstGeom>
          <a:noFill/>
          <a:ln w="12700">
            <a:noFill/>
            <a:miter lim="800000"/>
            <a:headEnd/>
            <a:tailEnd/>
          </a:ln>
        </p:spPr>
        <p:txBody>
          <a:bodyPr wrap="none" lIns="90488" tIns="44450" rIns="90488" bIns="44450">
            <a:spAutoFit/>
          </a:bodyPr>
          <a:lstStyle/>
          <a:p>
            <a:pPr eaLnBrk="0" hangingPunct="0"/>
            <a:r>
              <a:rPr lang="en-US" sz="1500" b="1">
                <a:solidFill>
                  <a:srgbClr val="000000"/>
                </a:solidFill>
                <a:latin typeface="Arial" pitchFamily="34" charset="0"/>
              </a:rPr>
              <a:t>       4</a:t>
            </a:r>
          </a:p>
        </p:txBody>
      </p:sp>
      <p:sp>
        <p:nvSpPr>
          <p:cNvPr id="54346" name="Rectangle 1892"/>
          <p:cNvSpPr>
            <a:spLocks noChangeArrowheads="1"/>
          </p:cNvSpPr>
          <p:nvPr/>
        </p:nvSpPr>
        <p:spPr bwMode="auto">
          <a:xfrm>
            <a:off x="2498725" y="1862138"/>
            <a:ext cx="333375" cy="271462"/>
          </a:xfrm>
          <a:prstGeom prst="rect">
            <a:avLst/>
          </a:prstGeom>
          <a:noFill/>
          <a:ln w="12700">
            <a:noFill/>
            <a:miter lim="800000"/>
            <a:headEnd/>
            <a:tailEnd/>
          </a:ln>
        </p:spPr>
        <p:txBody>
          <a:bodyPr wrap="none" lIns="90488" tIns="44450" rIns="90488" bIns="44450">
            <a:spAutoFit/>
          </a:bodyPr>
          <a:lstStyle/>
          <a:p>
            <a:pPr eaLnBrk="0" hangingPunct="0"/>
            <a:r>
              <a:rPr lang="en-US" b="1">
                <a:solidFill>
                  <a:srgbClr val="000000"/>
                </a:solidFill>
                <a:latin typeface="Arial" pitchFamily="34" charset="0"/>
              </a:rPr>
              <a:t>hr</a:t>
            </a:r>
          </a:p>
        </p:txBody>
      </p:sp>
      <p:sp>
        <p:nvSpPr>
          <p:cNvPr id="54347" name="Rectangle 1893"/>
          <p:cNvSpPr>
            <a:spLocks noChangeArrowheads="1"/>
          </p:cNvSpPr>
          <p:nvPr/>
        </p:nvSpPr>
        <p:spPr bwMode="auto">
          <a:xfrm>
            <a:off x="2646363" y="1827213"/>
            <a:ext cx="496887" cy="317500"/>
          </a:xfrm>
          <a:prstGeom prst="rect">
            <a:avLst/>
          </a:prstGeom>
          <a:noFill/>
          <a:ln w="12700">
            <a:noFill/>
            <a:miter lim="800000"/>
            <a:headEnd/>
            <a:tailEnd/>
          </a:ln>
        </p:spPr>
        <p:txBody>
          <a:bodyPr wrap="none" lIns="90488" tIns="44450" rIns="90488" bIns="44450">
            <a:spAutoFit/>
          </a:bodyPr>
          <a:lstStyle/>
          <a:p>
            <a:pPr eaLnBrk="0" hangingPunct="0"/>
            <a:r>
              <a:rPr lang="en-US" sz="1500" b="1">
                <a:solidFill>
                  <a:srgbClr val="000000"/>
                </a:solidFill>
                <a:latin typeface="Arial" pitchFamily="34" charset="0"/>
              </a:rPr>
              <a:t>    6</a:t>
            </a:r>
          </a:p>
        </p:txBody>
      </p:sp>
      <p:sp>
        <p:nvSpPr>
          <p:cNvPr id="54348" name="Rectangle 1894"/>
          <p:cNvSpPr>
            <a:spLocks noChangeArrowheads="1"/>
          </p:cNvSpPr>
          <p:nvPr/>
        </p:nvSpPr>
        <p:spPr bwMode="auto">
          <a:xfrm>
            <a:off x="2963863" y="1862138"/>
            <a:ext cx="333375" cy="271462"/>
          </a:xfrm>
          <a:prstGeom prst="rect">
            <a:avLst/>
          </a:prstGeom>
          <a:noFill/>
          <a:ln w="12700">
            <a:noFill/>
            <a:miter lim="800000"/>
            <a:headEnd/>
            <a:tailEnd/>
          </a:ln>
        </p:spPr>
        <p:txBody>
          <a:bodyPr wrap="none" lIns="90488" tIns="44450" rIns="90488" bIns="44450">
            <a:spAutoFit/>
          </a:bodyPr>
          <a:lstStyle/>
          <a:p>
            <a:pPr eaLnBrk="0" hangingPunct="0"/>
            <a:r>
              <a:rPr lang="en-US" b="1">
                <a:solidFill>
                  <a:srgbClr val="000000"/>
                </a:solidFill>
                <a:latin typeface="Arial" pitchFamily="34" charset="0"/>
              </a:rPr>
              <a:t>hr</a:t>
            </a:r>
          </a:p>
        </p:txBody>
      </p:sp>
      <p:sp>
        <p:nvSpPr>
          <p:cNvPr id="54349" name="Rectangle 1895"/>
          <p:cNvSpPr>
            <a:spLocks noChangeArrowheads="1"/>
          </p:cNvSpPr>
          <p:nvPr/>
        </p:nvSpPr>
        <p:spPr bwMode="auto">
          <a:xfrm>
            <a:off x="3111500" y="1827213"/>
            <a:ext cx="550863" cy="317500"/>
          </a:xfrm>
          <a:prstGeom prst="rect">
            <a:avLst/>
          </a:prstGeom>
          <a:noFill/>
          <a:ln w="12700">
            <a:noFill/>
            <a:miter lim="800000"/>
            <a:headEnd/>
            <a:tailEnd/>
          </a:ln>
        </p:spPr>
        <p:txBody>
          <a:bodyPr wrap="none" lIns="90488" tIns="44450" rIns="90488" bIns="44450">
            <a:spAutoFit/>
          </a:bodyPr>
          <a:lstStyle/>
          <a:p>
            <a:pPr eaLnBrk="0" hangingPunct="0"/>
            <a:r>
              <a:rPr lang="en-US" sz="1500" b="1">
                <a:solidFill>
                  <a:srgbClr val="000000"/>
                </a:solidFill>
                <a:latin typeface="Arial" pitchFamily="34" charset="0"/>
              </a:rPr>
              <a:t>   10</a:t>
            </a:r>
          </a:p>
        </p:txBody>
      </p:sp>
      <p:sp>
        <p:nvSpPr>
          <p:cNvPr id="54350" name="Rectangle 1896"/>
          <p:cNvSpPr>
            <a:spLocks noChangeArrowheads="1"/>
          </p:cNvSpPr>
          <p:nvPr/>
        </p:nvSpPr>
        <p:spPr bwMode="auto">
          <a:xfrm>
            <a:off x="3481388" y="1862138"/>
            <a:ext cx="376237" cy="271462"/>
          </a:xfrm>
          <a:prstGeom prst="rect">
            <a:avLst/>
          </a:prstGeom>
          <a:noFill/>
          <a:ln w="12700">
            <a:noFill/>
            <a:miter lim="800000"/>
            <a:headEnd/>
            <a:tailEnd/>
          </a:ln>
        </p:spPr>
        <p:txBody>
          <a:bodyPr wrap="none" lIns="90488" tIns="44450" rIns="90488" bIns="44450">
            <a:spAutoFit/>
          </a:bodyPr>
          <a:lstStyle/>
          <a:p>
            <a:pPr eaLnBrk="0" hangingPunct="0"/>
            <a:r>
              <a:rPr lang="en-US" b="1">
                <a:solidFill>
                  <a:srgbClr val="000000"/>
                </a:solidFill>
                <a:latin typeface="Arial" pitchFamily="34" charset="0"/>
              </a:rPr>
              <a:t> hr</a:t>
            </a:r>
          </a:p>
        </p:txBody>
      </p:sp>
      <p:sp>
        <p:nvSpPr>
          <p:cNvPr id="54351" name="Rectangle 1897"/>
          <p:cNvSpPr>
            <a:spLocks noChangeArrowheads="1"/>
          </p:cNvSpPr>
          <p:nvPr/>
        </p:nvSpPr>
        <p:spPr bwMode="auto">
          <a:xfrm>
            <a:off x="3670300" y="1827213"/>
            <a:ext cx="915988" cy="317500"/>
          </a:xfrm>
          <a:prstGeom prst="rect">
            <a:avLst/>
          </a:prstGeom>
          <a:noFill/>
          <a:ln w="12700">
            <a:noFill/>
            <a:miter lim="800000"/>
            <a:headEnd/>
            <a:tailEnd/>
          </a:ln>
        </p:spPr>
        <p:txBody>
          <a:bodyPr wrap="none" lIns="90488" tIns="44450" rIns="90488" bIns="44450">
            <a:spAutoFit/>
          </a:bodyPr>
          <a:lstStyle/>
          <a:p>
            <a:pPr eaLnBrk="0" hangingPunct="0"/>
            <a:r>
              <a:rPr lang="en-US" sz="1500" b="1">
                <a:solidFill>
                  <a:srgbClr val="000000"/>
                </a:solidFill>
                <a:latin typeface="Arial" pitchFamily="34" charset="0"/>
              </a:rPr>
              <a:t>            1</a:t>
            </a:r>
          </a:p>
        </p:txBody>
      </p:sp>
      <p:sp>
        <p:nvSpPr>
          <p:cNvPr id="54352" name="Rectangle 1898"/>
          <p:cNvSpPr>
            <a:spLocks noChangeArrowheads="1"/>
          </p:cNvSpPr>
          <p:nvPr/>
        </p:nvSpPr>
        <p:spPr bwMode="auto">
          <a:xfrm>
            <a:off x="4408488" y="1862138"/>
            <a:ext cx="358775" cy="271462"/>
          </a:xfrm>
          <a:prstGeom prst="rect">
            <a:avLst/>
          </a:prstGeom>
          <a:noFill/>
          <a:ln w="12700">
            <a:noFill/>
            <a:miter lim="800000"/>
            <a:headEnd/>
            <a:tailEnd/>
          </a:ln>
        </p:spPr>
        <p:txBody>
          <a:bodyPr wrap="none" lIns="90488" tIns="44450" rIns="90488" bIns="44450">
            <a:spAutoFit/>
          </a:bodyPr>
          <a:lstStyle/>
          <a:p>
            <a:pPr eaLnBrk="0" hangingPunct="0"/>
            <a:r>
              <a:rPr lang="en-US" b="1">
                <a:solidFill>
                  <a:srgbClr val="000000"/>
                </a:solidFill>
                <a:latin typeface="Arial" pitchFamily="34" charset="0"/>
              </a:rPr>
              <a:t>dy</a:t>
            </a:r>
          </a:p>
        </p:txBody>
      </p:sp>
      <p:sp>
        <p:nvSpPr>
          <p:cNvPr id="54353" name="Rectangle 1899"/>
          <p:cNvSpPr>
            <a:spLocks noChangeArrowheads="1"/>
          </p:cNvSpPr>
          <p:nvPr/>
        </p:nvSpPr>
        <p:spPr bwMode="auto">
          <a:xfrm>
            <a:off x="4581525" y="1827213"/>
            <a:ext cx="601663" cy="317500"/>
          </a:xfrm>
          <a:prstGeom prst="rect">
            <a:avLst/>
          </a:prstGeom>
          <a:noFill/>
          <a:ln w="12700">
            <a:noFill/>
            <a:miter lim="800000"/>
            <a:headEnd/>
            <a:tailEnd/>
          </a:ln>
        </p:spPr>
        <p:txBody>
          <a:bodyPr wrap="none" lIns="90488" tIns="44450" rIns="90488" bIns="44450">
            <a:spAutoFit/>
          </a:bodyPr>
          <a:lstStyle/>
          <a:p>
            <a:pPr eaLnBrk="0" hangingPunct="0"/>
            <a:r>
              <a:rPr lang="en-US" sz="1500" b="1">
                <a:solidFill>
                  <a:srgbClr val="000000"/>
                </a:solidFill>
                <a:latin typeface="Arial" pitchFamily="34" charset="0"/>
              </a:rPr>
              <a:t>      2</a:t>
            </a:r>
          </a:p>
        </p:txBody>
      </p:sp>
      <p:sp>
        <p:nvSpPr>
          <p:cNvPr id="54354" name="Rectangle 1900"/>
          <p:cNvSpPr>
            <a:spLocks noChangeArrowheads="1"/>
          </p:cNvSpPr>
          <p:nvPr/>
        </p:nvSpPr>
        <p:spPr bwMode="auto">
          <a:xfrm>
            <a:off x="5003800" y="1862138"/>
            <a:ext cx="358775" cy="271462"/>
          </a:xfrm>
          <a:prstGeom prst="rect">
            <a:avLst/>
          </a:prstGeom>
          <a:noFill/>
          <a:ln w="12700">
            <a:noFill/>
            <a:miter lim="800000"/>
            <a:headEnd/>
            <a:tailEnd/>
          </a:ln>
        </p:spPr>
        <p:txBody>
          <a:bodyPr wrap="none" lIns="90488" tIns="44450" rIns="90488" bIns="44450">
            <a:spAutoFit/>
          </a:bodyPr>
          <a:lstStyle/>
          <a:p>
            <a:pPr eaLnBrk="0" hangingPunct="0"/>
            <a:r>
              <a:rPr lang="en-US" b="1">
                <a:solidFill>
                  <a:srgbClr val="000000"/>
                </a:solidFill>
                <a:latin typeface="Arial" pitchFamily="34" charset="0"/>
              </a:rPr>
              <a:t>dy</a:t>
            </a:r>
          </a:p>
        </p:txBody>
      </p:sp>
      <p:sp>
        <p:nvSpPr>
          <p:cNvPr id="54355" name="Rectangle 1901"/>
          <p:cNvSpPr>
            <a:spLocks noChangeArrowheads="1"/>
          </p:cNvSpPr>
          <p:nvPr/>
        </p:nvSpPr>
        <p:spPr bwMode="auto">
          <a:xfrm>
            <a:off x="5176838" y="1827213"/>
            <a:ext cx="1649412" cy="317500"/>
          </a:xfrm>
          <a:prstGeom prst="rect">
            <a:avLst/>
          </a:prstGeom>
          <a:noFill/>
          <a:ln w="12700">
            <a:noFill/>
            <a:miter lim="800000"/>
            <a:headEnd/>
            <a:tailEnd/>
          </a:ln>
        </p:spPr>
        <p:txBody>
          <a:bodyPr wrap="none" lIns="90488" tIns="44450" rIns="90488" bIns="44450">
            <a:spAutoFit/>
          </a:bodyPr>
          <a:lstStyle/>
          <a:p>
            <a:pPr eaLnBrk="0" hangingPunct="0"/>
            <a:r>
              <a:rPr lang="en-US" sz="1500" b="1">
                <a:solidFill>
                  <a:srgbClr val="000000"/>
                </a:solidFill>
                <a:latin typeface="Arial" pitchFamily="34" charset="0"/>
              </a:rPr>
              <a:t>                          1</a:t>
            </a:r>
          </a:p>
        </p:txBody>
      </p:sp>
      <p:sp>
        <p:nvSpPr>
          <p:cNvPr id="54356" name="Rectangle 1902"/>
          <p:cNvSpPr>
            <a:spLocks noChangeArrowheads="1"/>
          </p:cNvSpPr>
          <p:nvPr/>
        </p:nvSpPr>
        <p:spPr bwMode="auto">
          <a:xfrm>
            <a:off x="6654800" y="1862138"/>
            <a:ext cx="641350" cy="271462"/>
          </a:xfrm>
          <a:prstGeom prst="rect">
            <a:avLst/>
          </a:prstGeom>
          <a:noFill/>
          <a:ln w="12700">
            <a:noFill/>
            <a:miter lim="800000"/>
            <a:headEnd/>
            <a:tailEnd/>
          </a:ln>
        </p:spPr>
        <p:txBody>
          <a:bodyPr wrap="none" lIns="90488" tIns="44450" rIns="90488" bIns="44450">
            <a:spAutoFit/>
          </a:bodyPr>
          <a:lstStyle/>
          <a:p>
            <a:pPr eaLnBrk="0" hangingPunct="0"/>
            <a:r>
              <a:rPr lang="en-US" b="1">
                <a:solidFill>
                  <a:srgbClr val="000000"/>
                </a:solidFill>
                <a:latin typeface="Arial" pitchFamily="34" charset="0"/>
              </a:rPr>
              <a:t>wk      </a:t>
            </a:r>
          </a:p>
        </p:txBody>
      </p:sp>
      <p:sp>
        <p:nvSpPr>
          <p:cNvPr id="54357" name="Rectangle 1903"/>
          <p:cNvSpPr>
            <a:spLocks noChangeArrowheads="1"/>
          </p:cNvSpPr>
          <p:nvPr/>
        </p:nvSpPr>
        <p:spPr bwMode="auto">
          <a:xfrm>
            <a:off x="7099300" y="1827213"/>
            <a:ext cx="287338" cy="317500"/>
          </a:xfrm>
          <a:prstGeom prst="rect">
            <a:avLst/>
          </a:prstGeom>
          <a:noFill/>
          <a:ln w="12700">
            <a:noFill/>
            <a:miter lim="800000"/>
            <a:headEnd/>
            <a:tailEnd/>
          </a:ln>
        </p:spPr>
        <p:txBody>
          <a:bodyPr wrap="none" lIns="90488" tIns="44450" rIns="90488" bIns="44450">
            <a:spAutoFit/>
          </a:bodyPr>
          <a:lstStyle/>
          <a:p>
            <a:pPr eaLnBrk="0" hangingPunct="0"/>
            <a:r>
              <a:rPr lang="en-US" sz="1500" b="1">
                <a:solidFill>
                  <a:srgbClr val="000000"/>
                </a:solidFill>
                <a:latin typeface="Arial" pitchFamily="34" charset="0"/>
              </a:rPr>
              <a:t>2</a:t>
            </a:r>
          </a:p>
        </p:txBody>
      </p:sp>
      <p:sp>
        <p:nvSpPr>
          <p:cNvPr id="54358" name="Rectangle 1904"/>
          <p:cNvSpPr>
            <a:spLocks noChangeArrowheads="1"/>
          </p:cNvSpPr>
          <p:nvPr/>
        </p:nvSpPr>
        <p:spPr bwMode="auto">
          <a:xfrm>
            <a:off x="7204075" y="1862138"/>
            <a:ext cx="384175" cy="271462"/>
          </a:xfrm>
          <a:prstGeom prst="rect">
            <a:avLst/>
          </a:prstGeom>
          <a:noFill/>
          <a:ln w="12700">
            <a:noFill/>
            <a:miter lim="800000"/>
            <a:headEnd/>
            <a:tailEnd/>
          </a:ln>
        </p:spPr>
        <p:txBody>
          <a:bodyPr wrap="none" lIns="90488" tIns="44450" rIns="90488" bIns="44450">
            <a:spAutoFit/>
          </a:bodyPr>
          <a:lstStyle/>
          <a:p>
            <a:pPr eaLnBrk="0" hangingPunct="0"/>
            <a:r>
              <a:rPr lang="en-US" b="1">
                <a:solidFill>
                  <a:srgbClr val="000000"/>
                </a:solidFill>
                <a:latin typeface="Arial" pitchFamily="34" charset="0"/>
              </a:rPr>
              <a:t>wk</a:t>
            </a:r>
          </a:p>
        </p:txBody>
      </p:sp>
      <p:sp>
        <p:nvSpPr>
          <p:cNvPr id="54359" name="Rectangle 1905"/>
          <p:cNvSpPr>
            <a:spLocks noChangeArrowheads="1"/>
          </p:cNvSpPr>
          <p:nvPr/>
        </p:nvSpPr>
        <p:spPr bwMode="auto">
          <a:xfrm>
            <a:off x="7402513" y="1827213"/>
            <a:ext cx="285750" cy="317500"/>
          </a:xfrm>
          <a:prstGeom prst="rect">
            <a:avLst/>
          </a:prstGeom>
          <a:noFill/>
          <a:ln w="12700">
            <a:noFill/>
            <a:miter lim="800000"/>
            <a:headEnd/>
            <a:tailEnd/>
          </a:ln>
        </p:spPr>
        <p:txBody>
          <a:bodyPr wrap="none" lIns="90488" tIns="44450" rIns="90488" bIns="44450">
            <a:spAutoFit/>
          </a:bodyPr>
          <a:lstStyle/>
          <a:p>
            <a:pPr eaLnBrk="0" hangingPunct="0"/>
            <a:r>
              <a:rPr lang="en-US" sz="1500" b="1">
                <a:solidFill>
                  <a:srgbClr val="000000"/>
                </a:solidFill>
                <a:latin typeface="Arial" pitchFamily="34" charset="0"/>
              </a:rPr>
              <a:t>  </a:t>
            </a:r>
          </a:p>
        </p:txBody>
      </p:sp>
      <p:sp>
        <p:nvSpPr>
          <p:cNvPr id="54360" name="Line 1906"/>
          <p:cNvSpPr>
            <a:spLocks noChangeShapeType="1"/>
          </p:cNvSpPr>
          <p:nvPr/>
        </p:nvSpPr>
        <p:spPr bwMode="auto">
          <a:xfrm>
            <a:off x="2654300" y="2171700"/>
            <a:ext cx="0" cy="19050"/>
          </a:xfrm>
          <a:prstGeom prst="line">
            <a:avLst/>
          </a:prstGeom>
          <a:noFill/>
          <a:ln w="50800">
            <a:solidFill>
              <a:srgbClr val="000000"/>
            </a:solidFill>
            <a:round/>
            <a:headEnd/>
            <a:tailEnd/>
          </a:ln>
        </p:spPr>
        <p:txBody>
          <a:bodyPr wrap="none" anchor="ctr"/>
          <a:lstStyle/>
          <a:p>
            <a:endParaRPr lang="en-US"/>
          </a:p>
        </p:txBody>
      </p:sp>
      <p:sp>
        <p:nvSpPr>
          <p:cNvPr id="54361" name="Line 1907"/>
          <p:cNvSpPr>
            <a:spLocks noChangeShapeType="1"/>
          </p:cNvSpPr>
          <p:nvPr/>
        </p:nvSpPr>
        <p:spPr bwMode="auto">
          <a:xfrm>
            <a:off x="5095875" y="2201863"/>
            <a:ext cx="7938" cy="3243262"/>
          </a:xfrm>
          <a:prstGeom prst="line">
            <a:avLst/>
          </a:prstGeom>
          <a:noFill/>
          <a:ln w="50800">
            <a:solidFill>
              <a:srgbClr val="000000"/>
            </a:solidFill>
            <a:round/>
            <a:headEnd/>
            <a:tailEnd/>
          </a:ln>
        </p:spPr>
        <p:txBody>
          <a:bodyPr wrap="none" anchor="ctr"/>
          <a:lstStyle/>
          <a:p>
            <a:endParaRPr lang="en-US"/>
          </a:p>
        </p:txBody>
      </p:sp>
      <p:grpSp>
        <p:nvGrpSpPr>
          <p:cNvPr id="54362" name="Group 1908"/>
          <p:cNvGrpSpPr>
            <a:grpSpLocks/>
          </p:cNvGrpSpPr>
          <p:nvPr/>
        </p:nvGrpSpPr>
        <p:grpSpPr bwMode="auto">
          <a:xfrm>
            <a:off x="5316538" y="2322513"/>
            <a:ext cx="2093912" cy="2139950"/>
            <a:chOff x="3349" y="1463"/>
            <a:chExt cx="1319" cy="1348"/>
          </a:xfrm>
        </p:grpSpPr>
        <p:sp>
          <p:nvSpPr>
            <p:cNvPr id="54386" name="Rectangle 1909" descr="Wide downward diagonal"/>
            <p:cNvSpPr>
              <a:spLocks noChangeArrowheads="1"/>
            </p:cNvSpPr>
            <p:nvPr/>
          </p:nvSpPr>
          <p:spPr bwMode="auto">
            <a:xfrm>
              <a:off x="3349" y="1463"/>
              <a:ext cx="1319" cy="1348"/>
            </a:xfrm>
            <a:prstGeom prst="rect">
              <a:avLst/>
            </a:prstGeom>
            <a:pattFill prst="wdDnDiag">
              <a:fgClr>
                <a:srgbClr val="FCFEB9"/>
              </a:fgClr>
              <a:bgClr>
                <a:srgbClr val="FFFFFF"/>
              </a:bgClr>
            </a:pattFill>
            <a:ln w="50800">
              <a:solidFill>
                <a:srgbClr val="D93192"/>
              </a:solidFill>
              <a:miter lim="800000"/>
              <a:headEnd/>
              <a:tailEnd/>
            </a:ln>
          </p:spPr>
          <p:txBody>
            <a:bodyPr wrap="none" anchor="ctr"/>
            <a:lstStyle/>
            <a:p>
              <a:pPr algn="ctr" eaLnBrk="0" hangingPunct="0"/>
              <a:endParaRPr lang="en-US"/>
            </a:p>
          </p:txBody>
        </p:sp>
        <p:sp>
          <p:nvSpPr>
            <p:cNvPr id="54387" name="Rectangle 1910"/>
            <p:cNvSpPr>
              <a:spLocks noChangeArrowheads="1"/>
            </p:cNvSpPr>
            <p:nvPr/>
          </p:nvSpPr>
          <p:spPr bwMode="auto">
            <a:xfrm>
              <a:off x="3756" y="1795"/>
              <a:ext cx="541" cy="181"/>
            </a:xfrm>
            <a:prstGeom prst="rect">
              <a:avLst/>
            </a:prstGeom>
            <a:noFill/>
            <a:ln w="12700">
              <a:noFill/>
              <a:miter lim="800000"/>
              <a:headEnd/>
              <a:tailEnd/>
            </a:ln>
          </p:spPr>
          <p:txBody>
            <a:bodyPr wrap="none" lIns="90488" tIns="44450" rIns="90488" bIns="44450">
              <a:spAutoFit/>
            </a:bodyPr>
            <a:lstStyle/>
            <a:p>
              <a:pPr algn="ctr" eaLnBrk="0" hangingPunct="0"/>
              <a:r>
                <a:rPr lang="en-US" sz="1300" b="1">
                  <a:solidFill>
                    <a:srgbClr val="000000"/>
                  </a:solidFill>
                  <a:latin typeface="Times New Roman" pitchFamily="18" charset="0"/>
                </a:rPr>
                <a:t>Reviewed</a:t>
              </a:r>
            </a:p>
          </p:txBody>
        </p:sp>
        <p:sp>
          <p:nvSpPr>
            <p:cNvPr id="54388" name="Rectangle 1911"/>
            <p:cNvSpPr>
              <a:spLocks noChangeArrowheads="1"/>
            </p:cNvSpPr>
            <p:nvPr/>
          </p:nvSpPr>
          <p:spPr bwMode="auto">
            <a:xfrm>
              <a:off x="3780" y="1900"/>
              <a:ext cx="449" cy="181"/>
            </a:xfrm>
            <a:prstGeom prst="rect">
              <a:avLst/>
            </a:prstGeom>
            <a:noFill/>
            <a:ln w="12700">
              <a:noFill/>
              <a:miter lim="800000"/>
              <a:headEnd/>
              <a:tailEnd/>
            </a:ln>
          </p:spPr>
          <p:txBody>
            <a:bodyPr wrap="none" lIns="90488" tIns="44450" rIns="90488" bIns="44450">
              <a:spAutoFit/>
            </a:bodyPr>
            <a:lstStyle/>
            <a:p>
              <a:pPr algn="ctr" eaLnBrk="0" hangingPunct="0"/>
              <a:r>
                <a:rPr lang="en-US" sz="1300" b="1">
                  <a:solidFill>
                    <a:srgbClr val="000000"/>
                  </a:solidFill>
                  <a:latin typeface="Times New Roman" pitchFamily="18" charset="0"/>
                </a:rPr>
                <a:t>Seismic</a:t>
              </a:r>
            </a:p>
          </p:txBody>
        </p:sp>
        <p:sp>
          <p:nvSpPr>
            <p:cNvPr id="54389" name="Rectangle 1912"/>
            <p:cNvSpPr>
              <a:spLocks noChangeArrowheads="1"/>
            </p:cNvSpPr>
            <p:nvPr/>
          </p:nvSpPr>
          <p:spPr bwMode="auto">
            <a:xfrm>
              <a:off x="3621" y="2006"/>
              <a:ext cx="761" cy="181"/>
            </a:xfrm>
            <a:prstGeom prst="rect">
              <a:avLst/>
            </a:prstGeom>
            <a:noFill/>
            <a:ln w="12700">
              <a:noFill/>
              <a:miter lim="800000"/>
              <a:headEnd/>
              <a:tailEnd/>
            </a:ln>
          </p:spPr>
          <p:txBody>
            <a:bodyPr wrap="none" lIns="90488" tIns="44450" rIns="90488" bIns="44450">
              <a:spAutoFit/>
            </a:bodyPr>
            <a:lstStyle/>
            <a:p>
              <a:pPr algn="ctr" eaLnBrk="0" hangingPunct="0"/>
              <a:r>
                <a:rPr lang="en-US" sz="1300" b="1">
                  <a:solidFill>
                    <a:srgbClr val="000000"/>
                  </a:solidFill>
                  <a:latin typeface="Times New Roman" pitchFamily="18" charset="0"/>
                </a:rPr>
                <a:t>Hydroacoustic</a:t>
              </a:r>
            </a:p>
          </p:txBody>
        </p:sp>
        <p:sp>
          <p:nvSpPr>
            <p:cNvPr id="54390" name="Rectangle 1913"/>
            <p:cNvSpPr>
              <a:spLocks noChangeArrowheads="1"/>
            </p:cNvSpPr>
            <p:nvPr/>
          </p:nvSpPr>
          <p:spPr bwMode="auto">
            <a:xfrm>
              <a:off x="3640" y="2112"/>
              <a:ext cx="724" cy="181"/>
            </a:xfrm>
            <a:prstGeom prst="rect">
              <a:avLst/>
            </a:prstGeom>
            <a:noFill/>
            <a:ln w="12700">
              <a:noFill/>
              <a:miter lim="800000"/>
              <a:headEnd/>
              <a:tailEnd/>
            </a:ln>
          </p:spPr>
          <p:txBody>
            <a:bodyPr wrap="none" lIns="90488" tIns="44450" rIns="90488" bIns="44450">
              <a:spAutoFit/>
            </a:bodyPr>
            <a:lstStyle/>
            <a:p>
              <a:pPr algn="ctr" eaLnBrk="0" hangingPunct="0"/>
              <a:r>
                <a:rPr lang="en-US" sz="1300" b="1">
                  <a:solidFill>
                    <a:srgbClr val="000000"/>
                  </a:solidFill>
                  <a:latin typeface="Times New Roman" pitchFamily="18" charset="0"/>
                </a:rPr>
                <a:t>Infrasound &amp;</a:t>
              </a:r>
            </a:p>
          </p:txBody>
        </p:sp>
        <p:sp>
          <p:nvSpPr>
            <p:cNvPr id="54391" name="Rectangle 1914"/>
            <p:cNvSpPr>
              <a:spLocks noChangeArrowheads="1"/>
            </p:cNvSpPr>
            <p:nvPr/>
          </p:nvSpPr>
          <p:spPr bwMode="auto">
            <a:xfrm>
              <a:off x="3649" y="2217"/>
              <a:ext cx="704" cy="181"/>
            </a:xfrm>
            <a:prstGeom prst="rect">
              <a:avLst/>
            </a:prstGeom>
            <a:noFill/>
            <a:ln w="12700">
              <a:noFill/>
              <a:miter lim="800000"/>
              <a:headEnd/>
              <a:tailEnd/>
            </a:ln>
          </p:spPr>
          <p:txBody>
            <a:bodyPr wrap="none" lIns="90488" tIns="44450" rIns="90488" bIns="44450">
              <a:spAutoFit/>
            </a:bodyPr>
            <a:lstStyle/>
            <a:p>
              <a:pPr algn="ctr" eaLnBrk="0" hangingPunct="0"/>
              <a:r>
                <a:rPr lang="en-US" sz="1300" b="1">
                  <a:solidFill>
                    <a:srgbClr val="000000"/>
                  </a:solidFill>
                  <a:latin typeface="Times New Roman" pitchFamily="18" charset="0"/>
                </a:rPr>
                <a:t>Radionuclide</a:t>
              </a:r>
            </a:p>
          </p:txBody>
        </p:sp>
        <p:sp>
          <p:nvSpPr>
            <p:cNvPr id="54392" name="Rectangle 1915"/>
            <p:cNvSpPr>
              <a:spLocks noChangeArrowheads="1"/>
            </p:cNvSpPr>
            <p:nvPr/>
          </p:nvSpPr>
          <p:spPr bwMode="auto">
            <a:xfrm>
              <a:off x="3747" y="2323"/>
              <a:ext cx="513" cy="181"/>
            </a:xfrm>
            <a:prstGeom prst="rect">
              <a:avLst/>
            </a:prstGeom>
            <a:noFill/>
            <a:ln w="12700">
              <a:noFill/>
              <a:miter lim="800000"/>
              <a:headEnd/>
              <a:tailEnd/>
            </a:ln>
          </p:spPr>
          <p:txBody>
            <a:bodyPr wrap="none" lIns="90488" tIns="44450" rIns="90488" bIns="44450">
              <a:spAutoFit/>
            </a:bodyPr>
            <a:lstStyle/>
            <a:p>
              <a:pPr algn="ctr" eaLnBrk="0" hangingPunct="0"/>
              <a:r>
                <a:rPr lang="en-US" sz="1300" b="1">
                  <a:solidFill>
                    <a:srgbClr val="000000"/>
                  </a:solidFill>
                  <a:latin typeface="Times New Roman" pitchFamily="18" charset="0"/>
                </a:rPr>
                <a:t>Products</a:t>
              </a:r>
            </a:p>
          </p:txBody>
        </p:sp>
      </p:grpSp>
      <p:sp>
        <p:nvSpPr>
          <p:cNvPr id="54363" name="Rectangle 1916" descr="Wide upward diagonal"/>
          <p:cNvSpPr>
            <a:spLocks noChangeArrowheads="1"/>
          </p:cNvSpPr>
          <p:nvPr/>
        </p:nvSpPr>
        <p:spPr bwMode="auto">
          <a:xfrm>
            <a:off x="5057775" y="4597400"/>
            <a:ext cx="2122488" cy="711200"/>
          </a:xfrm>
          <a:prstGeom prst="rect">
            <a:avLst/>
          </a:prstGeom>
          <a:pattFill prst="wdUpDiag">
            <a:fgClr>
              <a:srgbClr val="F6BF69"/>
            </a:fgClr>
            <a:bgClr>
              <a:srgbClr val="FFFFFF"/>
            </a:bgClr>
          </a:pattFill>
          <a:ln w="50800">
            <a:solidFill>
              <a:srgbClr val="D93192"/>
            </a:solidFill>
            <a:miter lim="800000"/>
            <a:headEnd/>
            <a:tailEnd/>
          </a:ln>
        </p:spPr>
        <p:txBody>
          <a:bodyPr wrap="none" anchor="ctr"/>
          <a:lstStyle/>
          <a:p>
            <a:pPr algn="ctr" eaLnBrk="0" hangingPunct="0"/>
            <a:endParaRPr lang="en-US"/>
          </a:p>
        </p:txBody>
      </p:sp>
      <p:grpSp>
        <p:nvGrpSpPr>
          <p:cNvPr id="54364" name="Group 1917"/>
          <p:cNvGrpSpPr>
            <a:grpSpLocks/>
          </p:cNvGrpSpPr>
          <p:nvPr/>
        </p:nvGrpSpPr>
        <p:grpSpPr bwMode="auto">
          <a:xfrm>
            <a:off x="5232400" y="4713288"/>
            <a:ext cx="2352675" cy="274637"/>
            <a:chOff x="3296" y="2969"/>
            <a:chExt cx="1482" cy="173"/>
          </a:xfrm>
        </p:grpSpPr>
        <p:sp>
          <p:nvSpPr>
            <p:cNvPr id="54384" name="Rectangle 1918" descr="Wide downward diagonal"/>
            <p:cNvSpPr>
              <a:spLocks noChangeArrowheads="1"/>
            </p:cNvSpPr>
            <p:nvPr/>
          </p:nvSpPr>
          <p:spPr bwMode="auto">
            <a:xfrm>
              <a:off x="3333" y="2975"/>
              <a:ext cx="1391" cy="165"/>
            </a:xfrm>
            <a:prstGeom prst="rect">
              <a:avLst/>
            </a:prstGeom>
            <a:pattFill prst="wdDnDiag">
              <a:fgClr>
                <a:srgbClr val="FCFEB9"/>
              </a:fgClr>
              <a:bgClr>
                <a:srgbClr val="FFFFFF"/>
              </a:bgClr>
            </a:pattFill>
            <a:ln w="50800">
              <a:solidFill>
                <a:srgbClr val="D93192"/>
              </a:solidFill>
              <a:miter lim="800000"/>
              <a:headEnd/>
              <a:tailEnd/>
            </a:ln>
          </p:spPr>
          <p:txBody>
            <a:bodyPr wrap="none" anchor="ctr"/>
            <a:lstStyle/>
            <a:p>
              <a:pPr algn="ctr" eaLnBrk="0" hangingPunct="0"/>
              <a:endParaRPr lang="en-US" sz="1200"/>
            </a:p>
          </p:txBody>
        </p:sp>
        <p:sp>
          <p:nvSpPr>
            <p:cNvPr id="54385" name="Rectangle 1919"/>
            <p:cNvSpPr>
              <a:spLocks noChangeArrowheads="1"/>
            </p:cNvSpPr>
            <p:nvPr/>
          </p:nvSpPr>
          <p:spPr bwMode="auto">
            <a:xfrm>
              <a:off x="3296" y="2969"/>
              <a:ext cx="1482" cy="173"/>
            </a:xfrm>
            <a:prstGeom prst="rect">
              <a:avLst/>
            </a:prstGeom>
            <a:noFill/>
            <a:ln w="12700">
              <a:noFill/>
              <a:miter lim="800000"/>
              <a:headEnd/>
              <a:tailEnd/>
            </a:ln>
          </p:spPr>
          <p:txBody>
            <a:bodyPr wrap="none" lIns="90488" tIns="44450" rIns="90488" bIns="44450">
              <a:spAutoFit/>
            </a:bodyPr>
            <a:lstStyle/>
            <a:p>
              <a:pPr eaLnBrk="0" hangingPunct="0"/>
              <a:r>
                <a:rPr lang="en-US" sz="1200" b="1">
                  <a:solidFill>
                    <a:srgbClr val="000000"/>
                  </a:solidFill>
                  <a:latin typeface="Times New Roman" pitchFamily="18" charset="0"/>
                </a:rPr>
                <a:t>Reviewed Radionuclide Products</a:t>
              </a:r>
            </a:p>
          </p:txBody>
        </p:sp>
      </p:grpSp>
      <p:grpSp>
        <p:nvGrpSpPr>
          <p:cNvPr id="54365" name="Group 1920"/>
          <p:cNvGrpSpPr>
            <a:grpSpLocks/>
          </p:cNvGrpSpPr>
          <p:nvPr/>
        </p:nvGrpSpPr>
        <p:grpSpPr bwMode="auto">
          <a:xfrm>
            <a:off x="3857625" y="2397125"/>
            <a:ext cx="1679575" cy="1984375"/>
            <a:chOff x="2430" y="1510"/>
            <a:chExt cx="1058" cy="1250"/>
          </a:xfrm>
        </p:grpSpPr>
        <p:sp>
          <p:nvSpPr>
            <p:cNvPr id="54378" name="Rectangle 1921" descr="Wide downward diagonal"/>
            <p:cNvSpPr>
              <a:spLocks noChangeArrowheads="1"/>
            </p:cNvSpPr>
            <p:nvPr/>
          </p:nvSpPr>
          <p:spPr bwMode="auto">
            <a:xfrm>
              <a:off x="2430" y="1510"/>
              <a:ext cx="1058" cy="1250"/>
            </a:xfrm>
            <a:prstGeom prst="rect">
              <a:avLst/>
            </a:prstGeom>
            <a:pattFill prst="wdDnDiag">
              <a:fgClr>
                <a:srgbClr val="FCFEB9"/>
              </a:fgClr>
              <a:bgClr>
                <a:srgbClr val="FFFFFF"/>
              </a:bgClr>
            </a:pattFill>
            <a:ln w="50800">
              <a:solidFill>
                <a:srgbClr val="D93192"/>
              </a:solidFill>
              <a:miter lim="800000"/>
              <a:headEnd/>
              <a:tailEnd/>
            </a:ln>
          </p:spPr>
          <p:txBody>
            <a:bodyPr wrap="none" anchor="ctr"/>
            <a:lstStyle/>
            <a:p>
              <a:pPr algn="ctr" eaLnBrk="0" hangingPunct="0"/>
              <a:endParaRPr lang="en-US"/>
            </a:p>
          </p:txBody>
        </p:sp>
        <p:sp>
          <p:nvSpPr>
            <p:cNvPr id="54379" name="Rectangle 1922"/>
            <p:cNvSpPr>
              <a:spLocks noChangeArrowheads="1"/>
            </p:cNvSpPr>
            <p:nvPr/>
          </p:nvSpPr>
          <p:spPr bwMode="auto">
            <a:xfrm>
              <a:off x="2684" y="1790"/>
              <a:ext cx="541" cy="181"/>
            </a:xfrm>
            <a:prstGeom prst="rect">
              <a:avLst/>
            </a:prstGeom>
            <a:noFill/>
            <a:ln w="12700">
              <a:noFill/>
              <a:miter lim="800000"/>
              <a:headEnd/>
              <a:tailEnd/>
            </a:ln>
          </p:spPr>
          <p:txBody>
            <a:bodyPr wrap="none" lIns="90488" tIns="44450" rIns="90488" bIns="44450">
              <a:spAutoFit/>
            </a:bodyPr>
            <a:lstStyle/>
            <a:p>
              <a:pPr eaLnBrk="0" hangingPunct="0"/>
              <a:r>
                <a:rPr lang="en-US" sz="1300" b="1">
                  <a:solidFill>
                    <a:srgbClr val="000000"/>
                  </a:solidFill>
                  <a:latin typeface="Times New Roman" pitchFamily="18" charset="0"/>
                </a:rPr>
                <a:t>Reviewed</a:t>
              </a:r>
            </a:p>
          </p:txBody>
        </p:sp>
        <p:sp>
          <p:nvSpPr>
            <p:cNvPr id="54380" name="Rectangle 1923"/>
            <p:cNvSpPr>
              <a:spLocks noChangeArrowheads="1"/>
            </p:cNvSpPr>
            <p:nvPr/>
          </p:nvSpPr>
          <p:spPr bwMode="auto">
            <a:xfrm>
              <a:off x="2731" y="1918"/>
              <a:ext cx="449" cy="181"/>
            </a:xfrm>
            <a:prstGeom prst="rect">
              <a:avLst/>
            </a:prstGeom>
            <a:noFill/>
            <a:ln w="12700">
              <a:noFill/>
              <a:miter lim="800000"/>
              <a:headEnd/>
              <a:tailEnd/>
            </a:ln>
          </p:spPr>
          <p:txBody>
            <a:bodyPr wrap="none" lIns="90488" tIns="44450" rIns="90488" bIns="44450">
              <a:spAutoFit/>
            </a:bodyPr>
            <a:lstStyle/>
            <a:p>
              <a:pPr eaLnBrk="0" hangingPunct="0"/>
              <a:r>
                <a:rPr lang="en-US" sz="1300" b="1">
                  <a:solidFill>
                    <a:srgbClr val="000000"/>
                  </a:solidFill>
                  <a:latin typeface="Times New Roman" pitchFamily="18" charset="0"/>
                </a:rPr>
                <a:t>Seismic</a:t>
              </a:r>
            </a:p>
          </p:txBody>
        </p:sp>
        <p:sp>
          <p:nvSpPr>
            <p:cNvPr id="54381" name="Rectangle 1924"/>
            <p:cNvSpPr>
              <a:spLocks noChangeArrowheads="1"/>
            </p:cNvSpPr>
            <p:nvPr/>
          </p:nvSpPr>
          <p:spPr bwMode="auto">
            <a:xfrm>
              <a:off x="2571" y="2046"/>
              <a:ext cx="761" cy="181"/>
            </a:xfrm>
            <a:prstGeom prst="rect">
              <a:avLst/>
            </a:prstGeom>
            <a:noFill/>
            <a:ln w="12700">
              <a:noFill/>
              <a:miter lim="800000"/>
              <a:headEnd/>
              <a:tailEnd/>
            </a:ln>
          </p:spPr>
          <p:txBody>
            <a:bodyPr wrap="none" lIns="90488" tIns="44450" rIns="90488" bIns="44450">
              <a:spAutoFit/>
            </a:bodyPr>
            <a:lstStyle/>
            <a:p>
              <a:pPr eaLnBrk="0" hangingPunct="0"/>
              <a:r>
                <a:rPr lang="en-US" sz="1300" b="1">
                  <a:solidFill>
                    <a:srgbClr val="000000"/>
                  </a:solidFill>
                  <a:latin typeface="Times New Roman" pitchFamily="18" charset="0"/>
                </a:rPr>
                <a:t>Hydroacoustic</a:t>
              </a:r>
            </a:p>
          </p:txBody>
        </p:sp>
        <p:sp>
          <p:nvSpPr>
            <p:cNvPr id="54382" name="Rectangle 1925"/>
            <p:cNvSpPr>
              <a:spLocks noChangeArrowheads="1"/>
            </p:cNvSpPr>
            <p:nvPr/>
          </p:nvSpPr>
          <p:spPr bwMode="auto">
            <a:xfrm>
              <a:off x="2590" y="2174"/>
              <a:ext cx="724" cy="181"/>
            </a:xfrm>
            <a:prstGeom prst="rect">
              <a:avLst/>
            </a:prstGeom>
            <a:noFill/>
            <a:ln w="12700">
              <a:noFill/>
              <a:miter lim="800000"/>
              <a:headEnd/>
              <a:tailEnd/>
            </a:ln>
          </p:spPr>
          <p:txBody>
            <a:bodyPr wrap="none" lIns="90488" tIns="44450" rIns="90488" bIns="44450">
              <a:spAutoFit/>
            </a:bodyPr>
            <a:lstStyle/>
            <a:p>
              <a:pPr eaLnBrk="0" hangingPunct="0"/>
              <a:r>
                <a:rPr lang="en-US" sz="1300" b="1">
                  <a:solidFill>
                    <a:srgbClr val="000000"/>
                  </a:solidFill>
                  <a:latin typeface="Times New Roman" pitchFamily="18" charset="0"/>
                </a:rPr>
                <a:t>&amp; Infrasound</a:t>
              </a:r>
            </a:p>
          </p:txBody>
        </p:sp>
        <p:sp>
          <p:nvSpPr>
            <p:cNvPr id="54383" name="Rectangle 1926"/>
            <p:cNvSpPr>
              <a:spLocks noChangeArrowheads="1"/>
            </p:cNvSpPr>
            <p:nvPr/>
          </p:nvSpPr>
          <p:spPr bwMode="auto">
            <a:xfrm>
              <a:off x="2698" y="2302"/>
              <a:ext cx="513" cy="181"/>
            </a:xfrm>
            <a:prstGeom prst="rect">
              <a:avLst/>
            </a:prstGeom>
            <a:noFill/>
            <a:ln w="12700">
              <a:noFill/>
              <a:miter lim="800000"/>
              <a:headEnd/>
              <a:tailEnd/>
            </a:ln>
          </p:spPr>
          <p:txBody>
            <a:bodyPr wrap="none" lIns="90488" tIns="44450" rIns="90488" bIns="44450">
              <a:spAutoFit/>
            </a:bodyPr>
            <a:lstStyle/>
            <a:p>
              <a:pPr eaLnBrk="0" hangingPunct="0"/>
              <a:r>
                <a:rPr lang="en-US" sz="1300" b="1">
                  <a:solidFill>
                    <a:srgbClr val="000000"/>
                  </a:solidFill>
                  <a:latin typeface="Times New Roman" pitchFamily="18" charset="0"/>
                </a:rPr>
                <a:t>Products</a:t>
              </a:r>
            </a:p>
          </p:txBody>
        </p:sp>
      </p:grpSp>
      <p:grpSp>
        <p:nvGrpSpPr>
          <p:cNvPr id="54366" name="Group 1927"/>
          <p:cNvGrpSpPr>
            <a:grpSpLocks/>
          </p:cNvGrpSpPr>
          <p:nvPr/>
        </p:nvGrpSpPr>
        <p:grpSpPr bwMode="auto">
          <a:xfrm>
            <a:off x="5537200" y="5803900"/>
            <a:ext cx="2589213" cy="901700"/>
            <a:chOff x="3488" y="3434"/>
            <a:chExt cx="1631" cy="568"/>
          </a:xfrm>
        </p:grpSpPr>
        <p:sp>
          <p:nvSpPr>
            <p:cNvPr id="54373" name="Rectangle 1928"/>
            <p:cNvSpPr>
              <a:spLocks noChangeArrowheads="1"/>
            </p:cNvSpPr>
            <p:nvPr/>
          </p:nvSpPr>
          <p:spPr bwMode="auto">
            <a:xfrm>
              <a:off x="3488" y="3434"/>
              <a:ext cx="1208" cy="135"/>
            </a:xfrm>
            <a:prstGeom prst="rect">
              <a:avLst/>
            </a:prstGeom>
            <a:noFill/>
            <a:ln w="12700">
              <a:noFill/>
              <a:miter lim="800000"/>
              <a:headEnd/>
              <a:tailEnd/>
            </a:ln>
          </p:spPr>
          <p:txBody>
            <a:bodyPr wrap="none" anchor="ctr"/>
            <a:lstStyle/>
            <a:p>
              <a:pPr algn="ctr" eaLnBrk="0" hangingPunct="0"/>
              <a:endParaRPr lang="en-US"/>
            </a:p>
          </p:txBody>
        </p:sp>
        <p:sp>
          <p:nvSpPr>
            <p:cNvPr id="54374" name="Rectangle 1929"/>
            <p:cNvSpPr>
              <a:spLocks noChangeArrowheads="1"/>
            </p:cNvSpPr>
            <p:nvPr/>
          </p:nvSpPr>
          <p:spPr bwMode="auto">
            <a:xfrm>
              <a:off x="3488" y="3506"/>
              <a:ext cx="1233" cy="135"/>
            </a:xfrm>
            <a:prstGeom prst="rect">
              <a:avLst/>
            </a:prstGeom>
            <a:noFill/>
            <a:ln w="12700">
              <a:noFill/>
              <a:miter lim="800000"/>
              <a:headEnd/>
              <a:tailEnd/>
            </a:ln>
          </p:spPr>
          <p:txBody>
            <a:bodyPr wrap="none" anchor="ctr"/>
            <a:lstStyle/>
            <a:p>
              <a:pPr algn="ctr" eaLnBrk="0" hangingPunct="0"/>
              <a:endParaRPr lang="en-US"/>
            </a:p>
          </p:txBody>
        </p:sp>
        <p:sp>
          <p:nvSpPr>
            <p:cNvPr id="54375" name="Rectangle 1930"/>
            <p:cNvSpPr>
              <a:spLocks noChangeArrowheads="1"/>
            </p:cNvSpPr>
            <p:nvPr/>
          </p:nvSpPr>
          <p:spPr bwMode="auto">
            <a:xfrm>
              <a:off x="3488" y="3577"/>
              <a:ext cx="1236" cy="135"/>
            </a:xfrm>
            <a:prstGeom prst="rect">
              <a:avLst/>
            </a:prstGeom>
            <a:noFill/>
            <a:ln w="12700">
              <a:noFill/>
              <a:miter lim="800000"/>
              <a:headEnd/>
              <a:tailEnd/>
            </a:ln>
          </p:spPr>
          <p:txBody>
            <a:bodyPr wrap="none" anchor="ctr"/>
            <a:lstStyle/>
            <a:p>
              <a:pPr algn="ctr" eaLnBrk="0" hangingPunct="0"/>
              <a:endParaRPr lang="en-US"/>
            </a:p>
          </p:txBody>
        </p:sp>
        <p:sp>
          <p:nvSpPr>
            <p:cNvPr id="54376" name="Rectangle 1931"/>
            <p:cNvSpPr>
              <a:spLocks noChangeArrowheads="1"/>
            </p:cNvSpPr>
            <p:nvPr/>
          </p:nvSpPr>
          <p:spPr bwMode="auto">
            <a:xfrm>
              <a:off x="3489" y="3707"/>
              <a:ext cx="1630" cy="152"/>
            </a:xfrm>
            <a:prstGeom prst="rect">
              <a:avLst/>
            </a:prstGeom>
            <a:noFill/>
            <a:ln w="12700">
              <a:noFill/>
              <a:miter lim="800000"/>
              <a:headEnd/>
              <a:tailEnd/>
            </a:ln>
          </p:spPr>
          <p:txBody>
            <a:bodyPr wrap="none" lIns="90488" tIns="44450" rIns="90488" bIns="44450">
              <a:spAutoFit/>
            </a:bodyPr>
            <a:lstStyle/>
            <a:p>
              <a:pPr eaLnBrk="0" hangingPunct="0"/>
              <a:r>
                <a:rPr lang="en-US" sz="1000" b="1">
                  <a:solidFill>
                    <a:srgbClr val="000000"/>
                  </a:solidFill>
                  <a:latin typeface="Arial" pitchFamily="34" charset="0"/>
                </a:rPr>
                <a:t>Automated association &amp; event location</a:t>
              </a:r>
            </a:p>
          </p:txBody>
        </p:sp>
        <p:sp>
          <p:nvSpPr>
            <p:cNvPr id="54377" name="Rectangle 1932"/>
            <p:cNvSpPr>
              <a:spLocks noChangeArrowheads="1"/>
            </p:cNvSpPr>
            <p:nvPr/>
          </p:nvSpPr>
          <p:spPr bwMode="auto">
            <a:xfrm>
              <a:off x="3489" y="3850"/>
              <a:ext cx="1579" cy="152"/>
            </a:xfrm>
            <a:prstGeom prst="rect">
              <a:avLst/>
            </a:prstGeom>
            <a:noFill/>
            <a:ln w="12700">
              <a:noFill/>
              <a:miter lim="800000"/>
              <a:headEnd/>
              <a:tailEnd/>
            </a:ln>
          </p:spPr>
          <p:txBody>
            <a:bodyPr wrap="none" lIns="90488" tIns="44450" rIns="90488" bIns="44450">
              <a:spAutoFit/>
            </a:bodyPr>
            <a:lstStyle/>
            <a:p>
              <a:pPr eaLnBrk="0" hangingPunct="0"/>
              <a:r>
                <a:rPr lang="en-US" sz="1000" b="1">
                  <a:solidFill>
                    <a:srgbClr val="000000"/>
                  </a:solidFill>
                  <a:latin typeface="Arial" pitchFamily="34" charset="0"/>
                </a:rPr>
                <a:t>Reviewed association &amp; event location</a:t>
              </a:r>
            </a:p>
          </p:txBody>
        </p:sp>
      </p:grpSp>
      <p:grpSp>
        <p:nvGrpSpPr>
          <p:cNvPr id="54367" name="Group 1933"/>
          <p:cNvGrpSpPr>
            <a:grpSpLocks/>
          </p:cNvGrpSpPr>
          <p:nvPr/>
        </p:nvGrpSpPr>
        <p:grpSpPr bwMode="auto">
          <a:xfrm>
            <a:off x="3476625" y="4735513"/>
            <a:ext cx="1624013" cy="371475"/>
            <a:chOff x="2190" y="2983"/>
            <a:chExt cx="1023" cy="234"/>
          </a:xfrm>
        </p:grpSpPr>
        <p:sp>
          <p:nvSpPr>
            <p:cNvPr id="54370" name="Rectangle 1934"/>
            <p:cNvSpPr>
              <a:spLocks noChangeArrowheads="1"/>
            </p:cNvSpPr>
            <p:nvPr/>
          </p:nvSpPr>
          <p:spPr bwMode="auto">
            <a:xfrm>
              <a:off x="2199" y="3009"/>
              <a:ext cx="847" cy="191"/>
            </a:xfrm>
            <a:prstGeom prst="rect">
              <a:avLst/>
            </a:prstGeom>
            <a:noFill/>
            <a:ln w="12700">
              <a:noFill/>
              <a:miter lim="800000"/>
              <a:headEnd/>
              <a:tailEnd/>
            </a:ln>
          </p:spPr>
          <p:txBody>
            <a:bodyPr wrap="none" anchor="ctr"/>
            <a:lstStyle/>
            <a:p>
              <a:pPr algn="ctr" eaLnBrk="0" hangingPunct="0"/>
              <a:endParaRPr lang="en-US"/>
            </a:p>
          </p:txBody>
        </p:sp>
        <p:sp>
          <p:nvSpPr>
            <p:cNvPr id="207759" name="Rectangle 1935"/>
            <p:cNvSpPr>
              <a:spLocks noChangeArrowheads="1"/>
            </p:cNvSpPr>
            <p:nvPr/>
          </p:nvSpPr>
          <p:spPr bwMode="auto">
            <a:xfrm>
              <a:off x="2195" y="2988"/>
              <a:ext cx="1018" cy="229"/>
            </a:xfrm>
            <a:prstGeom prst="rect">
              <a:avLst/>
            </a:prstGeom>
            <a:noFill/>
            <a:ln w="12700">
              <a:noFill/>
              <a:miter lim="800000"/>
              <a:headEnd/>
              <a:tailEnd/>
            </a:ln>
            <a:effectLst/>
          </p:spPr>
          <p:txBody>
            <a:bodyPr wrap="none" lIns="90488" tIns="44450" rIns="90488" bIns="44450">
              <a:spAutoFit/>
            </a:bodyPr>
            <a:lstStyle/>
            <a:p>
              <a:pPr eaLnBrk="0" hangingPunct="0">
                <a:defRPr/>
              </a:pPr>
              <a:r>
                <a:rPr lang="en-US" b="1">
                  <a:solidFill>
                    <a:schemeClr val="accent1"/>
                  </a:solidFill>
                  <a:effectLst>
                    <a:outerShdw blurRad="38100" dist="38100" dir="2700000" algn="tl">
                      <a:srgbClr val="000000"/>
                    </a:outerShdw>
                  </a:effectLst>
                  <a:latin typeface="Arial" pitchFamily="34" charset="0"/>
                  <a:cs typeface="+mn-cs"/>
                </a:rPr>
                <a:t>Radionuclide</a:t>
              </a:r>
            </a:p>
          </p:txBody>
        </p:sp>
        <p:sp>
          <p:nvSpPr>
            <p:cNvPr id="207760" name="Rectangle 1936"/>
            <p:cNvSpPr>
              <a:spLocks noChangeArrowheads="1"/>
            </p:cNvSpPr>
            <p:nvPr/>
          </p:nvSpPr>
          <p:spPr bwMode="auto">
            <a:xfrm>
              <a:off x="2190" y="2983"/>
              <a:ext cx="1018" cy="229"/>
            </a:xfrm>
            <a:prstGeom prst="rect">
              <a:avLst/>
            </a:prstGeom>
            <a:noFill/>
            <a:ln w="12700">
              <a:noFill/>
              <a:miter lim="800000"/>
              <a:headEnd/>
              <a:tailEnd/>
            </a:ln>
            <a:effectLst/>
          </p:spPr>
          <p:txBody>
            <a:bodyPr wrap="none" lIns="90488" tIns="44450" rIns="90488" bIns="44450">
              <a:spAutoFit/>
            </a:bodyPr>
            <a:lstStyle/>
            <a:p>
              <a:pPr eaLnBrk="0" hangingPunct="0">
                <a:defRPr/>
              </a:pPr>
              <a:r>
                <a:rPr lang="en-US" b="1">
                  <a:solidFill>
                    <a:schemeClr val="accent1"/>
                  </a:solidFill>
                  <a:effectLst>
                    <a:outerShdw blurRad="38100" dist="38100" dir="2700000" algn="tl">
                      <a:srgbClr val="000000"/>
                    </a:outerShdw>
                  </a:effectLst>
                  <a:latin typeface="Arial" pitchFamily="34" charset="0"/>
                  <a:cs typeface="+mn-cs"/>
                </a:rPr>
                <a:t>Radionuclide</a:t>
              </a:r>
            </a:p>
          </p:txBody>
        </p:sp>
      </p:grpSp>
      <p:sp>
        <p:nvSpPr>
          <p:cNvPr id="54368" name="Rectangle 1937"/>
          <p:cNvSpPr>
            <a:spLocks noChangeArrowheads="1"/>
          </p:cNvSpPr>
          <p:nvPr/>
        </p:nvSpPr>
        <p:spPr bwMode="auto">
          <a:xfrm>
            <a:off x="4935538" y="5057775"/>
            <a:ext cx="2147887" cy="184150"/>
          </a:xfrm>
          <a:prstGeom prst="rect">
            <a:avLst/>
          </a:prstGeom>
          <a:solidFill>
            <a:srgbClr val="C0FEF9"/>
          </a:solidFill>
          <a:ln w="25400">
            <a:solidFill>
              <a:srgbClr val="00279F"/>
            </a:solidFill>
            <a:miter lim="800000"/>
            <a:headEnd/>
            <a:tailEnd/>
          </a:ln>
        </p:spPr>
        <p:txBody>
          <a:bodyPr wrap="none" anchor="ctr"/>
          <a:lstStyle/>
          <a:p>
            <a:pPr algn="ctr" eaLnBrk="0" hangingPunct="0"/>
            <a:endParaRPr lang="en-US"/>
          </a:p>
        </p:txBody>
      </p:sp>
      <p:sp>
        <p:nvSpPr>
          <p:cNvPr id="54369" name="Rectangle 1939"/>
          <p:cNvSpPr>
            <a:spLocks noGrp="1" noChangeArrowheads="1"/>
          </p:cNvSpPr>
          <p:nvPr>
            <p:ph type="title"/>
          </p:nvPr>
        </p:nvSpPr>
        <p:spPr/>
        <p:txBody>
          <a:bodyPr/>
          <a:lstStyle/>
          <a:p>
            <a:r>
              <a:rPr lang="en-US"/>
              <a:t>IDC Multi-Sensor Data Fusion Products</a:t>
            </a:r>
          </a:p>
        </p:txBody>
      </p:sp>
    </p:spTree>
  </p:cSld>
  <p:clrMapOvr>
    <a:masterClrMapping/>
  </p:clrMapOvr>
  <p:transition>
    <p:zoom dir="in"/>
  </p:transition>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322" name="Title 1"/>
          <p:cNvSpPr>
            <a:spLocks noGrp="1"/>
          </p:cNvSpPr>
          <p:nvPr>
            <p:ph type="title"/>
          </p:nvPr>
        </p:nvSpPr>
        <p:spPr>
          <a:xfrm>
            <a:off x="914400" y="152400"/>
            <a:ext cx="7772400" cy="1143000"/>
          </a:xfrm>
        </p:spPr>
        <p:txBody>
          <a:bodyPr/>
          <a:lstStyle/>
          <a:p>
            <a:pPr eaLnBrk="1" hangingPunct="1"/>
            <a:r>
              <a:rPr lang="en-US" dirty="0"/>
              <a:t>Detection: Onsite Inspections</a:t>
            </a:r>
          </a:p>
        </p:txBody>
      </p:sp>
      <p:sp>
        <p:nvSpPr>
          <p:cNvPr id="56323" name="Content Placeholder 2"/>
          <p:cNvSpPr>
            <a:spLocks noGrp="1"/>
          </p:cNvSpPr>
          <p:nvPr>
            <p:ph idx="1"/>
          </p:nvPr>
        </p:nvSpPr>
        <p:spPr>
          <a:xfrm>
            <a:off x="838200" y="1108075"/>
            <a:ext cx="7772400" cy="4530725"/>
          </a:xfrm>
        </p:spPr>
        <p:txBody>
          <a:bodyPr/>
          <a:lstStyle/>
          <a:p>
            <a:pPr eaLnBrk="1" hangingPunct="1">
              <a:buClr>
                <a:schemeClr val="accent6"/>
              </a:buClr>
            </a:pPr>
            <a:r>
              <a:rPr lang="en-US" sz="2400" dirty="0"/>
              <a:t>Once a reasonable detection of a nuclear test has been made, treaty signatories can request an onsite inspection be performed by the IAEA.</a:t>
            </a:r>
          </a:p>
          <a:p>
            <a:pPr eaLnBrk="1" hangingPunct="1">
              <a:buClr>
                <a:schemeClr val="accent6"/>
              </a:buClr>
            </a:pPr>
            <a:r>
              <a:rPr lang="en-US" sz="2400" dirty="0"/>
              <a:t>This process is, of course, dependent on the willingness of the country being accused of testing a nuclear weapon.  Also, the CTBT treaty must be entered into force.</a:t>
            </a:r>
          </a:p>
          <a:p>
            <a:pPr eaLnBrk="1" hangingPunct="1">
              <a:buClr>
                <a:schemeClr val="accent6"/>
              </a:buClr>
            </a:pPr>
            <a:r>
              <a:rPr lang="en-US" sz="2400" dirty="0"/>
              <a:t>Most onsite sampling is for detecting radionuclide signatures indicative of a nuclear weapons test.</a:t>
            </a:r>
          </a:p>
        </p:txBody>
      </p:sp>
      <p:pic>
        <p:nvPicPr>
          <p:cNvPr id="56324" name="Picture 7" descr="http://www.ctbto.org/uploads/pics/verification_final_verification.jpg"/>
          <p:cNvPicPr>
            <a:picLocks noChangeAspect="1" noChangeArrowheads="1"/>
          </p:cNvPicPr>
          <p:nvPr/>
        </p:nvPicPr>
        <p:blipFill>
          <a:blip r:embed="rId2" cstate="print"/>
          <a:srcRect/>
          <a:stretch>
            <a:fillRect/>
          </a:stretch>
        </p:blipFill>
        <p:spPr bwMode="auto">
          <a:xfrm>
            <a:off x="2209800" y="4587240"/>
            <a:ext cx="4572000" cy="2270760"/>
          </a:xfrm>
          <a:prstGeom prst="rect">
            <a:avLst/>
          </a:prstGeom>
          <a:noFill/>
          <a:ln w="9525">
            <a:noFill/>
            <a:miter lim="800000"/>
            <a:headEnd/>
            <a:tailEnd/>
          </a:ln>
        </p:spPr>
      </p:pic>
      <p:sp>
        <p:nvSpPr>
          <p:cNvPr id="56325" name="Rectangle 5"/>
          <p:cNvSpPr>
            <a:spLocks noChangeArrowheads="1"/>
          </p:cNvSpPr>
          <p:nvPr/>
        </p:nvSpPr>
        <p:spPr bwMode="auto">
          <a:xfrm>
            <a:off x="2057400" y="6642100"/>
            <a:ext cx="5562600" cy="215900"/>
          </a:xfrm>
          <a:prstGeom prst="rect">
            <a:avLst/>
          </a:prstGeom>
          <a:noFill/>
          <a:ln w="9525">
            <a:noFill/>
            <a:miter lim="800000"/>
            <a:headEnd/>
            <a:tailEnd/>
          </a:ln>
        </p:spPr>
        <p:txBody>
          <a:bodyPr>
            <a:spAutoFit/>
          </a:bodyPr>
          <a:lstStyle/>
          <a:p>
            <a:r>
              <a:rPr lang="en-US" sz="800" dirty="0"/>
              <a:t>http://www.ctbto.org/verification-regime/on-site-inspection/the-final-verification-measure/page-1/</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dirty="0">
                <a:solidFill>
                  <a:srgbClr val="0000FF"/>
                </a:solidFill>
                <a:effectLst>
                  <a:outerShdw blurRad="38100" dist="38100" dir="2700000" algn="tl">
                    <a:srgbClr val="000000">
                      <a:alpha val="43137"/>
                    </a:srgbClr>
                  </a:outerShdw>
                </a:effectLst>
              </a:rPr>
              <a:t>First Responders</a:t>
            </a:r>
          </a:p>
        </p:txBody>
      </p:sp>
      <p:sp>
        <p:nvSpPr>
          <p:cNvPr id="57347" name="Rectangle 3"/>
          <p:cNvSpPr>
            <a:spLocks noGrp="1" noChangeArrowheads="1"/>
          </p:cNvSpPr>
          <p:nvPr>
            <p:ph type="body" idx="1"/>
          </p:nvPr>
        </p:nvSpPr>
        <p:spPr/>
        <p:txBody>
          <a:bodyPr/>
          <a:lstStyle/>
          <a:p>
            <a:pPr eaLnBrk="1" hangingPunct="1">
              <a:buClr>
                <a:schemeClr val="accent6"/>
              </a:buClr>
            </a:pPr>
            <a:r>
              <a:rPr lang="en-US" dirty="0"/>
              <a:t>What happens in the event of a US civil nuclear terrorist event?</a:t>
            </a:r>
          </a:p>
          <a:p>
            <a:pPr lvl="1" eaLnBrk="1" hangingPunct="1">
              <a:buClr>
                <a:schemeClr val="accent6"/>
              </a:buClr>
            </a:pPr>
            <a:r>
              <a:rPr lang="en-US" dirty="0"/>
              <a:t>Organizations involved</a:t>
            </a:r>
          </a:p>
          <a:p>
            <a:pPr lvl="1" eaLnBrk="1" hangingPunct="1">
              <a:buClr>
                <a:schemeClr val="accent6"/>
              </a:buClr>
            </a:pPr>
            <a:r>
              <a:rPr lang="en-US" dirty="0"/>
              <a:t>Planning</a:t>
            </a:r>
          </a:p>
          <a:p>
            <a:pPr lvl="1" eaLnBrk="1" hangingPunct="1">
              <a:buClr>
                <a:schemeClr val="accent6"/>
              </a:buClr>
            </a:pPr>
            <a:r>
              <a:rPr lang="en-US" dirty="0"/>
              <a:t>Actions</a:t>
            </a:r>
          </a:p>
          <a:p>
            <a:pPr eaLnBrk="1" hangingPunct="1">
              <a:buClr>
                <a:schemeClr val="accent6"/>
              </a:buClr>
            </a:pPr>
            <a:endParaRPr lang="en-US" dirty="0"/>
          </a:p>
        </p:txBody>
      </p:sp>
      <p:pic>
        <p:nvPicPr>
          <p:cNvPr id="57348" name="Picture 5" descr="http://www.nato.int/pictures/review/9602/9602-7d.jpg"/>
          <p:cNvPicPr>
            <a:picLocks noChangeAspect="1" noChangeArrowheads="1"/>
          </p:cNvPicPr>
          <p:nvPr/>
        </p:nvPicPr>
        <p:blipFill>
          <a:blip r:embed="rId2" cstate="print"/>
          <a:srcRect/>
          <a:stretch>
            <a:fillRect/>
          </a:stretch>
        </p:blipFill>
        <p:spPr bwMode="auto">
          <a:xfrm>
            <a:off x="4419600" y="3429000"/>
            <a:ext cx="3819525" cy="2674938"/>
          </a:xfrm>
          <a:prstGeom prst="rect">
            <a:avLst/>
          </a:prstGeom>
          <a:noFill/>
          <a:ln w="9525">
            <a:noFill/>
            <a:miter lim="800000"/>
            <a:headEnd/>
            <a:tailEnd/>
          </a:ln>
        </p:spPr>
      </p:pic>
      <p:sp>
        <p:nvSpPr>
          <p:cNvPr id="57349" name="Rectangle 4"/>
          <p:cNvSpPr>
            <a:spLocks noChangeArrowheads="1"/>
          </p:cNvSpPr>
          <p:nvPr/>
        </p:nvSpPr>
        <p:spPr bwMode="auto">
          <a:xfrm>
            <a:off x="4419600" y="6051550"/>
            <a:ext cx="3810000" cy="339725"/>
          </a:xfrm>
          <a:prstGeom prst="rect">
            <a:avLst/>
          </a:prstGeom>
          <a:noFill/>
          <a:ln w="9525">
            <a:noFill/>
            <a:miter lim="800000"/>
            <a:headEnd/>
            <a:tailEnd/>
          </a:ln>
        </p:spPr>
        <p:txBody>
          <a:bodyPr>
            <a:spAutoFit/>
          </a:bodyPr>
          <a:lstStyle/>
          <a:p>
            <a:r>
              <a:rPr lang="en-US" sz="800" dirty="0"/>
              <a:t>A disaster response exercise held in </a:t>
            </a:r>
            <a:r>
              <a:rPr lang="en-US" sz="800" dirty="0" err="1"/>
              <a:t>Sirava</a:t>
            </a:r>
            <a:r>
              <a:rPr lang="en-US" sz="800" dirty="0"/>
              <a:t>, Slovakia, as part of a NATO </a:t>
            </a:r>
            <a:r>
              <a:rPr lang="en-US" sz="800" dirty="0" err="1"/>
              <a:t>PfP</a:t>
            </a:r>
            <a:r>
              <a:rPr lang="en-US" sz="800" dirty="0"/>
              <a:t> civil emergency planning workshop.</a:t>
            </a:r>
          </a:p>
        </p:txBody>
      </p:sp>
      <p:pic>
        <p:nvPicPr>
          <p:cNvPr id="57350" name="Picture 7" descr="http://www.nato.int/nato_static/assets/pictures/2009_09_090707a-eadrcc-zhetysu/20090908_090907a-011_rdax_150x100.jpg"/>
          <p:cNvPicPr>
            <a:picLocks noChangeAspect="1" noChangeArrowheads="1"/>
          </p:cNvPicPr>
          <p:nvPr/>
        </p:nvPicPr>
        <p:blipFill>
          <a:blip r:embed="rId3" cstate="print"/>
          <a:srcRect/>
          <a:stretch>
            <a:fillRect/>
          </a:stretch>
        </p:blipFill>
        <p:spPr bwMode="auto">
          <a:xfrm>
            <a:off x="2057400" y="4267200"/>
            <a:ext cx="1428750" cy="952500"/>
          </a:xfrm>
          <a:prstGeom prst="rect">
            <a:avLst/>
          </a:prstGeom>
          <a:noFill/>
          <a:ln w="9525">
            <a:noFill/>
            <a:miter lim="800000"/>
            <a:headEnd/>
            <a:tailEnd/>
          </a:ln>
        </p:spPr>
      </p:pic>
      <p:sp>
        <p:nvSpPr>
          <p:cNvPr id="57351" name="Rectangle 6"/>
          <p:cNvSpPr>
            <a:spLocks noChangeArrowheads="1"/>
          </p:cNvSpPr>
          <p:nvPr/>
        </p:nvSpPr>
        <p:spPr bwMode="auto">
          <a:xfrm>
            <a:off x="1371600" y="5181600"/>
            <a:ext cx="2895600" cy="461963"/>
          </a:xfrm>
          <a:prstGeom prst="rect">
            <a:avLst/>
          </a:prstGeom>
          <a:noFill/>
          <a:ln w="9525">
            <a:noFill/>
            <a:miter lim="800000"/>
            <a:headEnd/>
            <a:tailEnd/>
          </a:ln>
        </p:spPr>
        <p:txBody>
          <a:bodyPr>
            <a:spAutoFit/>
          </a:bodyPr>
          <a:lstStyle/>
          <a:p>
            <a:r>
              <a:rPr lang="en-US" sz="800"/>
              <a:t>NATO launches a course in the field of chemical, biological, radiological, and nuclear (CBRN) first response in Kuopio, Finland</a:t>
            </a:r>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t>Response Management</a:t>
            </a:r>
          </a:p>
        </p:txBody>
      </p:sp>
      <p:sp>
        <p:nvSpPr>
          <p:cNvPr id="58371" name="Content Placeholder 2"/>
          <p:cNvSpPr>
            <a:spLocks noGrp="1"/>
          </p:cNvSpPr>
          <p:nvPr>
            <p:ph idx="1"/>
          </p:nvPr>
        </p:nvSpPr>
        <p:spPr/>
        <p:txBody>
          <a:bodyPr/>
          <a:lstStyle/>
          <a:p>
            <a:pPr>
              <a:buClr>
                <a:schemeClr val="accent6"/>
              </a:buClr>
            </a:pPr>
            <a:r>
              <a:rPr lang="en-US" sz="2400" dirty="0"/>
              <a:t>The Federal response to any nuclear/radiological incident shall be coordinated with the State, tribal, and local government or the Federal agencies having jurisdiction over the area affected by the incident.</a:t>
            </a:r>
          </a:p>
        </p:txBody>
      </p:sp>
      <p:pic>
        <p:nvPicPr>
          <p:cNvPr id="58372" name="Picture 5" descr="http://www.iaea.org/NewsCenter/images/paramedics_300x200.jpg"/>
          <p:cNvPicPr>
            <a:picLocks noChangeAspect="1" noChangeArrowheads="1"/>
          </p:cNvPicPr>
          <p:nvPr/>
        </p:nvPicPr>
        <p:blipFill>
          <a:blip r:embed="rId2" cstate="print"/>
          <a:srcRect/>
          <a:stretch>
            <a:fillRect/>
          </a:stretch>
        </p:blipFill>
        <p:spPr bwMode="auto">
          <a:xfrm>
            <a:off x="762000" y="4038600"/>
            <a:ext cx="3771900" cy="2514600"/>
          </a:xfrm>
          <a:prstGeom prst="rect">
            <a:avLst/>
          </a:prstGeom>
          <a:noFill/>
          <a:ln w="9525">
            <a:noFill/>
            <a:miter lim="800000"/>
            <a:headEnd/>
            <a:tailEnd/>
          </a:ln>
        </p:spPr>
      </p:pic>
      <p:pic>
        <p:nvPicPr>
          <p:cNvPr id="58373" name="Picture 7" descr="http://www.ng.mil/features/2008PostureStatement/images/hazmat-guys.jpg"/>
          <p:cNvPicPr>
            <a:picLocks noChangeAspect="1" noChangeArrowheads="1"/>
          </p:cNvPicPr>
          <p:nvPr/>
        </p:nvPicPr>
        <p:blipFill>
          <a:blip r:embed="rId3" cstate="print"/>
          <a:srcRect/>
          <a:stretch>
            <a:fillRect/>
          </a:stretch>
        </p:blipFill>
        <p:spPr bwMode="auto">
          <a:xfrm>
            <a:off x="5029200" y="3962400"/>
            <a:ext cx="3425825" cy="2651125"/>
          </a:xfrm>
          <a:prstGeom prst="rect">
            <a:avLst/>
          </a:prstGeom>
          <a:noFill/>
          <a:ln w="9525">
            <a:noFill/>
            <a:miter lim="800000"/>
            <a:headEnd/>
            <a:tailEnd/>
          </a:ln>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a:t>Nuclear Non-Proliferation Treaty</a:t>
            </a:r>
          </a:p>
        </p:txBody>
      </p:sp>
      <p:sp>
        <p:nvSpPr>
          <p:cNvPr id="10243" name="Content Placeholder 2"/>
          <p:cNvSpPr>
            <a:spLocks noGrp="1"/>
          </p:cNvSpPr>
          <p:nvPr>
            <p:ph idx="1"/>
          </p:nvPr>
        </p:nvSpPr>
        <p:spPr>
          <a:xfrm>
            <a:off x="685800" y="1371600"/>
            <a:ext cx="7772400" cy="4530725"/>
          </a:xfrm>
        </p:spPr>
        <p:txBody>
          <a:bodyPr/>
          <a:lstStyle/>
          <a:p>
            <a:pPr eaLnBrk="1" hangingPunct="1">
              <a:buClr>
                <a:schemeClr val="accent6"/>
              </a:buClr>
            </a:pPr>
            <a:r>
              <a:rPr lang="en-US" sz="2400" dirty="0"/>
              <a:t>The NPT consists of a preamble and 11 articles. </a:t>
            </a:r>
          </a:p>
          <a:p>
            <a:pPr eaLnBrk="1" hangingPunct="1">
              <a:buClr>
                <a:schemeClr val="accent6"/>
              </a:buClr>
            </a:pPr>
            <a:r>
              <a:rPr lang="en-US" sz="2400" dirty="0"/>
              <a:t>Three objectives</a:t>
            </a:r>
          </a:p>
          <a:p>
            <a:pPr marL="971550" lvl="1" indent="-514350" eaLnBrk="1" hangingPunct="1">
              <a:buClr>
                <a:schemeClr val="accent6"/>
              </a:buClr>
              <a:buFont typeface="Times New Roman" pitchFamily="18" charset="0"/>
              <a:buAutoNum type="arabicPeriod"/>
            </a:pPr>
            <a:r>
              <a:rPr lang="en-US" sz="2400" b="1" dirty="0">
                <a:solidFill>
                  <a:srgbClr val="00CC00"/>
                </a:solidFill>
              </a:rPr>
              <a:t>Nonproliferation</a:t>
            </a:r>
          </a:p>
          <a:p>
            <a:pPr marL="971550" lvl="1" indent="-514350" eaLnBrk="1" hangingPunct="1">
              <a:buClr>
                <a:schemeClr val="accent6"/>
              </a:buClr>
              <a:buFont typeface="Times New Roman" pitchFamily="18" charset="0"/>
              <a:buAutoNum type="arabicPeriod"/>
            </a:pPr>
            <a:r>
              <a:rPr lang="en-US" sz="2400" b="1" dirty="0">
                <a:solidFill>
                  <a:srgbClr val="FF0000"/>
                </a:solidFill>
              </a:rPr>
              <a:t>Disarmament</a:t>
            </a:r>
          </a:p>
          <a:p>
            <a:pPr marL="971550" lvl="1" indent="-514350" eaLnBrk="1" hangingPunct="1">
              <a:buClr>
                <a:schemeClr val="accent6"/>
              </a:buClr>
              <a:buFont typeface="Times New Roman" pitchFamily="18" charset="0"/>
              <a:buAutoNum type="arabicPeriod"/>
            </a:pPr>
            <a:r>
              <a:rPr lang="en-US" sz="2400" b="1" dirty="0">
                <a:solidFill>
                  <a:srgbClr val="0000FF"/>
                </a:solidFill>
              </a:rPr>
              <a:t>Peaceful Use of Nuclear Energy</a:t>
            </a:r>
          </a:p>
        </p:txBody>
      </p:sp>
      <p:pic>
        <p:nvPicPr>
          <p:cNvPr id="10245" name="Picture 5" descr="http://guests.armscontrolwonk.com/images/781.jpg"/>
          <p:cNvPicPr>
            <a:picLocks noChangeAspect="1" noChangeArrowheads="1"/>
          </p:cNvPicPr>
          <p:nvPr/>
        </p:nvPicPr>
        <p:blipFill>
          <a:blip r:embed="rId2" cstate="print"/>
          <a:srcRect/>
          <a:stretch>
            <a:fillRect/>
          </a:stretch>
        </p:blipFill>
        <p:spPr bwMode="auto">
          <a:xfrm>
            <a:off x="6419936" y="2743200"/>
            <a:ext cx="2495464" cy="3676650"/>
          </a:xfrm>
          <a:prstGeom prst="rect">
            <a:avLst/>
          </a:prstGeom>
          <a:noFill/>
        </p:spPr>
      </p:pic>
      <p:pic>
        <p:nvPicPr>
          <p:cNvPr id="10247" name="Picture 7" descr="http://www.ocamagazine.com/wp-content/uploads/2010/06/1-international-conference-on-disarmament-in-central-asia-opens-in-ashgabat.jpg"/>
          <p:cNvPicPr>
            <a:picLocks noChangeAspect="1" noChangeArrowheads="1"/>
          </p:cNvPicPr>
          <p:nvPr/>
        </p:nvPicPr>
        <p:blipFill>
          <a:blip r:embed="rId3" cstate="print"/>
          <a:srcRect/>
          <a:stretch>
            <a:fillRect/>
          </a:stretch>
        </p:blipFill>
        <p:spPr bwMode="auto">
          <a:xfrm>
            <a:off x="4233360" y="3962400"/>
            <a:ext cx="1710240" cy="2676526"/>
          </a:xfrm>
          <a:prstGeom prst="rect">
            <a:avLst/>
          </a:prstGeom>
          <a:noFill/>
        </p:spPr>
      </p:pic>
      <p:pic>
        <p:nvPicPr>
          <p:cNvPr id="10249" name="Picture 9" descr="http://inhabitat.com/nyc/wp-content/blogs.dir/2/files/2011/03/indian-point-tony-537x317.jpg"/>
          <p:cNvPicPr>
            <a:picLocks noChangeAspect="1" noChangeArrowheads="1"/>
          </p:cNvPicPr>
          <p:nvPr/>
        </p:nvPicPr>
        <p:blipFill>
          <a:blip r:embed="rId4" cstate="print"/>
          <a:srcRect/>
          <a:stretch>
            <a:fillRect/>
          </a:stretch>
        </p:blipFill>
        <p:spPr bwMode="auto">
          <a:xfrm>
            <a:off x="685800" y="4191000"/>
            <a:ext cx="3097999" cy="1828800"/>
          </a:xfrm>
          <a:prstGeom prst="rect">
            <a:avLst/>
          </a:prstGeom>
          <a:noFill/>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9394" name="Title 1"/>
          <p:cNvSpPr>
            <a:spLocks noGrp="1"/>
          </p:cNvSpPr>
          <p:nvPr>
            <p:ph type="title"/>
          </p:nvPr>
        </p:nvSpPr>
        <p:spPr>
          <a:xfrm>
            <a:off x="533400" y="457200"/>
            <a:ext cx="8610600" cy="1143000"/>
          </a:xfrm>
        </p:spPr>
        <p:txBody>
          <a:bodyPr/>
          <a:lstStyle/>
          <a:p>
            <a:r>
              <a:rPr lang="en-US" dirty="0"/>
              <a:t>National Response Framework (NRF)</a:t>
            </a:r>
          </a:p>
        </p:txBody>
      </p:sp>
      <p:sp>
        <p:nvSpPr>
          <p:cNvPr id="59395" name="Content Placeholder 2"/>
          <p:cNvSpPr>
            <a:spLocks noGrp="1"/>
          </p:cNvSpPr>
          <p:nvPr>
            <p:ph idx="1"/>
          </p:nvPr>
        </p:nvSpPr>
        <p:spPr/>
        <p:txBody>
          <a:bodyPr/>
          <a:lstStyle/>
          <a:p>
            <a:pPr>
              <a:buClr>
                <a:schemeClr val="accent6"/>
              </a:buClr>
            </a:pPr>
            <a:r>
              <a:rPr lang="en-US" sz="2000" b="1" dirty="0">
                <a:solidFill>
                  <a:srgbClr val="FF0000"/>
                </a:solidFill>
              </a:rPr>
              <a:t>FEMA</a:t>
            </a:r>
            <a:r>
              <a:rPr lang="en-US" sz="2000" dirty="0"/>
              <a:t> is responsible for maintaining and updating the </a:t>
            </a:r>
            <a:r>
              <a:rPr lang="en-US" sz="2000" dirty="0">
                <a:solidFill>
                  <a:srgbClr val="7030A0"/>
                </a:solidFill>
              </a:rPr>
              <a:t>NRF</a:t>
            </a:r>
            <a:r>
              <a:rPr lang="en-US" sz="2000" dirty="0"/>
              <a:t>.</a:t>
            </a:r>
          </a:p>
          <a:p>
            <a:pPr>
              <a:buClr>
                <a:schemeClr val="accent6"/>
              </a:buClr>
            </a:pPr>
            <a:r>
              <a:rPr lang="en-US" sz="2000" dirty="0"/>
              <a:t>The </a:t>
            </a:r>
            <a:r>
              <a:rPr lang="en-US" sz="2000" b="1" dirty="0">
                <a:solidFill>
                  <a:srgbClr val="7030A0"/>
                </a:solidFill>
              </a:rPr>
              <a:t>NRF</a:t>
            </a:r>
            <a:r>
              <a:rPr lang="en-US" sz="2000" dirty="0"/>
              <a:t> presents the guiding principles that enable all response partners to prepare for and provide a unified national response to disasters and emergencies. </a:t>
            </a:r>
          </a:p>
          <a:p>
            <a:pPr>
              <a:buClr>
                <a:schemeClr val="accent6"/>
              </a:buClr>
            </a:pPr>
            <a:r>
              <a:rPr lang="en-US" sz="2000" dirty="0"/>
              <a:t>The </a:t>
            </a:r>
            <a:r>
              <a:rPr lang="en-US" sz="2000" b="1" dirty="0">
                <a:solidFill>
                  <a:srgbClr val="00CC00"/>
                </a:solidFill>
              </a:rPr>
              <a:t>Nuclear/Radiological Incident Annex (NRIA) </a:t>
            </a:r>
            <a:r>
              <a:rPr lang="en-US" sz="2000" dirty="0"/>
              <a:t>to the </a:t>
            </a:r>
            <a:r>
              <a:rPr lang="en-US" sz="2000" b="1" dirty="0">
                <a:solidFill>
                  <a:srgbClr val="7030A0"/>
                </a:solidFill>
              </a:rPr>
              <a:t>NRF</a:t>
            </a:r>
            <a:r>
              <a:rPr lang="en-US" sz="2000" dirty="0"/>
              <a:t> describes the policies, situations, concepts of operations, and responsibilities of the Federal departments and agencies governing the immediate response and short-term recovery activities for incidents involving release of radioactive materials to address the consequences of the event.</a:t>
            </a:r>
          </a:p>
          <a:p>
            <a:pPr>
              <a:buClr>
                <a:schemeClr val="accent6"/>
              </a:buClr>
            </a:pPr>
            <a:r>
              <a:rPr lang="en-US" sz="2000" dirty="0"/>
              <a:t>Incidents will be managed at the lowest possible level; as incidents change in size, scope, and complexity, the response will adapt to meet requirements, as described in the </a:t>
            </a:r>
            <a:r>
              <a:rPr lang="en-US" sz="2000" b="1" dirty="0">
                <a:solidFill>
                  <a:srgbClr val="7030A0"/>
                </a:solidFill>
              </a:rPr>
              <a:t>NRF</a:t>
            </a:r>
            <a:r>
              <a:rPr lang="en-US" sz="2000" dirty="0"/>
              <a:t>.</a:t>
            </a: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a:t>Organizations Involved</a:t>
            </a:r>
          </a:p>
        </p:txBody>
      </p:sp>
      <p:sp>
        <p:nvSpPr>
          <p:cNvPr id="60419" name="Rectangle 3"/>
          <p:cNvSpPr>
            <a:spLocks noGrp="1" noChangeArrowheads="1"/>
          </p:cNvSpPr>
          <p:nvPr>
            <p:ph type="body" idx="1"/>
          </p:nvPr>
        </p:nvSpPr>
        <p:spPr>
          <a:xfrm>
            <a:off x="838200" y="1219200"/>
            <a:ext cx="7772400" cy="4530725"/>
          </a:xfrm>
        </p:spPr>
        <p:txBody>
          <a:bodyPr/>
          <a:lstStyle/>
          <a:p>
            <a:pPr eaLnBrk="1" hangingPunct="1">
              <a:buClr>
                <a:schemeClr val="accent6"/>
              </a:buClr>
            </a:pPr>
            <a:r>
              <a:rPr lang="en-US" sz="2400" dirty="0"/>
              <a:t>Coordinating Agencies:  coordinating agencies provide the leadership, expertise, and authorities to implement critical and specific nuclear/radiological aspects of the response, and facilitate nuclear/radiological aspects of the response in accordance with those authorities and capabilities.</a:t>
            </a:r>
          </a:p>
          <a:p>
            <a:pPr lvl="1" eaLnBrk="1" hangingPunct="1">
              <a:buClr>
                <a:schemeClr val="accent6"/>
              </a:buClr>
            </a:pPr>
            <a:r>
              <a:rPr lang="en-US" sz="2400" dirty="0"/>
              <a:t>Department of Defense</a:t>
            </a:r>
          </a:p>
          <a:p>
            <a:pPr lvl="1" eaLnBrk="1" hangingPunct="1">
              <a:buClr>
                <a:schemeClr val="accent6"/>
              </a:buClr>
            </a:pPr>
            <a:r>
              <a:rPr lang="en-US" sz="2400" dirty="0"/>
              <a:t>Department of Energy</a:t>
            </a:r>
          </a:p>
          <a:p>
            <a:pPr lvl="1" eaLnBrk="1" hangingPunct="1">
              <a:buClr>
                <a:schemeClr val="accent6"/>
              </a:buClr>
            </a:pPr>
            <a:r>
              <a:rPr lang="en-US" sz="2400" dirty="0"/>
              <a:t>Department of Homeland Security</a:t>
            </a:r>
          </a:p>
          <a:p>
            <a:pPr lvl="1" eaLnBrk="1" hangingPunct="1">
              <a:buClr>
                <a:schemeClr val="accent6"/>
              </a:buClr>
            </a:pPr>
            <a:r>
              <a:rPr lang="en-US" sz="2400" dirty="0"/>
              <a:t>Environmental Protection Agency</a:t>
            </a:r>
          </a:p>
          <a:p>
            <a:pPr lvl="1" eaLnBrk="1" hangingPunct="1">
              <a:buClr>
                <a:schemeClr val="accent6"/>
              </a:buClr>
            </a:pPr>
            <a:r>
              <a:rPr lang="en-US" sz="2400" dirty="0"/>
              <a:t>National Aeronautics and Space Administration</a:t>
            </a:r>
          </a:p>
          <a:p>
            <a:pPr lvl="1" eaLnBrk="1" hangingPunct="1">
              <a:buClr>
                <a:schemeClr val="accent6"/>
              </a:buClr>
            </a:pPr>
            <a:r>
              <a:rPr lang="en-US" sz="2400" dirty="0"/>
              <a:t>Nuclear Regulatory Commission</a:t>
            </a:r>
          </a:p>
        </p:txBody>
      </p:sp>
      <p:pic>
        <p:nvPicPr>
          <p:cNvPr id="60420" name="Picture 5" descr="United States Department of Defense Seal.svg">
            <a:hlinkClick r:id="rId2"/>
          </p:cNvPr>
          <p:cNvPicPr>
            <a:picLocks noChangeAspect="1" noChangeArrowheads="1"/>
          </p:cNvPicPr>
          <p:nvPr/>
        </p:nvPicPr>
        <p:blipFill>
          <a:blip r:embed="rId3" cstate="print"/>
          <a:srcRect/>
          <a:stretch>
            <a:fillRect/>
          </a:stretch>
        </p:blipFill>
        <p:spPr bwMode="auto">
          <a:xfrm>
            <a:off x="5029200" y="3505200"/>
            <a:ext cx="381000" cy="381000"/>
          </a:xfrm>
          <a:prstGeom prst="rect">
            <a:avLst/>
          </a:prstGeom>
          <a:noFill/>
          <a:ln w="9525">
            <a:noFill/>
            <a:miter lim="800000"/>
            <a:headEnd/>
            <a:tailEnd/>
          </a:ln>
        </p:spPr>
      </p:pic>
      <p:pic>
        <p:nvPicPr>
          <p:cNvPr id="60421" name="Picture 5" descr="US-DeptOfEnergy-Seal.svg">
            <a:hlinkClick r:id="rId4"/>
          </p:cNvPr>
          <p:cNvPicPr>
            <a:picLocks noChangeAspect="1" noChangeArrowheads="1"/>
          </p:cNvPicPr>
          <p:nvPr/>
        </p:nvPicPr>
        <p:blipFill>
          <a:blip r:embed="rId5" cstate="print"/>
          <a:srcRect/>
          <a:stretch>
            <a:fillRect/>
          </a:stretch>
        </p:blipFill>
        <p:spPr bwMode="auto">
          <a:xfrm>
            <a:off x="4800600" y="3962400"/>
            <a:ext cx="381000" cy="381000"/>
          </a:xfrm>
          <a:prstGeom prst="rect">
            <a:avLst/>
          </a:prstGeom>
          <a:noFill/>
          <a:ln w="9525">
            <a:noFill/>
            <a:miter lim="800000"/>
            <a:headEnd/>
            <a:tailEnd/>
          </a:ln>
        </p:spPr>
      </p:pic>
      <p:pic>
        <p:nvPicPr>
          <p:cNvPr id="60422" name="Picture 5" descr="US-NuclearRegulatoryCommission-Seal.png">
            <a:hlinkClick r:id="rId6"/>
          </p:cNvPr>
          <p:cNvPicPr>
            <a:picLocks noChangeAspect="1" noChangeArrowheads="1"/>
          </p:cNvPicPr>
          <p:nvPr/>
        </p:nvPicPr>
        <p:blipFill>
          <a:blip r:embed="rId7" cstate="print"/>
          <a:srcRect/>
          <a:stretch>
            <a:fillRect/>
          </a:stretch>
        </p:blipFill>
        <p:spPr bwMode="auto">
          <a:xfrm>
            <a:off x="6172200" y="5791200"/>
            <a:ext cx="381000" cy="381000"/>
          </a:xfrm>
          <a:prstGeom prst="rect">
            <a:avLst/>
          </a:prstGeom>
          <a:noFill/>
          <a:ln w="9525">
            <a:noFill/>
            <a:miter lim="800000"/>
            <a:headEnd/>
            <a:tailEnd/>
          </a:ln>
        </p:spPr>
      </p:pic>
      <p:pic>
        <p:nvPicPr>
          <p:cNvPr id="60423" name="Picture 2" descr="US Department of Homeland Security Seal.svg">
            <a:hlinkClick r:id="rId8"/>
          </p:cNvPr>
          <p:cNvPicPr>
            <a:picLocks noChangeAspect="1" noChangeArrowheads="1"/>
          </p:cNvPicPr>
          <p:nvPr/>
        </p:nvPicPr>
        <p:blipFill>
          <a:blip r:embed="rId9" cstate="print"/>
          <a:srcRect/>
          <a:stretch>
            <a:fillRect/>
          </a:stretch>
        </p:blipFill>
        <p:spPr bwMode="auto">
          <a:xfrm>
            <a:off x="6400800" y="4419600"/>
            <a:ext cx="366713" cy="365125"/>
          </a:xfrm>
          <a:prstGeom prst="rect">
            <a:avLst/>
          </a:prstGeom>
          <a:noFill/>
          <a:ln w="9525">
            <a:noFill/>
            <a:miter lim="800000"/>
            <a:headEnd/>
            <a:tailEnd/>
          </a:ln>
        </p:spPr>
      </p:pic>
      <p:pic>
        <p:nvPicPr>
          <p:cNvPr id="60424" name="Picture 5" descr="Environmental Protection Agency logo.svg">
            <a:hlinkClick r:id="rId10"/>
          </p:cNvPr>
          <p:cNvPicPr>
            <a:picLocks noChangeAspect="1" noChangeArrowheads="1"/>
          </p:cNvPicPr>
          <p:nvPr/>
        </p:nvPicPr>
        <p:blipFill>
          <a:blip r:embed="rId11" cstate="print"/>
          <a:srcRect/>
          <a:stretch>
            <a:fillRect/>
          </a:stretch>
        </p:blipFill>
        <p:spPr bwMode="auto">
          <a:xfrm>
            <a:off x="6400800" y="4876800"/>
            <a:ext cx="381000" cy="415925"/>
          </a:xfrm>
          <a:prstGeom prst="rect">
            <a:avLst/>
          </a:prstGeom>
          <a:noFill/>
          <a:ln w="9525">
            <a:noFill/>
            <a:miter lim="800000"/>
            <a:headEnd/>
            <a:tailEnd/>
          </a:ln>
        </p:spPr>
      </p:pic>
      <p:pic>
        <p:nvPicPr>
          <p:cNvPr id="60425" name="Picture 7" descr="Nasaseal.svg">
            <a:hlinkClick r:id="rId12"/>
          </p:cNvPr>
          <p:cNvPicPr>
            <a:picLocks noChangeAspect="1" noChangeArrowheads="1"/>
          </p:cNvPicPr>
          <p:nvPr/>
        </p:nvPicPr>
        <p:blipFill>
          <a:blip r:embed="rId13" cstate="print"/>
          <a:srcRect/>
          <a:stretch>
            <a:fillRect/>
          </a:stretch>
        </p:blipFill>
        <p:spPr bwMode="auto">
          <a:xfrm>
            <a:off x="8153400" y="5257800"/>
            <a:ext cx="419100" cy="419100"/>
          </a:xfrm>
          <a:prstGeom prst="rect">
            <a:avLst/>
          </a:prstGeom>
          <a:noFill/>
          <a:ln w="9525">
            <a:noFill/>
            <a:miter lim="800000"/>
            <a:headEnd/>
            <a:tailEnd/>
          </a:ln>
        </p:spPr>
      </p:pic>
      <p:sp>
        <p:nvSpPr>
          <p:cNvPr id="60426" name="Rectangle 9"/>
          <p:cNvSpPr>
            <a:spLocks noChangeArrowheads="1"/>
          </p:cNvSpPr>
          <p:nvPr/>
        </p:nvSpPr>
        <p:spPr bwMode="auto">
          <a:xfrm>
            <a:off x="3581400" y="6642100"/>
            <a:ext cx="2032000" cy="215900"/>
          </a:xfrm>
          <a:prstGeom prst="rect">
            <a:avLst/>
          </a:prstGeom>
          <a:noFill/>
          <a:ln w="9525">
            <a:noFill/>
            <a:miter lim="800000"/>
            <a:headEnd/>
            <a:tailEnd/>
          </a:ln>
        </p:spPr>
        <p:txBody>
          <a:bodyPr wrap="none">
            <a:spAutoFit/>
          </a:bodyPr>
          <a:lstStyle/>
          <a:p>
            <a:r>
              <a:rPr lang="en-US" sz="800"/>
              <a:t>Nuclear/Radiological Incident Annex</a:t>
            </a: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dirty="0"/>
              <a:t>Cooperating Agencies</a:t>
            </a:r>
          </a:p>
        </p:txBody>
      </p:sp>
      <p:sp>
        <p:nvSpPr>
          <p:cNvPr id="61443" name="Content Placeholder 2"/>
          <p:cNvSpPr>
            <a:spLocks noGrp="1"/>
          </p:cNvSpPr>
          <p:nvPr>
            <p:ph idx="1"/>
          </p:nvPr>
        </p:nvSpPr>
        <p:spPr>
          <a:xfrm>
            <a:off x="838200" y="1295400"/>
            <a:ext cx="7772400" cy="4530725"/>
          </a:xfrm>
        </p:spPr>
        <p:txBody>
          <a:bodyPr/>
          <a:lstStyle/>
          <a:p>
            <a:pPr>
              <a:buClr>
                <a:schemeClr val="accent6"/>
              </a:buClr>
            </a:pPr>
            <a:r>
              <a:rPr lang="en-US" sz="2400" dirty="0"/>
              <a:t>Cooperating agencies include other Federal agencies that provide additional technical and resource support specific to nuclear/radiological incidents to DHS and the coordinating agencies.</a:t>
            </a:r>
          </a:p>
          <a:p>
            <a:pPr lvl="1">
              <a:buClr>
                <a:schemeClr val="accent6"/>
              </a:buClr>
            </a:pPr>
            <a:r>
              <a:rPr lang="en-US" sz="2000" dirty="0"/>
              <a:t>Department of Agriculture, Department of Commerce, Department of Defense, Department of Energy, Department of Health and Human Services, Department of Homeland Security, Department of the Interior, Department of Justice, Department of Labor, Department of State, Department of Transportation, Department of Veterans Affairs, Environmental Protection Agency, Nuclear Regulatory Commission</a:t>
            </a:r>
          </a:p>
        </p:txBody>
      </p:sp>
      <p:pic>
        <p:nvPicPr>
          <p:cNvPr id="61444" name="Picture 4" descr="http://www.haojieworld.com/image/cooperation.jpg"/>
          <p:cNvPicPr>
            <a:picLocks noChangeAspect="1" noChangeArrowheads="1"/>
          </p:cNvPicPr>
          <p:nvPr/>
        </p:nvPicPr>
        <p:blipFill>
          <a:blip r:embed="rId2" cstate="print"/>
          <a:srcRect/>
          <a:stretch>
            <a:fillRect/>
          </a:stretch>
        </p:blipFill>
        <p:spPr bwMode="auto">
          <a:xfrm>
            <a:off x="3733800" y="5105400"/>
            <a:ext cx="1752600" cy="1471839"/>
          </a:xfrm>
          <a:prstGeom prst="rect">
            <a:avLst/>
          </a:prstGeom>
          <a:noFill/>
          <a:ln w="9525">
            <a:noFill/>
            <a:miter lim="800000"/>
            <a:headEnd/>
            <a:tailEnd/>
          </a:ln>
        </p:spPr>
      </p:pic>
      <p:sp>
        <p:nvSpPr>
          <p:cNvPr id="61445" name="Rectangle 5"/>
          <p:cNvSpPr>
            <a:spLocks noChangeArrowheads="1"/>
          </p:cNvSpPr>
          <p:nvPr/>
        </p:nvSpPr>
        <p:spPr bwMode="auto">
          <a:xfrm>
            <a:off x="3657600" y="6642100"/>
            <a:ext cx="2032000" cy="215900"/>
          </a:xfrm>
          <a:prstGeom prst="rect">
            <a:avLst/>
          </a:prstGeom>
          <a:noFill/>
          <a:ln w="9525">
            <a:noFill/>
            <a:miter lim="800000"/>
            <a:headEnd/>
            <a:tailEnd/>
          </a:ln>
        </p:spPr>
        <p:txBody>
          <a:bodyPr wrap="none">
            <a:spAutoFit/>
          </a:bodyPr>
          <a:lstStyle/>
          <a:p>
            <a:r>
              <a:rPr lang="en-US" sz="800"/>
              <a:t>Nuclear/Radiological Incident Annex</a:t>
            </a: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eaLnBrk="1" hangingPunct="1"/>
            <a:r>
              <a:rPr lang="en-US"/>
              <a:t>Planning</a:t>
            </a:r>
          </a:p>
        </p:txBody>
      </p:sp>
      <p:sp>
        <p:nvSpPr>
          <p:cNvPr id="62467" name="Content Placeholder 2"/>
          <p:cNvSpPr>
            <a:spLocks noGrp="1"/>
          </p:cNvSpPr>
          <p:nvPr>
            <p:ph idx="1"/>
          </p:nvPr>
        </p:nvSpPr>
        <p:spPr>
          <a:xfrm>
            <a:off x="990600" y="1371600"/>
            <a:ext cx="7772400" cy="4530725"/>
          </a:xfrm>
        </p:spPr>
        <p:txBody>
          <a:bodyPr/>
          <a:lstStyle/>
          <a:p>
            <a:pPr eaLnBrk="1" hangingPunct="1">
              <a:buClr>
                <a:schemeClr val="accent6"/>
              </a:buClr>
            </a:pPr>
            <a:r>
              <a:rPr lang="en-US" sz="2400" b="1" dirty="0">
                <a:solidFill>
                  <a:schemeClr val="bg2">
                    <a:lumMod val="50000"/>
                    <a:lumOff val="50000"/>
                  </a:schemeClr>
                </a:solidFill>
              </a:rPr>
              <a:t>Federal Radiological Preparedness Coordinating Committee </a:t>
            </a:r>
            <a:r>
              <a:rPr lang="en-US" sz="2400" dirty="0"/>
              <a:t>(FRPCC) is responsible for maintaining and updating the </a:t>
            </a:r>
            <a:r>
              <a:rPr lang="en-US" sz="2400" b="1" dirty="0">
                <a:solidFill>
                  <a:srgbClr val="00CC00"/>
                </a:solidFill>
              </a:rPr>
              <a:t>Nuclear/Radiological Incident Annex (NRIA)</a:t>
            </a:r>
            <a:r>
              <a:rPr lang="en-US" sz="2400" dirty="0"/>
              <a:t>.</a:t>
            </a:r>
          </a:p>
          <a:p>
            <a:pPr eaLnBrk="1" hangingPunct="1">
              <a:buClr>
                <a:schemeClr val="accent6"/>
              </a:buClr>
            </a:pPr>
            <a:r>
              <a:rPr lang="en-US" sz="2400" b="1" dirty="0">
                <a:solidFill>
                  <a:srgbClr val="0000FF"/>
                </a:solidFill>
              </a:rPr>
              <a:t>Regional Assistance Committees </a:t>
            </a:r>
            <a:r>
              <a:rPr lang="en-US" sz="2400" dirty="0"/>
              <a:t>(RACs) in the DHS/FEMA regions serve as the primary coordinating structures at the Federal regional level. </a:t>
            </a:r>
          </a:p>
          <a:p>
            <a:pPr lvl="1" eaLnBrk="1" hangingPunct="1">
              <a:buClr>
                <a:schemeClr val="accent6"/>
              </a:buClr>
            </a:pPr>
            <a:r>
              <a:rPr lang="en-US" sz="2400" dirty="0"/>
              <a:t>States send representatives to </a:t>
            </a:r>
            <a:r>
              <a:rPr lang="en-US" sz="2400" b="1" dirty="0">
                <a:solidFill>
                  <a:srgbClr val="0000FF"/>
                </a:solidFill>
              </a:rPr>
              <a:t>RAC</a:t>
            </a:r>
            <a:r>
              <a:rPr lang="en-US" sz="2400" dirty="0"/>
              <a:t> meetings and participate in regional exercise and training activities. </a:t>
            </a:r>
          </a:p>
          <a:p>
            <a:pPr lvl="1" eaLnBrk="1" hangingPunct="1">
              <a:buClr>
                <a:schemeClr val="accent6"/>
              </a:buClr>
            </a:pPr>
            <a:r>
              <a:rPr lang="en-US" sz="2400" dirty="0"/>
              <a:t>The </a:t>
            </a:r>
            <a:r>
              <a:rPr lang="en-US" sz="2400" b="1" dirty="0">
                <a:solidFill>
                  <a:srgbClr val="0000FF"/>
                </a:solidFill>
              </a:rPr>
              <a:t>RAC</a:t>
            </a:r>
            <a:r>
              <a:rPr lang="en-US" sz="2400" dirty="0"/>
              <a:t>s also assist in providing technical assistance to State and local governments in evaluating radiological plans and exercises.</a:t>
            </a:r>
          </a:p>
        </p:txBody>
      </p:sp>
      <p:sp>
        <p:nvSpPr>
          <p:cNvPr id="62468" name="Rectangle 3"/>
          <p:cNvSpPr>
            <a:spLocks noChangeArrowheads="1"/>
          </p:cNvSpPr>
          <p:nvPr/>
        </p:nvSpPr>
        <p:spPr bwMode="auto">
          <a:xfrm>
            <a:off x="3657600" y="6642100"/>
            <a:ext cx="2032000" cy="215900"/>
          </a:xfrm>
          <a:prstGeom prst="rect">
            <a:avLst/>
          </a:prstGeom>
          <a:noFill/>
          <a:ln w="9525">
            <a:noFill/>
            <a:miter lim="800000"/>
            <a:headEnd/>
            <a:tailEnd/>
          </a:ln>
        </p:spPr>
        <p:txBody>
          <a:bodyPr wrap="none">
            <a:spAutoFit/>
          </a:bodyPr>
          <a:lstStyle/>
          <a:p>
            <a:r>
              <a:rPr lang="en-US" sz="800"/>
              <a:t>Nuclear/Radiological Incident Annex</a:t>
            </a:r>
          </a:p>
        </p:txBody>
      </p:sp>
      <p:pic>
        <p:nvPicPr>
          <p:cNvPr id="62470" name="Picture 6" descr="http://r3.cygnuspub.com/files/cygnus/image/EMSR/2011/OCT/600x400/cdp_emo_hot_08052011_087a_10416090.jpg"/>
          <p:cNvPicPr>
            <a:picLocks noChangeAspect="1" noChangeArrowheads="1"/>
          </p:cNvPicPr>
          <p:nvPr/>
        </p:nvPicPr>
        <p:blipFill>
          <a:blip r:embed="rId2" cstate="print"/>
          <a:srcRect/>
          <a:stretch>
            <a:fillRect/>
          </a:stretch>
        </p:blipFill>
        <p:spPr bwMode="auto">
          <a:xfrm>
            <a:off x="7124700" y="0"/>
            <a:ext cx="2019300" cy="1346200"/>
          </a:xfrm>
          <a:prstGeom prst="rect">
            <a:avLst/>
          </a:prstGeom>
          <a:noFill/>
        </p:spPr>
      </p:pic>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pPr eaLnBrk="1" hangingPunct="1"/>
            <a:r>
              <a:rPr lang="en-US"/>
              <a:t>Actions</a:t>
            </a:r>
          </a:p>
        </p:txBody>
      </p:sp>
      <p:sp>
        <p:nvSpPr>
          <p:cNvPr id="63491" name="Content Placeholder 2"/>
          <p:cNvSpPr>
            <a:spLocks noGrp="1"/>
          </p:cNvSpPr>
          <p:nvPr>
            <p:ph idx="1"/>
          </p:nvPr>
        </p:nvSpPr>
        <p:spPr>
          <a:xfrm>
            <a:off x="762000" y="1143000"/>
            <a:ext cx="7772400" cy="4530725"/>
          </a:xfrm>
        </p:spPr>
        <p:txBody>
          <a:bodyPr/>
          <a:lstStyle/>
          <a:p>
            <a:pPr eaLnBrk="1" hangingPunct="1">
              <a:buClr>
                <a:schemeClr val="accent6"/>
              </a:buClr>
            </a:pPr>
            <a:r>
              <a:rPr lang="en-US" sz="2400" dirty="0"/>
              <a:t>Response actions will depend on the facilities or materials involved in the incident, e.g., </a:t>
            </a:r>
          </a:p>
          <a:p>
            <a:pPr lvl="1" eaLnBrk="1" hangingPunct="1">
              <a:buClr>
                <a:schemeClr val="accent6"/>
              </a:buClr>
            </a:pPr>
            <a:r>
              <a:rPr lang="en-US" sz="2000" dirty="0"/>
              <a:t>DHS is responsible for coordinating the response to a deliberate attack involving nuclear/radiological facilities or materials, including </a:t>
            </a:r>
            <a:r>
              <a:rPr lang="en-US" sz="2000" dirty="0">
                <a:solidFill>
                  <a:schemeClr val="accent2"/>
                </a:solidFill>
              </a:rPr>
              <a:t>Radiological Dispersion Devices </a:t>
            </a:r>
            <a:r>
              <a:rPr lang="en-US" sz="2000" dirty="0"/>
              <a:t>(RDDs) or </a:t>
            </a:r>
            <a:r>
              <a:rPr lang="en-US" sz="2000" dirty="0">
                <a:solidFill>
                  <a:srgbClr val="00CC00"/>
                </a:solidFill>
                <a:effectLst>
                  <a:outerShdw blurRad="38100" dist="38100" dir="2700000" algn="tl">
                    <a:srgbClr val="000000">
                      <a:alpha val="43137"/>
                    </a:srgbClr>
                  </a:outerShdw>
                </a:effectLst>
              </a:rPr>
              <a:t>Improvised Nuclear Devices </a:t>
            </a:r>
            <a:r>
              <a:rPr lang="en-US" sz="2000" dirty="0"/>
              <a:t>(INDs).</a:t>
            </a:r>
          </a:p>
          <a:p>
            <a:pPr eaLnBrk="1" hangingPunct="1">
              <a:buClr>
                <a:schemeClr val="accent6"/>
              </a:buClr>
            </a:pPr>
            <a:r>
              <a:rPr lang="en-US" sz="2400" dirty="0"/>
              <a:t>Note: Radiological incidents may not be immediately recognized as such until the radioactive material is detected or the health effects of radiation exposure are manifested.</a:t>
            </a:r>
          </a:p>
          <a:p>
            <a:pPr lvl="1" eaLnBrk="1" hangingPunct="1">
              <a:buClr>
                <a:schemeClr val="accent6"/>
              </a:buClr>
            </a:pPr>
            <a:r>
              <a:rPr lang="en-US" sz="2400" dirty="0"/>
              <a:t>Local emergency organizations are usually first to respond and make this determination.</a:t>
            </a:r>
          </a:p>
          <a:p>
            <a:pPr lvl="1" eaLnBrk="1" hangingPunct="1">
              <a:buClr>
                <a:schemeClr val="accent6"/>
              </a:buClr>
            </a:pPr>
            <a:r>
              <a:rPr lang="en-US" sz="2400" dirty="0"/>
              <a:t>Once this determination is made, organizations on the state and federal level can respond according to their plans.</a:t>
            </a:r>
          </a:p>
        </p:txBody>
      </p:sp>
      <p:sp>
        <p:nvSpPr>
          <p:cNvPr id="63492" name="Rectangle 3"/>
          <p:cNvSpPr>
            <a:spLocks noChangeArrowheads="1"/>
          </p:cNvSpPr>
          <p:nvPr/>
        </p:nvSpPr>
        <p:spPr bwMode="auto">
          <a:xfrm>
            <a:off x="3657600" y="6642100"/>
            <a:ext cx="2032000" cy="215900"/>
          </a:xfrm>
          <a:prstGeom prst="rect">
            <a:avLst/>
          </a:prstGeom>
          <a:noFill/>
          <a:ln w="9525">
            <a:noFill/>
            <a:miter lim="800000"/>
            <a:headEnd/>
            <a:tailEnd/>
          </a:ln>
        </p:spPr>
        <p:txBody>
          <a:bodyPr wrap="none">
            <a:spAutoFit/>
          </a:bodyPr>
          <a:lstStyle/>
          <a:p>
            <a:r>
              <a:rPr lang="en-US" sz="800"/>
              <a:t>Nuclear/Radiological Incident Annex</a:t>
            </a: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8534400" cy="1143000"/>
          </a:xfrm>
        </p:spPr>
        <p:txBody>
          <a:bodyPr/>
          <a:lstStyle/>
          <a:p>
            <a:r>
              <a:rPr lang="en-US" sz="3600" dirty="0"/>
              <a:t>NNSA’s Office of Emergency Operations</a:t>
            </a:r>
          </a:p>
        </p:txBody>
      </p:sp>
      <p:sp>
        <p:nvSpPr>
          <p:cNvPr id="3" name="Content Placeholder 2"/>
          <p:cNvSpPr>
            <a:spLocks noGrp="1"/>
          </p:cNvSpPr>
          <p:nvPr>
            <p:ph idx="1"/>
          </p:nvPr>
        </p:nvSpPr>
        <p:spPr>
          <a:xfrm>
            <a:off x="762000" y="1295400"/>
            <a:ext cx="7772400" cy="4530725"/>
          </a:xfrm>
        </p:spPr>
        <p:txBody>
          <a:bodyPr/>
          <a:lstStyle/>
          <a:p>
            <a:pPr>
              <a:buClr>
                <a:schemeClr val="accent6"/>
              </a:buClr>
            </a:pPr>
            <a:r>
              <a:rPr lang="en-US" sz="1800" dirty="0"/>
              <a:t>US </a:t>
            </a:r>
            <a:r>
              <a:rPr lang="en-US" sz="1800" dirty="0" err="1"/>
              <a:t>govt’s</a:t>
            </a:r>
            <a:r>
              <a:rPr lang="en-US" sz="1800" dirty="0"/>
              <a:t> primary capability for radiological and nuclear emergency response and for providing security to the nation from the threat of nuclear terrorism</a:t>
            </a:r>
          </a:p>
          <a:p>
            <a:pPr>
              <a:buClr>
                <a:schemeClr val="accent6"/>
              </a:buClr>
            </a:pPr>
            <a:r>
              <a:rPr lang="en-US" sz="1800" dirty="0"/>
              <a:t>Designed to serve as a </a:t>
            </a:r>
            <a:r>
              <a:rPr lang="en-US" sz="1800" b="1" dirty="0">
                <a:solidFill>
                  <a:schemeClr val="bg2">
                    <a:lumMod val="50000"/>
                    <a:lumOff val="50000"/>
                  </a:schemeClr>
                </a:solidFill>
              </a:rPr>
              <a:t>last line of defense </a:t>
            </a:r>
            <a:r>
              <a:rPr lang="en-US" sz="1800" dirty="0"/>
              <a:t>in the event of a nuclear terrorist incident or other types of radiological accident</a:t>
            </a:r>
          </a:p>
          <a:p>
            <a:pPr>
              <a:buClr>
                <a:schemeClr val="accent6"/>
              </a:buClr>
            </a:pPr>
            <a:r>
              <a:rPr lang="en-US" sz="1800" dirty="0"/>
              <a:t>Focuses on the following key areas:</a:t>
            </a:r>
          </a:p>
          <a:p>
            <a:pPr lvl="1">
              <a:buClr>
                <a:schemeClr val="accent6"/>
              </a:buClr>
              <a:buFont typeface="+mj-lt"/>
              <a:buAutoNum type="arabicPeriod"/>
            </a:pPr>
            <a:r>
              <a:rPr lang="en-US" sz="1600" b="1" dirty="0">
                <a:solidFill>
                  <a:srgbClr val="FF0000"/>
                </a:solidFill>
              </a:rPr>
              <a:t>Radiological search </a:t>
            </a:r>
            <a:r>
              <a:rPr lang="en-US" sz="1600" dirty="0"/>
              <a:t>– NNSA deploys teams to look for and identify radiological material.</a:t>
            </a:r>
          </a:p>
          <a:p>
            <a:pPr lvl="1">
              <a:buClr>
                <a:schemeClr val="accent6"/>
              </a:buClr>
              <a:buFont typeface="+mj-lt"/>
              <a:buAutoNum type="arabicPeriod"/>
            </a:pPr>
            <a:r>
              <a:rPr lang="en-US" sz="1600" b="1" dirty="0">
                <a:solidFill>
                  <a:srgbClr val="00CC00"/>
                </a:solidFill>
              </a:rPr>
              <a:t>Render safe </a:t>
            </a:r>
            <a:r>
              <a:rPr lang="en-US" sz="1600" dirty="0"/>
              <a:t>– This is a specialized activity of making sure a nuclear device is safe if such a device is found.</a:t>
            </a:r>
          </a:p>
          <a:p>
            <a:pPr lvl="1">
              <a:buClr>
                <a:schemeClr val="accent6"/>
              </a:buClr>
              <a:buFont typeface="+mj-lt"/>
              <a:buAutoNum type="arabicPeriod"/>
            </a:pPr>
            <a:r>
              <a:rPr lang="en-US" sz="1600" b="1" dirty="0">
                <a:solidFill>
                  <a:srgbClr val="3366FF"/>
                </a:solidFill>
              </a:rPr>
              <a:t>Consequence management </a:t>
            </a:r>
            <a:r>
              <a:rPr lang="en-US" sz="1600" dirty="0"/>
              <a:t>– This is the characterization of the spread of radiological material if some type of terrorist event or natural occurring event or accident</a:t>
            </a:r>
          </a:p>
          <a:p>
            <a:pPr>
              <a:buClr>
                <a:schemeClr val="accent6"/>
              </a:buClr>
            </a:pPr>
            <a:endParaRPr lang="en-US" sz="1800" dirty="0"/>
          </a:p>
        </p:txBody>
      </p:sp>
      <p:pic>
        <p:nvPicPr>
          <p:cNvPr id="147458" name="Picture 2" descr="The National Nuclear Security Administration"/>
          <p:cNvPicPr>
            <a:picLocks noChangeAspect="1" noChangeArrowheads="1"/>
          </p:cNvPicPr>
          <p:nvPr/>
        </p:nvPicPr>
        <p:blipFill>
          <a:blip r:embed="rId2" cstate="print"/>
          <a:srcRect/>
          <a:stretch>
            <a:fillRect/>
          </a:stretch>
        </p:blipFill>
        <p:spPr bwMode="auto">
          <a:xfrm>
            <a:off x="3886200" y="4800600"/>
            <a:ext cx="4343400" cy="1737360"/>
          </a:xfrm>
          <a:prstGeom prst="rect">
            <a:avLst/>
          </a:prstGeom>
          <a:noFill/>
        </p:spPr>
      </p:pic>
      <p:sp>
        <p:nvSpPr>
          <p:cNvPr id="5" name="TextBox 4"/>
          <p:cNvSpPr txBox="1"/>
          <p:nvPr/>
        </p:nvSpPr>
        <p:spPr>
          <a:xfrm>
            <a:off x="1524000" y="6629400"/>
            <a:ext cx="6117380" cy="253916"/>
          </a:xfrm>
          <a:prstGeom prst="rect">
            <a:avLst/>
          </a:prstGeom>
          <a:noFill/>
        </p:spPr>
        <p:txBody>
          <a:bodyPr wrap="none" rtlCol="0">
            <a:spAutoFit/>
          </a:bodyPr>
          <a:lstStyle/>
          <a:p>
            <a:r>
              <a:rPr lang="en-US" sz="1050" dirty="0"/>
              <a:t>From http://nnsa.energy.gov/aboutus/ourprograms/emergencyoperationscounterterrorism</a:t>
            </a:r>
          </a:p>
        </p:txBody>
      </p:sp>
      <p:pic>
        <p:nvPicPr>
          <p:cNvPr id="6" name="Picture 5" descr="US-NationalNuclearSecurityAdmin-Logo.svg">
            <a:hlinkClick r:id="rId3"/>
          </p:cNvPr>
          <p:cNvPicPr>
            <a:picLocks noChangeAspect="1" noChangeArrowheads="1"/>
          </p:cNvPicPr>
          <p:nvPr/>
        </p:nvPicPr>
        <p:blipFill>
          <a:blip r:embed="rId4" cstate="print"/>
          <a:srcRect/>
          <a:stretch>
            <a:fillRect/>
          </a:stretch>
        </p:blipFill>
        <p:spPr bwMode="auto">
          <a:xfrm>
            <a:off x="1524000" y="5181600"/>
            <a:ext cx="1905000" cy="533400"/>
          </a:xfrm>
          <a:prstGeom prst="rect">
            <a:avLst/>
          </a:prstGeom>
          <a:noFill/>
          <a:ln w="9525">
            <a:noFill/>
            <a:miter lim="800000"/>
            <a:headEnd/>
            <a:tailEnd/>
          </a:ln>
        </p:spPr>
      </p:pic>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End</a:t>
            </a:r>
          </a:p>
        </p:txBody>
      </p:sp>
      <p:sp>
        <p:nvSpPr>
          <p:cNvPr id="3" name="Content Placeholder 2"/>
          <p:cNvSpPr>
            <a:spLocks noGrp="1"/>
          </p:cNvSpPr>
          <p:nvPr>
            <p:ph idx="1"/>
          </p:nvPr>
        </p:nvSpPr>
        <p:spPr/>
        <p:txBody>
          <a:bodyPr/>
          <a:lstStyle/>
          <a:p>
            <a:r>
              <a:rPr lang="en-US" dirty="0"/>
              <a:t>Thank you!</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US" dirty="0"/>
              <a:t>NPT: Nonproliferation</a:t>
            </a:r>
          </a:p>
        </p:txBody>
      </p:sp>
      <p:sp>
        <p:nvSpPr>
          <p:cNvPr id="3" name="Content Placeholder 2"/>
          <p:cNvSpPr>
            <a:spLocks noGrp="1"/>
          </p:cNvSpPr>
          <p:nvPr>
            <p:ph idx="1"/>
          </p:nvPr>
        </p:nvSpPr>
        <p:spPr>
          <a:xfrm>
            <a:off x="914400" y="1371600"/>
            <a:ext cx="6096000" cy="2819400"/>
          </a:xfrm>
        </p:spPr>
        <p:txBody>
          <a:bodyPr/>
          <a:lstStyle/>
          <a:p>
            <a:pPr marL="571500" indent="-514350" eaLnBrk="1" hangingPunct="1">
              <a:buClr>
                <a:schemeClr val="accent6"/>
              </a:buClr>
              <a:defRPr/>
            </a:pPr>
            <a:r>
              <a:rPr lang="en-US" dirty="0">
                <a:solidFill>
                  <a:schemeClr val="bg2">
                    <a:lumMod val="50000"/>
                    <a:lumOff val="50000"/>
                  </a:schemeClr>
                </a:solidFill>
                <a:effectLst>
                  <a:outerShdw blurRad="38100" dist="38100" dir="2700000" algn="tl">
                    <a:srgbClr val="000000">
                      <a:alpha val="43137"/>
                    </a:srgbClr>
                  </a:outerShdw>
                </a:effectLst>
              </a:rPr>
              <a:t>Article I </a:t>
            </a:r>
            <a:r>
              <a:rPr lang="en-US" dirty="0"/>
              <a:t>- The NWS agree not to </a:t>
            </a:r>
          </a:p>
          <a:p>
            <a:pPr marL="971550" lvl="1" indent="-514350" eaLnBrk="1" hangingPunct="1">
              <a:buClr>
                <a:schemeClr val="accent6"/>
              </a:buClr>
              <a:defRPr/>
            </a:pPr>
            <a:r>
              <a:rPr lang="en-US" sz="2400" dirty="0"/>
              <a:t>Transfer "nuclear weapons or other nuclear explosive devices“ to non-nuclear weapon states (NNWS) </a:t>
            </a:r>
          </a:p>
          <a:p>
            <a:pPr marL="971550" lvl="1" indent="-514350" eaLnBrk="1" hangingPunct="1">
              <a:buClr>
                <a:schemeClr val="accent6"/>
              </a:buClr>
              <a:defRPr/>
            </a:pPr>
            <a:r>
              <a:rPr lang="en-US" sz="2400" dirty="0"/>
              <a:t>“Assist, encourage, or induce" a NNWS to acquire nuclear weapons</a:t>
            </a:r>
          </a:p>
        </p:txBody>
      </p:sp>
      <p:sp>
        <p:nvSpPr>
          <p:cNvPr id="4" name="Rectangle 3"/>
          <p:cNvSpPr/>
          <p:nvPr/>
        </p:nvSpPr>
        <p:spPr>
          <a:xfrm>
            <a:off x="2438400" y="6705600"/>
            <a:ext cx="4114800" cy="215900"/>
          </a:xfrm>
          <a:prstGeom prst="rect">
            <a:avLst/>
          </a:prstGeom>
        </p:spPr>
        <p:txBody>
          <a:bodyPr>
            <a:spAutoFit/>
          </a:bodyPr>
          <a:lstStyle/>
          <a:p>
            <a:pPr algn="ctr" eaLnBrk="0" hangingPunct="0">
              <a:defRPr/>
            </a:pPr>
            <a:r>
              <a:rPr lang="en-US" sz="800" dirty="0">
                <a:cs typeface="+mn-cs"/>
              </a:rPr>
              <a:t>http://en.wikipedia.org/wiki/Nuclear_Nonproliferation_Treaty</a:t>
            </a:r>
          </a:p>
        </p:txBody>
      </p:sp>
      <p:pic>
        <p:nvPicPr>
          <p:cNvPr id="11269" name="Picture 6" descr="http://upload.wikimedia.org/wikipedia/en/thumb/0/01/China_map.png/266px-China_map.png">
            <a:hlinkClick r:id="rId2"/>
          </p:cNvPr>
          <p:cNvPicPr>
            <a:picLocks noChangeAspect="1" noChangeArrowheads="1"/>
          </p:cNvPicPr>
          <p:nvPr/>
        </p:nvPicPr>
        <p:blipFill>
          <a:blip r:embed="rId3" cstate="print"/>
          <a:srcRect l="3609" t="3609" r="7217" b="21654"/>
          <a:stretch>
            <a:fillRect/>
          </a:stretch>
        </p:blipFill>
        <p:spPr bwMode="auto">
          <a:xfrm>
            <a:off x="7543800" y="457200"/>
            <a:ext cx="1317625" cy="1104900"/>
          </a:xfrm>
          <a:prstGeom prst="rect">
            <a:avLst/>
          </a:prstGeom>
          <a:noFill/>
          <a:ln w="9525">
            <a:noFill/>
            <a:miter lim="800000"/>
            <a:headEnd/>
            <a:tailEnd/>
          </a:ln>
        </p:spPr>
      </p:pic>
      <p:pic>
        <p:nvPicPr>
          <p:cNvPr id="11270" name="Picture 10" descr="http://upload.wikimedia.org/wikipedia/commons/thumb/6/65/Russian_Federation_%28orthographic_projection%29.svg/220px-Russian_Federation_%28orthographic_projection%29.svg.png">
            <a:hlinkClick r:id="rId4" tooltip="Location of Russia"/>
          </p:cNvPr>
          <p:cNvPicPr>
            <a:picLocks noChangeAspect="1" noChangeArrowheads="1"/>
          </p:cNvPicPr>
          <p:nvPr/>
        </p:nvPicPr>
        <p:blipFill>
          <a:blip r:embed="rId5" cstate="print"/>
          <a:srcRect l="21819" t="17455" r="13091" b="34909"/>
          <a:stretch>
            <a:fillRect/>
          </a:stretch>
        </p:blipFill>
        <p:spPr bwMode="auto">
          <a:xfrm>
            <a:off x="7543800" y="3060700"/>
            <a:ext cx="1363663" cy="998538"/>
          </a:xfrm>
          <a:prstGeom prst="rect">
            <a:avLst/>
          </a:prstGeom>
          <a:noFill/>
          <a:ln w="9525">
            <a:noFill/>
            <a:miter lim="800000"/>
            <a:headEnd/>
            <a:tailEnd/>
          </a:ln>
        </p:spPr>
      </p:pic>
      <p:pic>
        <p:nvPicPr>
          <p:cNvPr id="11271" name="Picture 14" descr="http://upload.wikimedia.org/wikipedia/en/thumb/f/f2/United_Kingdom_labelled_map7.png/175px-United_Kingdom_labelled_map7.png">
            <a:hlinkClick r:id="rId6"/>
          </p:cNvPr>
          <p:cNvPicPr>
            <a:picLocks noChangeAspect="1" noChangeArrowheads="1"/>
          </p:cNvPicPr>
          <p:nvPr/>
        </p:nvPicPr>
        <p:blipFill>
          <a:blip r:embed="rId7" cstate="print"/>
          <a:srcRect/>
          <a:stretch>
            <a:fillRect/>
          </a:stretch>
        </p:blipFill>
        <p:spPr bwMode="auto">
          <a:xfrm>
            <a:off x="7772400" y="4267200"/>
            <a:ext cx="685800" cy="1147763"/>
          </a:xfrm>
          <a:prstGeom prst="rect">
            <a:avLst/>
          </a:prstGeom>
          <a:noFill/>
          <a:ln w="9525">
            <a:noFill/>
            <a:miter lim="800000"/>
            <a:headEnd/>
            <a:tailEnd/>
          </a:ln>
        </p:spPr>
      </p:pic>
      <p:pic>
        <p:nvPicPr>
          <p:cNvPr id="11272" name="Picture 16" descr="Map of USA with state names.svg"/>
          <p:cNvPicPr>
            <a:picLocks noChangeAspect="1" noChangeArrowheads="1"/>
          </p:cNvPicPr>
          <p:nvPr/>
        </p:nvPicPr>
        <p:blipFill>
          <a:blip r:embed="rId8" cstate="print"/>
          <a:srcRect/>
          <a:stretch>
            <a:fillRect/>
          </a:stretch>
        </p:blipFill>
        <p:spPr bwMode="auto">
          <a:xfrm>
            <a:off x="7162800" y="5562600"/>
            <a:ext cx="1828800" cy="1130300"/>
          </a:xfrm>
          <a:prstGeom prst="rect">
            <a:avLst/>
          </a:prstGeom>
          <a:noFill/>
          <a:ln w="9525">
            <a:noFill/>
            <a:miter lim="800000"/>
            <a:headEnd/>
            <a:tailEnd/>
          </a:ln>
        </p:spPr>
      </p:pic>
      <p:sp>
        <p:nvSpPr>
          <p:cNvPr id="11" name="Rectangle 10"/>
          <p:cNvSpPr/>
          <p:nvPr/>
        </p:nvSpPr>
        <p:spPr>
          <a:xfrm>
            <a:off x="7772400" y="6642100"/>
            <a:ext cx="609600" cy="215900"/>
          </a:xfrm>
          <a:prstGeom prst="rect">
            <a:avLst/>
          </a:prstGeom>
        </p:spPr>
        <p:txBody>
          <a:bodyPr>
            <a:spAutoFit/>
          </a:bodyPr>
          <a:lstStyle/>
          <a:p>
            <a:pPr algn="ctr" eaLnBrk="0" hangingPunct="0">
              <a:defRPr/>
            </a:pPr>
            <a:r>
              <a:rPr lang="en-US" sz="800" dirty="0">
                <a:cs typeface="+mn-cs"/>
              </a:rPr>
              <a:t>USA</a:t>
            </a:r>
          </a:p>
        </p:txBody>
      </p:sp>
      <p:sp>
        <p:nvSpPr>
          <p:cNvPr id="12" name="Rectangle 11"/>
          <p:cNvSpPr/>
          <p:nvPr/>
        </p:nvSpPr>
        <p:spPr>
          <a:xfrm>
            <a:off x="7772400" y="5378450"/>
            <a:ext cx="609600" cy="214313"/>
          </a:xfrm>
          <a:prstGeom prst="rect">
            <a:avLst/>
          </a:prstGeom>
        </p:spPr>
        <p:txBody>
          <a:bodyPr>
            <a:spAutoFit/>
          </a:bodyPr>
          <a:lstStyle/>
          <a:p>
            <a:pPr algn="ctr" eaLnBrk="0" hangingPunct="0">
              <a:defRPr/>
            </a:pPr>
            <a:r>
              <a:rPr lang="en-US" sz="800" dirty="0">
                <a:cs typeface="+mn-cs"/>
              </a:rPr>
              <a:t>UK</a:t>
            </a:r>
          </a:p>
        </p:txBody>
      </p:sp>
      <p:sp>
        <p:nvSpPr>
          <p:cNvPr id="13" name="Rectangle 12"/>
          <p:cNvSpPr/>
          <p:nvPr/>
        </p:nvSpPr>
        <p:spPr>
          <a:xfrm>
            <a:off x="7543800" y="4051300"/>
            <a:ext cx="1371600" cy="215900"/>
          </a:xfrm>
          <a:prstGeom prst="rect">
            <a:avLst/>
          </a:prstGeom>
        </p:spPr>
        <p:txBody>
          <a:bodyPr>
            <a:spAutoFit/>
          </a:bodyPr>
          <a:lstStyle/>
          <a:p>
            <a:pPr algn="ctr" eaLnBrk="0" hangingPunct="0">
              <a:defRPr/>
            </a:pPr>
            <a:r>
              <a:rPr lang="en-US" sz="800" dirty="0">
                <a:cs typeface="+mn-cs"/>
              </a:rPr>
              <a:t>Russian Federation</a:t>
            </a:r>
          </a:p>
        </p:txBody>
      </p:sp>
      <p:sp>
        <p:nvSpPr>
          <p:cNvPr id="14" name="Rectangle 13"/>
          <p:cNvSpPr/>
          <p:nvPr/>
        </p:nvSpPr>
        <p:spPr>
          <a:xfrm>
            <a:off x="7543800" y="2832100"/>
            <a:ext cx="1371600" cy="215900"/>
          </a:xfrm>
          <a:prstGeom prst="rect">
            <a:avLst/>
          </a:prstGeom>
        </p:spPr>
        <p:txBody>
          <a:bodyPr>
            <a:spAutoFit/>
          </a:bodyPr>
          <a:lstStyle/>
          <a:p>
            <a:pPr algn="ctr" eaLnBrk="0" hangingPunct="0">
              <a:defRPr/>
            </a:pPr>
            <a:r>
              <a:rPr lang="en-US" sz="800" dirty="0">
                <a:cs typeface="+mn-cs"/>
              </a:rPr>
              <a:t>France</a:t>
            </a:r>
          </a:p>
        </p:txBody>
      </p:sp>
      <p:pic>
        <p:nvPicPr>
          <p:cNvPr id="11277" name="Picture 18" descr="http://upload.wikimedia.org/wikipedia/commons/thumb/c/c4/Satellite_image_of_France_in_August_2002.jpg/180px-Satellite_image_of_France_in_August_2002.jpg">
            <a:hlinkClick r:id="rId9"/>
          </p:cNvPr>
          <p:cNvPicPr>
            <a:picLocks noChangeAspect="1" noChangeArrowheads="1"/>
          </p:cNvPicPr>
          <p:nvPr/>
        </p:nvPicPr>
        <p:blipFill>
          <a:blip r:embed="rId10" cstate="print"/>
          <a:srcRect/>
          <a:stretch>
            <a:fillRect/>
          </a:stretch>
        </p:blipFill>
        <p:spPr bwMode="auto">
          <a:xfrm>
            <a:off x="7543800" y="1765300"/>
            <a:ext cx="1392238" cy="1066800"/>
          </a:xfrm>
          <a:prstGeom prst="rect">
            <a:avLst/>
          </a:prstGeom>
          <a:noFill/>
          <a:ln w="9525">
            <a:noFill/>
            <a:miter lim="800000"/>
            <a:headEnd/>
            <a:tailEnd/>
          </a:ln>
        </p:spPr>
      </p:pic>
      <p:sp>
        <p:nvSpPr>
          <p:cNvPr id="16" name="Rectangle 15"/>
          <p:cNvSpPr/>
          <p:nvPr/>
        </p:nvSpPr>
        <p:spPr>
          <a:xfrm>
            <a:off x="7543800" y="1563688"/>
            <a:ext cx="1371600" cy="215900"/>
          </a:xfrm>
          <a:prstGeom prst="rect">
            <a:avLst/>
          </a:prstGeom>
        </p:spPr>
        <p:txBody>
          <a:bodyPr>
            <a:spAutoFit/>
          </a:bodyPr>
          <a:lstStyle/>
          <a:p>
            <a:pPr algn="ctr" eaLnBrk="0" hangingPunct="0">
              <a:defRPr/>
            </a:pPr>
            <a:r>
              <a:rPr lang="en-US" sz="800" dirty="0">
                <a:cs typeface="+mn-cs"/>
              </a:rPr>
              <a:t>China</a:t>
            </a:r>
          </a:p>
        </p:txBody>
      </p:sp>
      <p:sp>
        <p:nvSpPr>
          <p:cNvPr id="15" name="TextBox 14"/>
          <p:cNvSpPr txBox="1"/>
          <p:nvPr/>
        </p:nvSpPr>
        <p:spPr>
          <a:xfrm>
            <a:off x="7924800" y="76200"/>
            <a:ext cx="692818" cy="369332"/>
          </a:xfrm>
          <a:prstGeom prst="rect">
            <a:avLst/>
          </a:prstGeom>
          <a:noFill/>
        </p:spPr>
        <p:txBody>
          <a:bodyPr wrap="none" rtlCol="0">
            <a:spAutoFit/>
          </a:bodyPr>
          <a:lstStyle/>
          <a:p>
            <a:r>
              <a:rPr lang="en-US" dirty="0"/>
              <a:t>NWS</a:t>
            </a:r>
          </a:p>
        </p:txBody>
      </p:sp>
      <p:pic>
        <p:nvPicPr>
          <p:cNvPr id="74754" name="Picture 2" descr="cover of book">
            <a:hlinkClick r:id="rId11"/>
          </p:cNvPr>
          <p:cNvPicPr>
            <a:picLocks noChangeAspect="1" noChangeArrowheads="1"/>
          </p:cNvPicPr>
          <p:nvPr/>
        </p:nvPicPr>
        <p:blipFill>
          <a:blip r:embed="rId12" cstate="print"/>
          <a:srcRect/>
          <a:stretch>
            <a:fillRect/>
          </a:stretch>
        </p:blipFill>
        <p:spPr bwMode="auto">
          <a:xfrm>
            <a:off x="762000" y="4035950"/>
            <a:ext cx="1752600" cy="2659380"/>
          </a:xfrm>
          <a:prstGeom prst="rect">
            <a:avLst/>
          </a:prstGeom>
          <a:noFill/>
        </p:spPr>
      </p:pic>
      <p:pic>
        <p:nvPicPr>
          <p:cNvPr id="74758" name="Picture 6" descr="http://t1.gstatic.com/images?q=tbn:ANd9GcTdB3CRMCftkUsUjkeKV1371wY9XGb9nkHm0Bi_zaFff55WxI3H_A"/>
          <p:cNvPicPr>
            <a:picLocks noChangeAspect="1" noChangeArrowheads="1"/>
          </p:cNvPicPr>
          <p:nvPr/>
        </p:nvPicPr>
        <p:blipFill>
          <a:blip r:embed="rId13" cstate="print"/>
          <a:srcRect/>
          <a:stretch>
            <a:fillRect/>
          </a:stretch>
        </p:blipFill>
        <p:spPr bwMode="auto">
          <a:xfrm>
            <a:off x="3352800" y="4343400"/>
            <a:ext cx="2771775" cy="2076157"/>
          </a:xfrm>
          <a:prstGeom prst="rect">
            <a:avLst/>
          </a:prstGeom>
          <a:noFill/>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WMTOOLS" val="&lt;WMTools ver=&quot;1.0&quot;&gt;&lt;Timings time=&quot;7/19/2005 11:22:10 AM&quot;&gt;&lt;Slide id=&quot;400&quot; dur=&quot;.721&quot;/&gt;&lt;Slide id=&quot;401&quot; dur=&quot;.26&quot;/&gt;&lt;Slide id=&quot;357&quot; dur=&quot;.271&quot;/&gt;&lt;Slide id=&quot;358&quot; dur=&quot;.21&quot;/&gt;&lt;Slide id=&quot;359&quot; dur=&quot;.23&quot;/&gt;&lt;Slide id=&quot;360&quot; dur=&quot;.231&quot;/&gt;&lt;Slide id=&quot;361&quot; dur=&quot;.22&quot;/&gt;&lt;Slide id=&quot;362&quot; dur=&quot;.24&quot;/&gt;&lt;Slide id=&quot;363&quot; dur=&quot;.251&quot;/&gt;&lt;Slide id=&quot;364&quot; dur=&quot;.931&quot;/&gt;&lt;/Timings&gt;&lt;Timings time=&quot;6/22/2005 2:20:04 PM&quot;&gt;&lt;Slide id=&quot;256&quot; dur=&quot;1.081&quot;/&gt;&lt;/Timings&gt;&lt;/WMTools&gt;"/>
</p:tagLst>
</file>

<file path=ppt/theme/theme1.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yers">
  <a:themeElements>
    <a:clrScheme name="Layers 6">
      <a:dk1>
        <a:srgbClr val="000000"/>
      </a:dk1>
      <a:lt1>
        <a:srgbClr val="FFFFE1"/>
      </a:lt1>
      <a:dk2>
        <a:srgbClr val="330033"/>
      </a:dk2>
      <a:lt2>
        <a:srgbClr val="330033"/>
      </a:lt2>
      <a:accent1>
        <a:srgbClr val="CCCC99"/>
      </a:accent1>
      <a:accent2>
        <a:srgbClr val="FF0000"/>
      </a:accent2>
      <a:accent3>
        <a:srgbClr val="FFFFEE"/>
      </a:accent3>
      <a:accent4>
        <a:srgbClr val="000000"/>
      </a:accent4>
      <a:accent5>
        <a:srgbClr val="E2E2CA"/>
      </a:accent5>
      <a:accent6>
        <a:srgbClr val="E70000"/>
      </a:accent6>
      <a:hlink>
        <a:srgbClr val="990033"/>
      </a:hlink>
      <a:folHlink>
        <a:srgbClr val="B2B2B2"/>
      </a:folHlink>
    </a:clrScheme>
    <a:fontScheme name="Layers">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defRPr>
        </a:defPPr>
      </a:lstStyle>
    </a:lnDef>
  </a:objectDefaults>
  <a:extraClrSchemeLst>
    <a:extraClrScheme>
      <a:clrScheme name="Layers 1">
        <a:dk1>
          <a:srgbClr val="993300"/>
        </a:dk1>
        <a:lt1>
          <a:srgbClr val="CCCCCC"/>
        </a:lt1>
        <a:dk2>
          <a:srgbClr val="000000"/>
        </a:dk2>
        <a:lt2>
          <a:srgbClr val="FFFFFF"/>
        </a:lt2>
        <a:accent1>
          <a:srgbClr val="576F2B"/>
        </a:accent1>
        <a:accent2>
          <a:srgbClr val="666699"/>
        </a:accent2>
        <a:accent3>
          <a:srgbClr val="AAAAAA"/>
        </a:accent3>
        <a:accent4>
          <a:srgbClr val="AEAEAE"/>
        </a:accent4>
        <a:accent5>
          <a:srgbClr val="B4BBAC"/>
        </a:accent5>
        <a:accent6>
          <a:srgbClr val="5C5C8A"/>
        </a:accent6>
        <a:hlink>
          <a:srgbClr val="993300"/>
        </a:hlink>
        <a:folHlink>
          <a:srgbClr val="CC9900"/>
        </a:folHlink>
      </a:clrScheme>
      <a:clrMap bg1="dk2" tx1="lt1" bg2="dk1" tx2="lt2" accent1="accent1" accent2="accent2" accent3="accent3" accent4="accent4" accent5="accent5" accent6="accent6" hlink="hlink" folHlink="folHlink"/>
    </a:extraClrScheme>
    <a:extraClrScheme>
      <a:clrScheme name="Layers 2">
        <a:dk1>
          <a:srgbClr val="993300"/>
        </a:dk1>
        <a:lt1>
          <a:srgbClr val="CCCCCC"/>
        </a:lt1>
        <a:dk2>
          <a:srgbClr val="330000"/>
        </a:dk2>
        <a:lt2>
          <a:srgbClr val="FFFFFF"/>
        </a:lt2>
        <a:accent1>
          <a:srgbClr val="996633"/>
        </a:accent1>
        <a:accent2>
          <a:srgbClr val="FF0000"/>
        </a:accent2>
        <a:accent3>
          <a:srgbClr val="ADAAAA"/>
        </a:accent3>
        <a:accent4>
          <a:srgbClr val="AEAEAE"/>
        </a:accent4>
        <a:accent5>
          <a:srgbClr val="CAB8AD"/>
        </a:accent5>
        <a:accent6>
          <a:srgbClr val="E70000"/>
        </a:accent6>
        <a:hlink>
          <a:srgbClr val="FF3300"/>
        </a:hlink>
        <a:folHlink>
          <a:srgbClr val="CC9933"/>
        </a:folHlink>
      </a:clrScheme>
      <a:clrMap bg1="dk2" tx1="lt1" bg2="dk1" tx2="lt2" accent1="accent1" accent2="accent2" accent3="accent3" accent4="accent4" accent5="accent5" accent6="accent6" hlink="hlink" folHlink="folHlink"/>
    </a:extraClrScheme>
    <a:extraClrScheme>
      <a:clrScheme name="Layers 3">
        <a:dk1>
          <a:srgbClr val="79788A"/>
        </a:dk1>
        <a:lt1>
          <a:srgbClr val="FFFFFF"/>
        </a:lt1>
        <a:dk2>
          <a:srgbClr val="21203C"/>
        </a:dk2>
        <a:lt2>
          <a:srgbClr val="FFFFCC"/>
        </a:lt2>
        <a:accent1>
          <a:srgbClr val="476077"/>
        </a:accent1>
        <a:accent2>
          <a:srgbClr val="676C5A"/>
        </a:accent2>
        <a:accent3>
          <a:srgbClr val="ABABAF"/>
        </a:accent3>
        <a:accent4>
          <a:srgbClr val="DADADA"/>
        </a:accent4>
        <a:accent5>
          <a:srgbClr val="B1B6BD"/>
        </a:accent5>
        <a:accent6>
          <a:srgbClr val="5D6151"/>
        </a:accent6>
        <a:hlink>
          <a:srgbClr val="666699"/>
        </a:hlink>
        <a:folHlink>
          <a:srgbClr val="8CB0A2"/>
        </a:folHlink>
      </a:clrScheme>
      <a:clrMap bg1="dk2" tx1="lt1" bg2="dk1" tx2="lt2" accent1="accent1" accent2="accent2" accent3="accent3" accent4="accent4" accent5="accent5" accent6="accent6" hlink="hlink" folHlink="folHlink"/>
    </a:extraClrScheme>
    <a:extraClrScheme>
      <a:clrScheme name="Layers 4">
        <a:dk1>
          <a:srgbClr val="455B41"/>
        </a:dk1>
        <a:lt1>
          <a:srgbClr val="FFFFCC"/>
        </a:lt1>
        <a:dk2>
          <a:srgbClr val="79A994"/>
        </a:dk2>
        <a:lt2>
          <a:srgbClr val="FFFFCC"/>
        </a:lt2>
        <a:accent1>
          <a:srgbClr val="517087"/>
        </a:accent1>
        <a:accent2>
          <a:srgbClr val="666699"/>
        </a:accent2>
        <a:accent3>
          <a:srgbClr val="BED1C8"/>
        </a:accent3>
        <a:accent4>
          <a:srgbClr val="DADAAE"/>
        </a:accent4>
        <a:accent5>
          <a:srgbClr val="B3BBC3"/>
        </a:accent5>
        <a:accent6>
          <a:srgbClr val="5C5C8A"/>
        </a:accent6>
        <a:hlink>
          <a:srgbClr val="993300"/>
        </a:hlink>
        <a:folHlink>
          <a:srgbClr val="A4AF6B"/>
        </a:folHlink>
      </a:clrScheme>
      <a:clrMap bg1="dk2" tx1="lt1" bg2="dk1" tx2="lt2" accent1="accent1" accent2="accent2" accent3="accent3" accent4="accent4" accent5="accent5" accent6="accent6" hlink="hlink" folHlink="folHlink"/>
    </a:extraClrScheme>
    <a:extraClrScheme>
      <a:clrScheme name="Layers 5">
        <a:dk1>
          <a:srgbClr val="330000"/>
        </a:dk1>
        <a:lt1>
          <a:srgbClr val="FF9900"/>
        </a:lt1>
        <a:dk2>
          <a:srgbClr val="FFFFFF"/>
        </a:dk2>
        <a:lt2>
          <a:srgbClr val="8B3111"/>
        </a:lt2>
        <a:accent1>
          <a:srgbClr val="DD6D07"/>
        </a:accent1>
        <a:accent2>
          <a:srgbClr val="CC9900"/>
        </a:accent2>
        <a:accent3>
          <a:srgbClr val="FFCAAA"/>
        </a:accent3>
        <a:accent4>
          <a:srgbClr val="2A0000"/>
        </a:accent4>
        <a:accent5>
          <a:srgbClr val="EBBAAA"/>
        </a:accent5>
        <a:accent6>
          <a:srgbClr val="B98A00"/>
        </a:accent6>
        <a:hlink>
          <a:srgbClr val="CC3300"/>
        </a:hlink>
        <a:folHlink>
          <a:srgbClr val="CCCC66"/>
        </a:folHlink>
      </a:clrScheme>
      <a:clrMap bg1="lt1" tx1="dk1" bg2="lt2" tx2="dk2" accent1="accent1" accent2="accent2" accent3="accent3" accent4="accent4" accent5="accent5" accent6="accent6" hlink="hlink" folHlink="folHlink"/>
    </a:extraClrScheme>
    <a:extraClrScheme>
      <a:clrScheme name="Layers 6">
        <a:dk1>
          <a:srgbClr val="000000"/>
        </a:dk1>
        <a:lt1>
          <a:srgbClr val="FFFFE1"/>
        </a:lt1>
        <a:dk2>
          <a:srgbClr val="330033"/>
        </a:dk2>
        <a:lt2>
          <a:srgbClr val="330033"/>
        </a:lt2>
        <a:accent1>
          <a:srgbClr val="CCCC99"/>
        </a:accent1>
        <a:accent2>
          <a:srgbClr val="FF0000"/>
        </a:accent2>
        <a:accent3>
          <a:srgbClr val="FFFFEE"/>
        </a:accent3>
        <a:accent4>
          <a:srgbClr val="000000"/>
        </a:accent4>
        <a:accent5>
          <a:srgbClr val="E2E2CA"/>
        </a:accent5>
        <a:accent6>
          <a:srgbClr val="E70000"/>
        </a:accent6>
        <a:hlink>
          <a:srgbClr val="990033"/>
        </a:hlink>
        <a:folHlink>
          <a:srgbClr val="B2B2B2"/>
        </a:folHlink>
      </a:clrScheme>
      <a:clrMap bg1="lt1" tx1="dk1" bg2="lt2" tx2="dk2" accent1="accent1" accent2="accent2" accent3="accent3" accent4="accent4" accent5="accent5" accent6="accent6" hlink="hlink" folHlink="folHlink"/>
    </a:extraClrScheme>
    <a:extraClrScheme>
      <a:clrScheme name="Layers 7">
        <a:dk1>
          <a:srgbClr val="000000"/>
        </a:dk1>
        <a:lt1>
          <a:srgbClr val="FFFFFF"/>
        </a:lt1>
        <a:dk2>
          <a:srgbClr val="000000"/>
        </a:dk2>
        <a:lt2>
          <a:srgbClr val="891411"/>
        </a:lt2>
        <a:accent1>
          <a:srgbClr val="4F917E"/>
        </a:accent1>
        <a:accent2>
          <a:srgbClr val="CC9900"/>
        </a:accent2>
        <a:accent3>
          <a:srgbClr val="FFFFFF"/>
        </a:accent3>
        <a:accent4>
          <a:srgbClr val="000000"/>
        </a:accent4>
        <a:accent5>
          <a:srgbClr val="B2C7C0"/>
        </a:accent5>
        <a:accent6>
          <a:srgbClr val="B98A00"/>
        </a:accent6>
        <a:hlink>
          <a:srgbClr val="5A84D8"/>
        </a:hlink>
        <a:folHlink>
          <a:srgbClr val="A0C6BA"/>
        </a:folHlink>
      </a:clrScheme>
      <a:clrMap bg1="lt1" tx1="dk1" bg2="lt2" tx2="dk2" accent1="accent1" accent2="accent2" accent3="accent3" accent4="accent4" accent5="accent5" accent6="accent6" hlink="hlink" folHlink="folHlink"/>
    </a:extraClrScheme>
    <a:extraClrScheme>
      <a:clrScheme name="Layers 8">
        <a:dk1>
          <a:srgbClr val="000000"/>
        </a:dk1>
        <a:lt1>
          <a:srgbClr val="FFFFFF"/>
        </a:lt1>
        <a:dk2>
          <a:srgbClr val="CC0000"/>
        </a:dk2>
        <a:lt2>
          <a:srgbClr val="999966"/>
        </a:lt2>
        <a:accent1>
          <a:srgbClr val="CCCCCC"/>
        </a:accent1>
        <a:accent2>
          <a:srgbClr val="CCCC66"/>
        </a:accent2>
        <a:accent3>
          <a:srgbClr val="FFFFFF"/>
        </a:accent3>
        <a:accent4>
          <a:srgbClr val="000000"/>
        </a:accent4>
        <a:accent5>
          <a:srgbClr val="E2E2E2"/>
        </a:accent5>
        <a:accent6>
          <a:srgbClr val="B9B95C"/>
        </a:accent6>
        <a:hlink>
          <a:srgbClr val="666699"/>
        </a:hlink>
        <a:folHlink>
          <a:srgbClr val="CCCC99"/>
        </a:folHlink>
      </a:clrScheme>
      <a:clrMap bg1="lt1" tx1="dk1" bg2="lt2" tx2="dk2" accent1="accent1" accent2="accent2" accent3="accent3" accent4="accent4" accent5="accent5" accent6="accent6" hlink="hlink" folHlink="folHlink"/>
    </a:extraClrScheme>
    <a:extraClrScheme>
      <a:clrScheme name="Layers 9">
        <a:dk1>
          <a:srgbClr val="000000"/>
        </a:dk1>
        <a:lt1>
          <a:srgbClr val="FFFFFF"/>
        </a:lt1>
        <a:dk2>
          <a:srgbClr val="FF0000"/>
        </a:dk2>
        <a:lt2>
          <a:srgbClr val="009999"/>
        </a:lt2>
        <a:accent1>
          <a:srgbClr val="C7B505"/>
        </a:accent1>
        <a:accent2>
          <a:srgbClr val="FFFF66"/>
        </a:accent2>
        <a:accent3>
          <a:srgbClr val="FFFFFF"/>
        </a:accent3>
        <a:accent4>
          <a:srgbClr val="000000"/>
        </a:accent4>
        <a:accent5>
          <a:srgbClr val="E0D7AA"/>
        </a:accent5>
        <a:accent6>
          <a:srgbClr val="E7E75C"/>
        </a:accent6>
        <a:hlink>
          <a:srgbClr val="5A84D8"/>
        </a:hlink>
        <a:folHlink>
          <a:srgbClr val="A0C6BA"/>
        </a:folHlink>
      </a:clrScheme>
      <a:clrMap bg1="lt1" tx1="dk1" bg2="lt2" tx2="dk2" accent1="accent1" accent2="accent2" accent3="accent3" accent4="accent4" accent5="accent5" accent6="accent6" hlink="hlink" folHlink="folHlink"/>
    </a:extraClrScheme>
    <a:extraClrScheme>
      <a:clrScheme name="Layers 10">
        <a:dk1>
          <a:srgbClr val="000000"/>
        </a:dk1>
        <a:lt1>
          <a:srgbClr val="FFFFFF"/>
        </a:lt1>
        <a:dk2>
          <a:srgbClr val="660033"/>
        </a:dk2>
        <a:lt2>
          <a:srgbClr val="666699"/>
        </a:lt2>
        <a:accent1>
          <a:srgbClr val="95A3D1"/>
        </a:accent1>
        <a:accent2>
          <a:srgbClr val="FFFF66"/>
        </a:accent2>
        <a:accent3>
          <a:srgbClr val="FFFFFF"/>
        </a:accent3>
        <a:accent4>
          <a:srgbClr val="000000"/>
        </a:accent4>
        <a:accent5>
          <a:srgbClr val="C8CEE5"/>
        </a:accent5>
        <a:accent6>
          <a:srgbClr val="E7E75C"/>
        </a:accent6>
        <a:hlink>
          <a:srgbClr val="5A84D8"/>
        </a:hlink>
        <a:folHlink>
          <a:srgbClr val="CCCC99"/>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Focused senses design template</Template>
  <TotalTime>33803</TotalTime>
  <Words>6264</Words>
  <Application>Microsoft Macintosh PowerPoint</Application>
  <PresentationFormat>On-screen Show (4:3)</PresentationFormat>
  <Paragraphs>707</Paragraphs>
  <Slides>86</Slides>
  <Notes>4</Notes>
  <HiddenSlides>20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86</vt:i4>
      </vt:variant>
    </vt:vector>
  </HeadingPairs>
  <TitlesOfParts>
    <vt:vector size="94" baseType="lpstr">
      <vt:lpstr>Arial</vt:lpstr>
      <vt:lpstr>B Helvetica Bold</vt:lpstr>
      <vt:lpstr>Century Gothic</vt:lpstr>
      <vt:lpstr>Helvetica</vt:lpstr>
      <vt:lpstr>Times New Roman</vt:lpstr>
      <vt:lpstr>Wingdings</vt:lpstr>
      <vt:lpstr>Custom Design</vt:lpstr>
      <vt:lpstr>Layers</vt:lpstr>
      <vt:lpstr>National and International Laws and Organizations Supporting Nuclear Security and Nonproliferation</vt:lpstr>
      <vt:lpstr>Outline</vt:lpstr>
      <vt:lpstr>International Treaties and Agreements</vt:lpstr>
      <vt:lpstr>1963: Partial Test Ban Treaty</vt:lpstr>
      <vt:lpstr>Partial Test Ban Treaty (PTBT)</vt:lpstr>
      <vt:lpstr>1968:  Nuclear Non-Proliferation Treaty</vt:lpstr>
      <vt:lpstr>Nuclear Non-Proliferation Treaty</vt:lpstr>
      <vt:lpstr>Nuclear Non-Proliferation Treaty</vt:lpstr>
      <vt:lpstr>NPT: Nonproliferation</vt:lpstr>
      <vt:lpstr>NPT: Nonproliferation</vt:lpstr>
      <vt:lpstr>NPT: Nonproliferation</vt:lpstr>
      <vt:lpstr>NPT: Disarmament</vt:lpstr>
      <vt:lpstr>NPT: Nuclear Energy</vt:lpstr>
      <vt:lpstr>1974: Threshold Test Ban Treaty</vt:lpstr>
      <vt:lpstr>TTBT Specified Test Sites</vt:lpstr>
      <vt:lpstr>1976: Peaceful Nuclear Explosion Treaty (PNET) </vt:lpstr>
      <vt:lpstr>Peaceful Nuclear Explosion Treaty (PNET) </vt:lpstr>
      <vt:lpstr>Peaceful Nuclear Explosions Concept</vt:lpstr>
      <vt:lpstr>PNEs</vt:lpstr>
      <vt:lpstr>1996: Comprehensive Nuclear Test-Ban Treaty (CTBT)</vt:lpstr>
      <vt:lpstr>Comprehensive Nuclear Test-Ban Treaty (CTBT)</vt:lpstr>
      <vt:lpstr>CTBT Participation</vt:lpstr>
      <vt:lpstr>Proposed Fissile Material Cutoff Treaty</vt:lpstr>
      <vt:lpstr>FMCT (cont.)</vt:lpstr>
      <vt:lpstr>Nuclear Weapon Free Zones</vt:lpstr>
      <vt:lpstr>Joint Comprehensive Plan of Action (The Iran Nuclear Deal)</vt:lpstr>
      <vt:lpstr>The Iran Nuclear Deal: 2018 Update</vt:lpstr>
      <vt:lpstr>Was Iran complying with the deal?</vt:lpstr>
      <vt:lpstr>Simplification of historical Iranian nonproliferation politics</vt:lpstr>
      <vt:lpstr>US/Russia Collaborations</vt:lpstr>
      <vt:lpstr>US/Russia Collaborations</vt:lpstr>
      <vt:lpstr>US/Russia Collaborations (cont.)</vt:lpstr>
      <vt:lpstr>US/Russia Collaborations (cont.)</vt:lpstr>
      <vt:lpstr>US/Russia Collaborations</vt:lpstr>
      <vt:lpstr>US/Russia Collaborations</vt:lpstr>
      <vt:lpstr>US/Russia Collaborations</vt:lpstr>
      <vt:lpstr>International Organizations</vt:lpstr>
      <vt:lpstr>International Atomic Energy Agency (IAEA)</vt:lpstr>
      <vt:lpstr>IAEA Departments</vt:lpstr>
      <vt:lpstr>IAEA Departments</vt:lpstr>
      <vt:lpstr>Convention on the Physical Protection of Nuclear Materials (CPPNM)</vt:lpstr>
      <vt:lpstr>Convention on the Physical Protection of Nuclear Materials (CPPNM)</vt:lpstr>
      <vt:lpstr>CTBTO</vt:lpstr>
      <vt:lpstr>U.S. Laws and Organizations</vt:lpstr>
      <vt:lpstr>Department of Energy (DOE)</vt:lpstr>
      <vt:lpstr>Department of Energy (DOE)</vt:lpstr>
      <vt:lpstr>National Nuclear Security Administration (NNSA)</vt:lpstr>
      <vt:lpstr>National Nuclear Security Administration (NNSA)</vt:lpstr>
      <vt:lpstr>Office of Secure Transportation (OST) </vt:lpstr>
      <vt:lpstr>Office of Secure Transportation (OST) </vt:lpstr>
      <vt:lpstr>Nuclear Regulatory Commission </vt:lpstr>
      <vt:lpstr>NRC Regions</vt:lpstr>
      <vt:lpstr>US Laws:  Code of Federal Regulations (10CFR)</vt:lpstr>
      <vt:lpstr>Selected Parts of 10CFR</vt:lpstr>
      <vt:lpstr>Department of Defense (DOD)</vt:lpstr>
      <vt:lpstr>National Data Center (NDC) at the Air Force Technical Applications Center (AFTAC)</vt:lpstr>
      <vt:lpstr>National Data Center (NDC) at the Air Force Technical Applications Center (AFTAC)</vt:lpstr>
      <vt:lpstr>Department of Homeland Security</vt:lpstr>
      <vt:lpstr>Department of Homeland Security Agencies</vt:lpstr>
      <vt:lpstr>Department of Homeland Security</vt:lpstr>
      <vt:lpstr>Nuclear Test Detection and Enforcement</vt:lpstr>
      <vt:lpstr>Detection: Air Sampling Via Fly-Overs</vt:lpstr>
      <vt:lpstr>Detection: Remote Sensing</vt:lpstr>
      <vt:lpstr>CTBTO Global Detection System</vt:lpstr>
      <vt:lpstr>IMS Network</vt:lpstr>
      <vt:lpstr>International Data Center (IDC)</vt:lpstr>
      <vt:lpstr>National Efforts</vt:lpstr>
      <vt:lpstr>Satellite Images</vt:lpstr>
      <vt:lpstr>Detectors</vt:lpstr>
      <vt:lpstr>Seismic and Hydrosound Data</vt:lpstr>
      <vt:lpstr>Infrasound Data</vt:lpstr>
      <vt:lpstr>PowerPoint Presentation</vt:lpstr>
      <vt:lpstr>Radionuclide Detection – Sample Spectra</vt:lpstr>
      <vt:lpstr>Atmospheric Transport</vt:lpstr>
      <vt:lpstr>Data Analysis/Software</vt:lpstr>
      <vt:lpstr>IDC Multi-Sensor Data Fusion Products</vt:lpstr>
      <vt:lpstr>Detection: Onsite Inspections</vt:lpstr>
      <vt:lpstr>First Responders</vt:lpstr>
      <vt:lpstr>Response Management</vt:lpstr>
      <vt:lpstr>National Response Framework (NRF)</vt:lpstr>
      <vt:lpstr>Organizations Involved</vt:lpstr>
      <vt:lpstr>Cooperating Agencies</vt:lpstr>
      <vt:lpstr>Planning</vt:lpstr>
      <vt:lpstr>Actions</vt:lpstr>
      <vt:lpstr>NNSA’s Office of Emergency Operations</vt:lpstr>
      <vt:lpstr>The End</vt:lpstr>
    </vt:vector>
  </TitlesOfParts>
  <Company>Las Cruces, New Mexico</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 Software Demo</dc:title>
  <dc:creator>Suzanne Pratt</dc:creator>
  <cp:lastModifiedBy>adam drescher</cp:lastModifiedBy>
  <cp:revision>2226</cp:revision>
  <cp:lastPrinted>1601-01-01T00:00:00Z</cp:lastPrinted>
  <dcterms:created xsi:type="dcterms:W3CDTF">2005-04-28T21:15:17Z</dcterms:created>
  <dcterms:modified xsi:type="dcterms:W3CDTF">2018-06-13T06:51:15Z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TC010902951033</vt:lpwstr>
  </property>
</Properties>
</file>